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FF2-C484-1E1E-C2E0-9884B9F6E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A675-C537-89F6-6A21-A3AD84BCA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5996-D763-8AFF-1C95-0FC123C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2A96-7EAB-6DCE-8445-BB83D173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D485-A1B7-8C29-364F-5EBC988A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D442-08F0-5B32-42C8-9041EE15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E43D4-FD10-25D9-5A39-D89C86A6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CAED-B3FA-359F-06BF-E24084DB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1C8A-C21E-CFE0-2FE0-063551AF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8A4F-5562-689C-5163-5B074025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0E22-2E2D-3A0A-83E6-36662778E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5D50-861B-E194-B0DD-1BB2C8BA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F428-9D60-01A1-B135-F3022ADE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C341-D102-8F4B-27FE-B7D2C54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0755-C818-6F04-BDE6-C1D727F1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12C2-8969-9177-6E7A-3DF6D98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2856-56D4-22EC-80DD-9C8DF1F0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9880-BC49-B417-7932-0A3BF28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A3E0-46D2-E105-6036-EDA03257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37A3-3620-DD87-BB5C-9DE1EA6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1147-6AA7-3A62-133D-ABACD30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3C32-5361-4425-A69E-745A22BB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0AA6-A376-C4D1-51AE-D5EE793B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F07F-ACE5-FB9D-99C6-30DA7D7A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4C59-C62A-C08A-CA5A-18298642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9B6-C3E4-DDDF-161F-5329DBE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26D9-1F05-6B31-8F9B-C1CB5272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5CA7-CBD5-ABB9-26AE-A00F9FFA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B3A16-0A91-2D0D-854E-3F1F4D20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C66C0-C1CC-5A59-412B-F3901152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70C0-74FB-7118-EF5F-BBAB4C6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33F-CA04-0835-99DF-D14E05D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A060-21C1-FBBA-0F6F-A96B12FF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C970C-8283-7089-2C4D-A41B76F3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E498-3944-497A-006B-A7B8E446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DE2E-B2BA-4CED-E35E-BBE8A19E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7E7C-547C-2E22-1C2B-C4B5587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655D0-3C02-31E7-D9B7-3ED3F068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57DE8-9A46-5360-DD1A-C6E76421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F46A-8F7B-E6C8-22E0-F305BE0D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19580-DE2B-7EFD-FF98-8E8195B0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0F6C0-A7AB-F240-D8C7-D306E834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C4CE-C139-8060-8992-2124E56E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81AD2-73F1-3E3F-F07D-8FA0D6B1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67716-B739-15D7-0B06-F2BD460D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7069-8341-9428-CDAA-5E765609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49B-779A-5355-9521-9948356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538-6871-B22E-3E3D-D1E5A086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49829-FCCB-836D-E3E2-89C4A5E3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ADE68-48D9-03AC-0E7C-7A9266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6B75-4ADA-4F49-1ED8-BFC5A25D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9B7B-B7F9-41F0-705C-7CD5CEC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BAC-E8C2-8656-8C13-7DB85ACD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D0AB4-C1C8-0DA1-9602-7B1181781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07E2-2932-3E3D-0291-B06B6470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86AC-70C6-CB91-E0D6-BCA023F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0FD0-9E2E-AEB7-A5C0-4FFFBC6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C28F-D470-52E6-D19F-03EAECDD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15856-8D6A-C483-81D2-CEE9AAC1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8597-E5B1-AA4A-FCED-2DD9064C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DD38-E0B5-5AB3-5262-2CE44EA38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06ED-8A3B-482E-B607-299448B62FE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9477-6BCD-BEF8-96CB-5C9FEF4F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458D-401B-572F-3A92-A51D8F3B5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A4CB-D579-4486-8DD9-0BFA6CB1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Sorawit Laothamyingyong</dc:creator>
  <cp:lastModifiedBy>Sorawit Laothamyingyong</cp:lastModifiedBy>
  <cp:revision>4</cp:revision>
  <dcterms:created xsi:type="dcterms:W3CDTF">2022-09-02T20:04:51Z</dcterms:created>
  <dcterms:modified xsi:type="dcterms:W3CDTF">2022-09-14T09:26:38Z</dcterms:modified>
</cp:coreProperties>
</file>