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BE6"/>
    <a:srgbClr val="666666"/>
    <a:srgbClr val="33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EC005-13AA-CB85-D48F-20BBC81B87A0}" v="10" dt="2024-07-08T09:06:02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5C39B-A39B-479A-B461-EAC85936CB8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30386-65ED-42EF-B545-D18519F2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B2BF-9764-4045-8D98-3281FF74F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2B1A3-592D-4637-B5C0-E310E71AA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3EA4D-6BEA-4A8B-A36B-77291F3E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721A-D268-4E3D-9FFA-4A391749646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A50EA-2A0E-4A8B-AE4B-684823C0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4CF65-C024-4199-9736-816605C0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822-FB53-470F-B41E-5580DBD9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E411-C4AE-448C-A4F2-AED73F69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A5EA6-E175-41AE-A70D-D36AF9BA7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32B1-9F01-4859-92AE-9ECA1541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721A-D268-4E3D-9FFA-4A391749646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B865-BED4-4D60-8450-ED2649F7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00FB-CB39-4D8C-80AE-472A1CF9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822-FB53-470F-B41E-5580DBD9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255C1-2166-4C3D-AEF7-33C122DCC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3E032-40D9-4501-B965-66F9A5186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602B7-E1E7-4EE3-A84A-EFC86F0B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721A-D268-4E3D-9FFA-4A391749646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10C0-FD99-4679-9240-1102A4BD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BBD22-039D-4EC7-BD46-A1961006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822-FB53-470F-B41E-5580DBD9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A422-C764-4431-BE87-FA8B03AE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3C06-AFD6-46E6-9E61-C7AE5AA3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4C0A3-8A90-4E69-B134-D48106BB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721A-D268-4E3D-9FFA-4A391749646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69E9C-28C0-4332-BA17-3370B371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6D782-2FC3-421A-A9E1-8D4A13F0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822-FB53-470F-B41E-5580DBD9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C8A9-544E-4070-99DA-D5A61CA4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359DD-D6AC-4427-A52D-5E14644B3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2032-9DBB-456C-A7FA-0A2D7FEE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721A-D268-4E3D-9FFA-4A391749646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F21C8-7039-4BA0-8093-0205A187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4119-A78B-4F0D-949D-7877BAC2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822-FB53-470F-B41E-5580DBD9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6399-AB32-47D2-ABBA-07B2F299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FCD61-AB75-42FA-A9EA-E47113204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0EA6C-53F9-493A-9923-8C3BFD344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91B48-65B9-4F1D-BC53-A22CD3DD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721A-D268-4E3D-9FFA-4A391749646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BEA2F-596E-4910-9743-14F86908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5D23D-1D1B-4D73-8FDD-77F208BA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822-FB53-470F-B41E-5580DBD9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3775-DDD0-41FA-93B2-1A4304FA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7FE88-80FD-491C-9FA3-EFDB03DE7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0BD41-1475-43BA-8C98-7ECC2A7E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64C04-3939-4C06-9A9B-E88461BA2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7C60B-FCB6-4BC2-B71C-3AC23BCB4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94631-03D7-4F67-BC1F-35496F9E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721A-D268-4E3D-9FFA-4A391749646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3DE33-9074-49F9-95D5-8A2275BB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DF8C3-AA33-4E48-A547-6A2C883B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822-FB53-470F-B41E-5580DBD9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AFDC-E842-4583-A7BB-68D62C72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172C5-47F8-40F7-B8F6-D7DB81D2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721A-D268-4E3D-9FFA-4A391749646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9767-220B-4D6F-B552-2704D01F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7FACB-3700-4509-8413-E1C9AEA0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822-FB53-470F-B41E-5580DBD9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6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35997-6E5E-4D59-BAAD-F3744CDC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721A-D268-4E3D-9FFA-4A391749646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33256-F905-43CC-B5A7-73304E5F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6497F-70F2-40A0-B3EB-E5ABBE25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822-FB53-470F-B41E-5580DBD9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2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2402-AE8C-48C0-A365-14A638B2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CD76-2F79-4772-A612-3DA118615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3DACD-FE57-4F3A-86A3-A1E065281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B0A67-FAC7-4179-A09C-95994261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721A-D268-4E3D-9FFA-4A391749646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96B84-4246-4BF5-96D1-A0F3C93E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6EE77-E248-4450-A46D-6E4A1BE8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822-FB53-470F-B41E-5580DBD9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419C-2B9F-42E5-B3E4-8DFD2E94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31415-7226-441C-9FEB-1C556AFCF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069F8-527A-4F43-80EF-440555C70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BC60C-C545-4778-A310-5CC86116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721A-D268-4E3D-9FFA-4A391749646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D77B9-5FA6-4E7D-A664-CC244208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05274-2A59-4E13-8240-1465953A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822-FB53-470F-B41E-5580DBD9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C7D0C-2ACC-4138-B0DF-C13BF29C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60FE9-66AF-4FD5-8735-8C459B4AF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63BF-FDD5-43E5-9853-DDB082F76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721A-D268-4E3D-9FFA-4A391749646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F013-28CB-4F81-A912-0D70C4E30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2ACF-3360-4E21-AADA-EC34769D8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FD822-FB53-470F-B41E-5580DBD9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8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bim-appfn.daikinthai.com/build-h5/?projectId=1683109314202746882&amp;modelId=433db00c-e495-4ddc-97ca-46bdb0b6e797&amp;SessionId=0b7c2269-23d2-43ac-b20d-1459432c42c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41FD3DE-090C-404B-B655-D540AB48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46" y="916313"/>
            <a:ext cx="3998619" cy="39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E16180-0E76-4B3B-8A65-2CBCF1BFA880}"/>
              </a:ext>
            </a:extLst>
          </p:cNvPr>
          <p:cNvSpPr/>
          <p:nvPr/>
        </p:nvSpPr>
        <p:spPr>
          <a:xfrm>
            <a:off x="585116" y="5465177"/>
            <a:ext cx="11116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rgbClr val="33ABE5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https://dev-bim-appfn.daikinthai.com/build-h5/?projectId=1683109314202746882&amp;modelId=433db00c-e495-4ddc-97ca-46bdb0b6e797&amp;SessionId=0b7c2269-23d2-43ac-b20d-1459432c42cf</a:t>
            </a:r>
            <a:r>
              <a:rPr lang="en-US" sz="1600" dirty="0">
                <a:solidFill>
                  <a:srgbClr val="33ABE5"/>
                </a:solidFill>
                <a:latin typeface="Calibri" panose="020F0502020204030204" pitchFamily="34" charset="0"/>
              </a:rPr>
              <a:t> </a:t>
            </a:r>
            <a:endParaRPr lang="en-US" sz="1600" dirty="0">
              <a:solidFill>
                <a:srgbClr val="33ABE5"/>
              </a:solidFill>
            </a:endParaRPr>
          </a:p>
        </p:txBody>
      </p:sp>
      <p:pic>
        <p:nvPicPr>
          <p:cNvPr id="8" name="bg object 18">
            <a:extLst>
              <a:ext uri="{FF2B5EF4-FFF2-40B4-BE49-F238E27FC236}">
                <a16:creationId xmlns:a16="http://schemas.microsoft.com/office/drawing/2014/main" id="{87BF6223-ECDB-46D0-AD97-E69CA9DFABC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76789" y="136223"/>
            <a:ext cx="1278986" cy="264878"/>
          </a:xfrm>
          <a:prstGeom prst="rect">
            <a:avLst/>
          </a:prstGeom>
        </p:spPr>
      </p:pic>
      <p:sp>
        <p:nvSpPr>
          <p:cNvPr id="9" name="bg object 19">
            <a:extLst>
              <a:ext uri="{FF2B5EF4-FFF2-40B4-BE49-F238E27FC236}">
                <a16:creationId xmlns:a16="http://schemas.microsoft.com/office/drawing/2014/main" id="{471263AA-1B2C-4258-8E2B-515D5B5A41D8}"/>
              </a:ext>
            </a:extLst>
          </p:cNvPr>
          <p:cNvSpPr/>
          <p:nvPr/>
        </p:nvSpPr>
        <p:spPr>
          <a:xfrm>
            <a:off x="0" y="151359"/>
            <a:ext cx="4768215" cy="681355"/>
          </a:xfrm>
          <a:custGeom>
            <a:avLst/>
            <a:gdLst/>
            <a:ahLst/>
            <a:cxnLst/>
            <a:rect l="l" t="t" r="r" b="b"/>
            <a:pathLst>
              <a:path w="4768215" h="681355">
                <a:moveTo>
                  <a:pt x="4767821" y="681117"/>
                </a:moveTo>
                <a:lnTo>
                  <a:pt x="0" y="681117"/>
                </a:lnTo>
                <a:lnTo>
                  <a:pt x="0" y="0"/>
                </a:lnTo>
                <a:lnTo>
                  <a:pt x="4767821" y="0"/>
                </a:lnTo>
                <a:lnTo>
                  <a:pt x="4767821" y="681117"/>
                </a:lnTo>
                <a:close/>
              </a:path>
            </a:pathLst>
          </a:custGeom>
          <a:solidFill>
            <a:srgbClr val="0096D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B5F29854-0E39-4170-AC5F-799686DDC1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339" y="249320"/>
            <a:ext cx="4236085" cy="47064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950" spc="-25" dirty="0">
                <a:solidFill>
                  <a:schemeClr val="bg1"/>
                </a:solidFill>
                <a:latin typeface="Segoe UI Semilight"/>
                <a:cs typeface="Segoe UI Semilight"/>
              </a:rPr>
              <a:t>BIM VISUALISATION</a:t>
            </a:r>
            <a:endParaRPr lang="en-US" sz="2950" spc="-4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757A4FBC-F0AD-42CA-8839-0E6A47135967}"/>
              </a:ext>
            </a:extLst>
          </p:cNvPr>
          <p:cNvSpPr txBox="1"/>
          <p:nvPr/>
        </p:nvSpPr>
        <p:spPr>
          <a:xfrm>
            <a:off x="327857" y="750196"/>
            <a:ext cx="6374783" cy="825226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4000" spc="225" dirty="0">
                <a:solidFill>
                  <a:srgbClr val="53C2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4000" spc="100" dirty="0">
                <a:solidFill>
                  <a:srgbClr val="53C2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spc="85" dirty="0">
                <a:solidFill>
                  <a:srgbClr val="66666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Revit Project File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C46EA73-8FEA-4D25-9B7F-BCF09DBC3CF5}"/>
              </a:ext>
            </a:extLst>
          </p:cNvPr>
          <p:cNvSpPr txBox="1"/>
          <p:nvPr/>
        </p:nvSpPr>
        <p:spPr>
          <a:xfrm>
            <a:off x="214339" y="4885955"/>
            <a:ext cx="5515130" cy="478977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466725">
              <a:lnSpc>
                <a:spcPct val="100000"/>
              </a:lnSpc>
              <a:spcBef>
                <a:spcPts val="725"/>
              </a:spcBef>
            </a:pPr>
            <a:r>
              <a:rPr lang="en-US" sz="1750" spc="-4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Follow the link below to experience 3D walkthrough </a:t>
            </a:r>
            <a:endParaRPr lang="en-US" sz="175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A203FE-008C-4801-801A-31D9C7B5FA9E}"/>
              </a:ext>
            </a:extLst>
          </p:cNvPr>
          <p:cNvGrpSpPr/>
          <p:nvPr/>
        </p:nvGrpSpPr>
        <p:grpSpPr>
          <a:xfrm>
            <a:off x="214339" y="2361548"/>
            <a:ext cx="5179464" cy="1512451"/>
            <a:chOff x="214339" y="2361548"/>
            <a:chExt cx="5179464" cy="1512451"/>
          </a:xfrm>
        </p:grpSpPr>
        <p:sp>
          <p:nvSpPr>
            <p:cNvPr id="15" name="object 3">
              <a:extLst>
                <a:ext uri="{FF2B5EF4-FFF2-40B4-BE49-F238E27FC236}">
                  <a16:creationId xmlns:a16="http://schemas.microsoft.com/office/drawing/2014/main" id="{7169E9C1-435B-4C4D-80E6-F9407BBCD262}"/>
                </a:ext>
              </a:extLst>
            </p:cNvPr>
            <p:cNvSpPr txBox="1"/>
            <p:nvPr/>
          </p:nvSpPr>
          <p:spPr>
            <a:xfrm>
              <a:off x="214339" y="2361548"/>
              <a:ext cx="5036623" cy="640560"/>
            </a:xfrm>
            <a:prstGeom prst="rect">
              <a:avLst/>
            </a:prstGeom>
          </p:spPr>
          <p:txBody>
            <a:bodyPr vert="horz" wrap="square" lIns="0" tIns="207645" rIns="0" bIns="0" rtlCol="0">
              <a:spAutoFit/>
            </a:bodyPr>
            <a:lstStyle/>
            <a:p>
              <a:pPr marL="466725">
                <a:lnSpc>
                  <a:spcPct val="100000"/>
                </a:lnSpc>
                <a:spcBef>
                  <a:spcPts val="725"/>
                </a:spcBef>
              </a:pPr>
              <a:r>
                <a:rPr lang="en-US" sz="2800" i="1" dirty="0">
                  <a:solidFill>
                    <a:srgbClr val="33ABE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‘Scan the QR code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98C1E8-8AEE-4EBA-B7E0-F9A897229805}"/>
                </a:ext>
              </a:extLst>
            </p:cNvPr>
            <p:cNvSpPr/>
            <p:nvPr/>
          </p:nvSpPr>
          <p:spPr>
            <a:xfrm>
              <a:off x="585116" y="2919892"/>
              <a:ext cx="480868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>
                  <a:solidFill>
                    <a:srgbClr val="33ABE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preview the model online and explore the design’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55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10c035-822b-4889-bebf-cb63b99600e2">
      <Terms xmlns="http://schemas.microsoft.com/office/infopath/2007/PartnerControls"/>
    </lcf76f155ced4ddcb4097134ff3c332f>
    <TaxCatchAll xmlns="b3bc2d60-3069-48a7-b4aa-2725ed94664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853774EF2B4548B3BED35E101149C8" ma:contentTypeVersion="17" ma:contentTypeDescription="Create a new document." ma:contentTypeScope="" ma:versionID="0cf2f89028c40e721423d47ce403d0f8">
  <xsd:schema xmlns:xsd="http://www.w3.org/2001/XMLSchema" xmlns:xs="http://www.w3.org/2001/XMLSchema" xmlns:p="http://schemas.microsoft.com/office/2006/metadata/properties" xmlns:ns2="f710c035-822b-4889-bebf-cb63b99600e2" xmlns:ns3="b3bc2d60-3069-48a7-b4aa-2725ed94664c" targetNamespace="http://schemas.microsoft.com/office/2006/metadata/properties" ma:root="true" ma:fieldsID="d1bc7d4743e266bb5e5a7b9de18509ed" ns2:_="" ns3:_="">
    <xsd:import namespace="f710c035-822b-4889-bebf-cb63b99600e2"/>
    <xsd:import namespace="b3bc2d60-3069-48a7-b4aa-2725ed9466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0c035-822b-4889-bebf-cb63b99600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a7fc1409-46a7-4d59-b4fe-005e91f54a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c2d60-3069-48a7-b4aa-2725ed94664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095551a-deeb-4c32-a85a-84cc51f4575c}" ma:internalName="TaxCatchAll" ma:showField="CatchAllData" ma:web="b3bc2d60-3069-48a7-b4aa-2725ed9466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964FD3-A40E-4083-A599-D614875A6A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918B4E-80D7-4736-A003-0F9834D3368C}">
  <ds:schemaRefs>
    <ds:schemaRef ds:uri="http://schemas.microsoft.com/office/2006/metadata/properties"/>
    <ds:schemaRef ds:uri="http://schemas.microsoft.com/office/infopath/2007/PartnerControls"/>
    <ds:schemaRef ds:uri="f710c035-822b-4889-bebf-cb63b99600e2"/>
    <ds:schemaRef ds:uri="b3bc2d60-3069-48a7-b4aa-2725ed94664c"/>
  </ds:schemaRefs>
</ds:datastoreItem>
</file>

<file path=customXml/itemProps3.xml><?xml version="1.0" encoding="utf-8"?>
<ds:datastoreItem xmlns:ds="http://schemas.openxmlformats.org/officeDocument/2006/customXml" ds:itemID="{135C18A1-6783-43D4-9677-D725F1A426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0c035-822b-4889-bebf-cb63b99600e2"/>
    <ds:schemaRef ds:uri="b3bc2d60-3069-48a7-b4aa-2725ed9466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BIM VISUALISATION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Chonlakamon Suksawat</dc:creator>
  <cp:lastModifiedBy>Chonlakamon Suksawat</cp:lastModifiedBy>
  <cp:revision>33</cp:revision>
  <dcterms:created xsi:type="dcterms:W3CDTF">2024-07-08T06:59:49Z</dcterms:created>
  <dcterms:modified xsi:type="dcterms:W3CDTF">2024-07-08T09:24:39Z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0x01010022853774EF2B4548B3BED35E101149C8</vt:lpwstr>
  </property>
  <property fmtid="{D5CDD505-2E9C-101B-9397-08002B2CF9AE}" pid="3" name="MediaServiceImageTags">
    <vt:lpwstr/>
  </property>
</Properties>
</file>