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80d9b40ae3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80d9b40ae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80d9b40ae3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80d9b40ae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80d9b40ae3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80d9b40ae3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80d9b40ae3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80d9b40ae3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80d9b40a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80d9b40a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80d9b40ae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80d9b40ae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80d9b40ae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80d9b40ae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80d9b40ae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80d9b40ae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80d9b40ae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80d9b40ae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80d9b40ae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80d9b40ae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80d9b40ae3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80d9b40ae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80d9b40ae3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80d9b40ae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FTDA 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소비자 사기 취약요인 분석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Team : SSoJu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2025. 09.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Credit risk Map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75"/>
            <a:ext cx="8832298" cy="374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Region Behavior Map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6905173" cy="361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소득과 부채 관계를 기준으로 분류</a:t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11700" y="1152475"/>
            <a:ext cx="8520600" cy="5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연소득과 총부채를 정규화 및 PCA분석, K-Means =3, </a:t>
            </a:r>
            <a:endParaRPr/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67275"/>
            <a:ext cx="3615400" cy="24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1288" y="2071350"/>
            <a:ext cx="2841425" cy="2647474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4"/>
          <p:cNvSpPr txBox="1"/>
          <p:nvPr/>
        </p:nvSpPr>
        <p:spPr>
          <a:xfrm>
            <a:off x="6063675" y="2563938"/>
            <a:ext cx="29571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Cluster 0: 평균 소득과 부채가 모두 낮은 그룹 (저소득-저부채)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Cluster 1: 평균 소득과 부채가 모두 높은 그룹 (고소득-고부채)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Cluster 2: 중간 소득과 부채 수준을 가진 그룹 (중간층)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신용위험도(로지스틱 회귀)</a:t>
            </a:r>
            <a:endParaRPr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240925" y="1017725"/>
            <a:ext cx="5178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ko" sz="1200"/>
              <a:t>연간소득과 총부채를 활용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ko" sz="1200"/>
              <a:t>새로운 변수(신용위험) : 소득/부채율과 카드개수를 위험요인으로 가정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/>
              <a:t>df['debt_to_income_ratio'] = df['total_debt'] / df['yearly_income']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/>
              <a:t>df['credit_risk'] = 0  # 초기값은 모두 신용 양호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/>
              <a:t>df.loc[(df['debt_to_income_ratio'] &gt; 0.4) &amp; (df['num_credit_cards'] &gt; 5), 'credit_risk'] =  1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000"/>
              <a:t>df.loc[df['yearly_income'] &lt; 2000, 'credit_risk'] = 1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/>
              <a:t>모델 정확도 : 0.9000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6125" y="651050"/>
            <a:ext cx="3514800" cy="2922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265925"/>
            <a:ext cx="3895725" cy="136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조사대상자 특성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4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연령대의 분포에 왜도가 있으며, 연령대의 분포는 넓게 분포함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27975"/>
            <a:ext cx="4202626" cy="302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9700" y="1698750"/>
            <a:ext cx="3932600" cy="295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</a:t>
            </a:r>
            <a:r>
              <a:rPr lang="ko"/>
              <a:t>성별과 연령대 분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3125100" cy="16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조사 대상자의 남성(0), 여성(1)의 연령대별 분포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ko" sz="1600"/>
              <a:t>60대 이후로 지출의 주도권이 여성에게 있는 것으로 판단 됨</a:t>
            </a:r>
            <a:endParaRPr sz="1600"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6800" y="1113150"/>
            <a:ext cx="5438775" cy="345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075" y="2516700"/>
            <a:ext cx="3843000" cy="18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</a:t>
            </a:r>
            <a:r>
              <a:rPr lang="ko"/>
              <a:t>각 재무적 요인 별 소비자 분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연간소득과 개인별 소득에 따른 분포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25175"/>
            <a:ext cx="4408500" cy="293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9225" y="1725175"/>
            <a:ext cx="4282999" cy="29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4. </a:t>
            </a:r>
            <a:r>
              <a:rPr lang="ko"/>
              <a:t>카드 브랜드 Vs. 카드 유형 사용 분포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67100"/>
            <a:ext cx="3895899" cy="355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0100" y="1467100"/>
            <a:ext cx="4522200" cy="355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5. </a:t>
            </a:r>
            <a:r>
              <a:rPr lang="ko"/>
              <a:t>성별 카드유형과 카드브랜드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4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43875"/>
            <a:ext cx="4359925" cy="300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1625" y="1722525"/>
            <a:ext cx="4160675" cy="292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6. </a:t>
            </a:r>
            <a:r>
              <a:rPr lang="ko"/>
              <a:t>신용점수와 총채무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4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신용점수에 따른 채무관계를 분석하고 이를 카드 유형에 따라 분포 고찰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12375"/>
            <a:ext cx="4556525" cy="320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4999075" y="1808225"/>
            <a:ext cx="3636300" cy="11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8289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SVM </a:t>
            </a:r>
            <a:r>
              <a:rPr lang="ko"/>
              <a:t>적용 : 신용점수와 카드유형 성능평가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카드와 직불카드 사용자의 신용점수 차이를 분류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전반적으…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0424" y="3036425"/>
            <a:ext cx="3684950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파생변수 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520600" cy="9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df['debt_to_income_ratio'] = df['total_debt'] / df['yearly_income']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df['income_per_card'] = df['yearly_income'] / (df['num_credit_cards'] + 1)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지역 세분화와 카드브랜드 유형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52475"/>
            <a:ext cx="8520600" cy="4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70525"/>
            <a:ext cx="3510524" cy="308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01125" y="1635775"/>
            <a:ext cx="4931175" cy="316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