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0F009-58A8-491C-9E63-91176A2C2974}" v="371" dt="2023-09-26T15:51:44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梓寧" userId="S::409570315@m365.fju.edu.tw::189fd944-4b34-4fb7-82ec-6336d5abdfec" providerId="AD" clId="Web-{90A0F009-58A8-491C-9E63-91176A2C2974}"/>
    <pc:docChg chg="addSld delSld modSld sldOrd addMainMaster delMainMaster">
      <pc:chgData name="黃梓寧" userId="S::409570315@m365.fju.edu.tw::189fd944-4b34-4fb7-82ec-6336d5abdfec" providerId="AD" clId="Web-{90A0F009-58A8-491C-9E63-91176A2C2974}" dt="2023-09-26T15:51:31.637" v="307" actId="20577"/>
      <pc:docMkLst>
        <pc:docMk/>
      </pc:docMkLst>
      <pc:sldChg chg="addSp delSp modSp mod setBg modClrScheme chgLayout">
        <pc:chgData name="黃梓寧" userId="S::409570315@m365.fju.edu.tw::189fd944-4b34-4fb7-82ec-6336d5abdfec" providerId="AD" clId="Web-{90A0F009-58A8-491C-9E63-91176A2C2974}" dt="2023-09-26T15:29:36.306" v="32" actId="20577"/>
        <pc:sldMkLst>
          <pc:docMk/>
          <pc:sldMk cId="2592129946" sldId="256"/>
        </pc:sldMkLst>
        <pc:spChg chg="mod">
          <ac:chgData name="黃梓寧" userId="S::409570315@m365.fju.edu.tw::189fd944-4b34-4fb7-82ec-6336d5abdfec" providerId="AD" clId="Web-{90A0F009-58A8-491C-9E63-91176A2C2974}" dt="2023-09-26T15:28:49.087" v="20" actId="1076"/>
          <ac:spMkLst>
            <pc:docMk/>
            <pc:sldMk cId="2592129946" sldId="256"/>
            <ac:spMk id="2" creationId="{00000000-0000-0000-0000-000000000000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29:36.306" v="32" actId="20577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黃梓寧" userId="S::409570315@m365.fju.edu.tw::189fd944-4b34-4fb7-82ec-6336d5abdfec" providerId="AD" clId="Web-{90A0F009-58A8-491C-9E63-91176A2C2974}" dt="2023-09-26T15:27:31.897" v="0"/>
          <ac:spMkLst>
            <pc:docMk/>
            <pc:sldMk cId="2592129946" sldId="256"/>
            <ac:spMk id="9" creationId="{0E91F5CA-B392-444C-88E3-BF5BAAEBDEB0}"/>
          </ac:spMkLst>
        </pc:spChg>
        <pc:spChg chg="add">
          <ac:chgData name="黃梓寧" userId="S::409570315@m365.fju.edu.tw::189fd944-4b34-4fb7-82ec-6336d5abdfec" providerId="AD" clId="Web-{90A0F009-58A8-491C-9E63-91176A2C2974}" dt="2023-09-26T15:27:31.897" v="0"/>
          <ac:spMkLst>
            <pc:docMk/>
            <pc:sldMk cId="2592129946" sldId="256"/>
            <ac:spMk id="11" creationId="{9752D771-2D72-4B2C-B816-121D10C38ED0}"/>
          </ac:spMkLst>
        </pc:spChg>
        <pc:spChg chg="add">
          <ac:chgData name="黃梓寧" userId="S::409570315@m365.fju.edu.tw::189fd944-4b34-4fb7-82ec-6336d5abdfec" providerId="AD" clId="Web-{90A0F009-58A8-491C-9E63-91176A2C2974}" dt="2023-09-26T15:27:31.897" v="0"/>
          <ac:spMkLst>
            <pc:docMk/>
            <pc:sldMk cId="2592129946" sldId="256"/>
            <ac:spMk id="13" creationId="{58D2EC0A-5E54-424F-BE02-26DFFEBD6F9D}"/>
          </ac:spMkLst>
        </pc:spChg>
        <pc:spChg chg="add">
          <ac:chgData name="黃梓寧" userId="S::409570315@m365.fju.edu.tw::189fd944-4b34-4fb7-82ec-6336d5abdfec" providerId="AD" clId="Web-{90A0F009-58A8-491C-9E63-91176A2C2974}" dt="2023-09-26T15:27:31.897" v="0"/>
          <ac:spMkLst>
            <pc:docMk/>
            <pc:sldMk cId="2592129946" sldId="256"/>
            <ac:spMk id="15" creationId="{DDCE5572-4319-4D42-813F-C8C69C08CAA8}"/>
          </ac:spMkLst>
        </pc:spChg>
        <pc:picChg chg="add mod">
          <ac:chgData name="黃梓寧" userId="S::409570315@m365.fju.edu.tw::189fd944-4b34-4fb7-82ec-6336d5abdfec" providerId="AD" clId="Web-{90A0F009-58A8-491C-9E63-91176A2C2974}" dt="2023-09-26T15:28:21.133" v="17" actId="1076"/>
          <ac:picMkLst>
            <pc:docMk/>
            <pc:sldMk cId="2592129946" sldId="256"/>
            <ac:picMk id="4" creationId="{21A1846A-764A-2BA8-705D-2461AD71FF44}"/>
          </ac:picMkLst>
        </pc:picChg>
      </pc:sldChg>
      <pc:sldChg chg="addSp delSp modSp new ord">
        <pc:chgData name="黃梓寧" userId="S::409570315@m365.fju.edu.tw::189fd944-4b34-4fb7-82ec-6336d5abdfec" providerId="AD" clId="Web-{90A0F009-58A8-491C-9E63-91176A2C2974}" dt="2023-09-26T15:51:23.730" v="304" actId="20577"/>
        <pc:sldMkLst>
          <pc:docMk/>
          <pc:sldMk cId="1790329577" sldId="257"/>
        </pc:sldMkLst>
        <pc:spChg chg="del mod">
          <ac:chgData name="黃梓寧" userId="S::409570315@m365.fju.edu.tw::189fd944-4b34-4fb7-82ec-6336d5abdfec" providerId="AD" clId="Web-{90A0F009-58A8-491C-9E63-91176A2C2974}" dt="2023-09-26T15:36:26.692" v="103"/>
          <ac:spMkLst>
            <pc:docMk/>
            <pc:sldMk cId="1790329577" sldId="257"/>
            <ac:spMk id="2" creationId="{8C81E4D0-505E-8A6F-0907-05FE9BBF3E06}"/>
          </ac:spMkLst>
        </pc:spChg>
        <pc:spChg chg="del">
          <ac:chgData name="黃梓寧" userId="S::409570315@m365.fju.edu.tw::189fd944-4b34-4fb7-82ec-6336d5abdfec" providerId="AD" clId="Web-{90A0F009-58A8-491C-9E63-91176A2C2974}" dt="2023-09-26T15:32:38.811" v="51"/>
          <ac:spMkLst>
            <pc:docMk/>
            <pc:sldMk cId="1790329577" sldId="257"/>
            <ac:spMk id="3" creationId="{2483454F-8C36-7DBD-5DB9-97F026A50337}"/>
          </ac:spMkLst>
        </pc:spChg>
        <pc:spChg chg="add mod">
          <ac:chgData name="黃梓寧" userId="S::409570315@m365.fju.edu.tw::189fd944-4b34-4fb7-82ec-6336d5abdfec" providerId="AD" clId="Web-{90A0F009-58A8-491C-9E63-91176A2C2974}" dt="2023-09-26T15:51:23.730" v="304" actId="20577"/>
          <ac:spMkLst>
            <pc:docMk/>
            <pc:sldMk cId="1790329577" sldId="257"/>
            <ac:spMk id="5" creationId="{038785FD-DCB6-73EE-6D83-45176C2C70DE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36:31.848" v="105"/>
          <ac:spMkLst>
            <pc:docMk/>
            <pc:sldMk cId="1790329577" sldId="257"/>
            <ac:spMk id="7" creationId="{2A158309-F855-F7DE-7393-F0E5A291B7AE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38:48.696" v="134"/>
          <ac:spMkLst>
            <pc:docMk/>
            <pc:sldMk cId="1790329577" sldId="257"/>
            <ac:spMk id="12" creationId="{3F42536E-18DE-FA78-97DC-C42B60380D9F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40:30.511" v="166"/>
          <ac:spMkLst>
            <pc:docMk/>
            <pc:sldMk cId="1790329577" sldId="257"/>
            <ac:spMk id="18" creationId="{0C0FCA24-D735-6A79-03C4-01C07696A5E6}"/>
          </ac:spMkLst>
        </pc:spChg>
        <pc:picChg chg="add del mod ord">
          <ac:chgData name="黃梓寧" userId="S::409570315@m365.fju.edu.tw::189fd944-4b34-4fb7-82ec-6336d5abdfec" providerId="AD" clId="Web-{90A0F009-58A8-491C-9E63-91176A2C2974}" dt="2023-09-26T15:38:40.430" v="133"/>
          <ac:picMkLst>
            <pc:docMk/>
            <pc:sldMk cId="1790329577" sldId="257"/>
            <ac:picMk id="4" creationId="{8AB4188D-3DB1-2E21-BDD3-C761ABC220BB}"/>
          </ac:picMkLst>
        </pc:picChg>
        <pc:picChg chg="add del mod ord">
          <ac:chgData name="黃梓寧" userId="S::409570315@m365.fju.edu.tw::189fd944-4b34-4fb7-82ec-6336d5abdfec" providerId="AD" clId="Web-{90A0F009-58A8-491C-9E63-91176A2C2974}" dt="2023-09-26T15:39:41.837" v="151"/>
          <ac:picMkLst>
            <pc:docMk/>
            <pc:sldMk cId="1790329577" sldId="257"/>
            <ac:picMk id="13" creationId="{9CB2DC91-6F1C-AEAD-1E35-CB816FB6162F}"/>
          </ac:picMkLst>
        </pc:picChg>
        <pc:picChg chg="add del mod ord">
          <ac:chgData name="黃梓寧" userId="S::409570315@m365.fju.edu.tw::189fd944-4b34-4fb7-82ec-6336d5abdfec" providerId="AD" clId="Web-{90A0F009-58A8-491C-9E63-91176A2C2974}" dt="2023-09-26T15:40:26.682" v="165"/>
          <ac:picMkLst>
            <pc:docMk/>
            <pc:sldMk cId="1790329577" sldId="257"/>
            <ac:picMk id="19" creationId="{838C925E-0374-0B8F-7082-DD1F48F2BC48}"/>
          </ac:picMkLst>
        </pc:picChg>
        <pc:picChg chg="add mod ord">
          <ac:chgData name="黃梓寧" userId="S::409570315@m365.fju.edu.tw::189fd944-4b34-4fb7-82ec-6336d5abdfec" providerId="AD" clId="Web-{90A0F009-58A8-491C-9E63-91176A2C2974}" dt="2023-09-26T15:51:12.339" v="300" actId="1076"/>
          <ac:picMkLst>
            <pc:docMk/>
            <pc:sldMk cId="1790329577" sldId="257"/>
            <ac:picMk id="20" creationId="{23462F97-F954-1A97-35AD-ADE5942AFDA0}"/>
          </ac:picMkLst>
        </pc:picChg>
        <pc:inkChg chg="add del">
          <ac:chgData name="黃梓寧" userId="S::409570315@m365.fju.edu.tw::189fd944-4b34-4fb7-82ec-6336d5abdfec" providerId="AD" clId="Web-{90A0F009-58A8-491C-9E63-91176A2C2974}" dt="2023-09-26T15:37:38.350" v="129"/>
          <ac:inkMkLst>
            <pc:docMk/>
            <pc:sldMk cId="1790329577" sldId="257"/>
            <ac:inkMk id="8" creationId="{677D8E6F-8B14-2835-ABDB-3A3D4584F487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8:52.992" v="136"/>
          <ac:inkMkLst>
            <pc:docMk/>
            <pc:sldMk cId="1790329577" sldId="257"/>
            <ac:inkMk id="9" creationId="{F5D0EFBC-2964-6507-2C93-C2D080D0341B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7:51.835" v="132"/>
          <ac:inkMkLst>
            <pc:docMk/>
            <pc:sldMk cId="1790329577" sldId="257"/>
            <ac:inkMk id="10" creationId="{7128265E-E016-74A3-BDA5-1B0CDBCA881D}"/>
          </ac:inkMkLst>
        </pc:inkChg>
        <pc:inkChg chg="add mod">
          <ac:chgData name="黃梓寧" userId="S::409570315@m365.fju.edu.tw::189fd944-4b34-4fb7-82ec-6336d5abdfec" providerId="AD" clId="Web-{90A0F009-58A8-491C-9E63-91176A2C2974}" dt="2023-09-26T15:41:01.433" v="180" actId="1076"/>
          <ac:inkMkLst>
            <pc:docMk/>
            <pc:sldMk cId="1790329577" sldId="257"/>
            <ac:inkMk id="14" creationId="{19DBECDA-D26F-1927-CE29-12F33AB24DFE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9:33.978" v="150"/>
          <ac:inkMkLst>
            <pc:docMk/>
            <pc:sldMk cId="1790329577" sldId="257"/>
            <ac:inkMk id="15" creationId="{C6A14D15-54DC-29C4-884D-DA0EFFC12AF1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9:33.322" v="149"/>
          <ac:inkMkLst>
            <pc:docMk/>
            <pc:sldMk cId="1790329577" sldId="257"/>
            <ac:inkMk id="16" creationId="{CCD63A82-A94E-6E82-5650-50EDB1FB7606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51:01.730" v="298"/>
          <ac:inkMkLst>
            <pc:docMk/>
            <pc:sldMk cId="1790329577" sldId="257"/>
            <ac:inkMk id="21" creationId="{51C3F57F-0A9D-010A-C43B-9CEB6C092F65}"/>
          </ac:inkMkLst>
        </pc:inkChg>
      </pc:sldChg>
      <pc:sldChg chg="addSp delSp modSp new">
        <pc:chgData name="黃梓寧" userId="S::409570315@m365.fju.edu.tw::189fd944-4b34-4fb7-82ec-6336d5abdfec" providerId="AD" clId="Web-{90A0F009-58A8-491C-9E63-91176A2C2974}" dt="2023-09-26T15:31:51.122" v="49" actId="1076"/>
        <pc:sldMkLst>
          <pc:docMk/>
          <pc:sldMk cId="3353720416" sldId="258"/>
        </pc:sldMkLst>
        <pc:spChg chg="mod">
          <ac:chgData name="黃梓寧" userId="S::409570315@m365.fju.edu.tw::189fd944-4b34-4fb7-82ec-6336d5abdfec" providerId="AD" clId="Web-{90A0F009-58A8-491C-9E63-91176A2C2974}" dt="2023-09-26T15:31:40.028" v="46" actId="20577"/>
          <ac:spMkLst>
            <pc:docMk/>
            <pc:sldMk cId="3353720416" sldId="258"/>
            <ac:spMk id="2" creationId="{6AD4F82B-214A-8D49-D189-6D650E7105CA}"/>
          </ac:spMkLst>
        </pc:spChg>
        <pc:spChg chg="del">
          <ac:chgData name="黃梓寧" userId="S::409570315@m365.fju.edu.tw::189fd944-4b34-4fb7-82ec-6336d5abdfec" providerId="AD" clId="Web-{90A0F009-58A8-491C-9E63-91176A2C2974}" dt="2023-09-26T15:30:20.839" v="33"/>
          <ac:spMkLst>
            <pc:docMk/>
            <pc:sldMk cId="3353720416" sldId="258"/>
            <ac:spMk id="3" creationId="{6EE91174-C165-8BBA-BE2E-18585CE243F9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31:49.450" v="48"/>
          <ac:spMkLst>
            <pc:docMk/>
            <pc:sldMk cId="3353720416" sldId="258"/>
            <ac:spMk id="6" creationId="{2E04BE41-53E8-42D5-56E4-B72B53F1110E}"/>
          </ac:spMkLst>
        </pc:spChg>
        <pc:picChg chg="add del mod ord">
          <ac:chgData name="黃梓寧" userId="S::409570315@m365.fju.edu.tw::189fd944-4b34-4fb7-82ec-6336d5abdfec" providerId="AD" clId="Web-{90A0F009-58A8-491C-9E63-91176A2C2974}" dt="2023-09-26T15:31:42.138" v="47"/>
          <ac:picMkLst>
            <pc:docMk/>
            <pc:sldMk cId="3353720416" sldId="258"/>
            <ac:picMk id="4" creationId="{18A6CA3D-397B-1B6C-5A7F-73EC9922900D}"/>
          </ac:picMkLst>
        </pc:picChg>
        <pc:picChg chg="add mod ord">
          <ac:chgData name="黃梓寧" userId="S::409570315@m365.fju.edu.tw::189fd944-4b34-4fb7-82ec-6336d5abdfec" providerId="AD" clId="Web-{90A0F009-58A8-491C-9E63-91176A2C2974}" dt="2023-09-26T15:31:51.122" v="49" actId="1076"/>
          <ac:picMkLst>
            <pc:docMk/>
            <pc:sldMk cId="3353720416" sldId="258"/>
            <ac:picMk id="7" creationId="{8584A253-7E26-8946-4D3A-B0B71CFF434B}"/>
          </ac:picMkLst>
        </pc:picChg>
      </pc:sldChg>
      <pc:sldChg chg="addSp delSp modSp add replId">
        <pc:chgData name="黃梓寧" userId="S::409570315@m365.fju.edu.tw::189fd944-4b34-4fb7-82ec-6336d5abdfec" providerId="AD" clId="Web-{90A0F009-58A8-491C-9E63-91176A2C2974}" dt="2023-09-26T15:42:10.794" v="192" actId="14100"/>
        <pc:sldMkLst>
          <pc:docMk/>
          <pc:sldMk cId="4010284570" sldId="259"/>
        </pc:sldMkLst>
        <pc:spChg chg="mod">
          <ac:chgData name="黃梓寧" userId="S::409570315@m365.fju.edu.tw::189fd944-4b34-4fb7-82ec-6336d5abdfec" providerId="AD" clId="Web-{90A0F009-58A8-491C-9E63-91176A2C2974}" dt="2023-09-26T15:37:20.428" v="127" actId="1076"/>
          <ac:spMkLst>
            <pc:docMk/>
            <pc:sldMk cId="4010284570" sldId="259"/>
            <ac:spMk id="2" creationId="{8C81E4D0-505E-8A6F-0907-05FE9BBF3E06}"/>
          </ac:spMkLst>
        </pc:spChg>
        <pc:spChg chg="mod">
          <ac:chgData name="黃梓寧" userId="S::409570315@m365.fju.edu.tw::189fd944-4b34-4fb7-82ec-6336d5abdfec" providerId="AD" clId="Web-{90A0F009-58A8-491C-9E63-91176A2C2974}" dt="2023-09-26T15:42:04.107" v="190" actId="1076"/>
          <ac:spMkLst>
            <pc:docMk/>
            <pc:sldMk cId="4010284570" sldId="259"/>
            <ac:spMk id="5" creationId="{038785FD-DCB6-73EE-6D83-45176C2C70DE}"/>
          </ac:spMkLst>
        </pc:spChg>
        <pc:picChg chg="mod">
          <ac:chgData name="黃梓寧" userId="S::409570315@m365.fju.edu.tw::189fd944-4b34-4fb7-82ec-6336d5abdfec" providerId="AD" clId="Web-{90A0F009-58A8-491C-9E63-91176A2C2974}" dt="2023-09-26T15:42:10.794" v="192" actId="14100"/>
          <ac:picMkLst>
            <pc:docMk/>
            <pc:sldMk cId="4010284570" sldId="259"/>
            <ac:picMk id="4" creationId="{8AB4188D-3DB1-2E21-BDD3-C761ABC220BB}"/>
          </ac:picMkLst>
        </pc:picChg>
        <pc:inkChg chg="add del">
          <ac:chgData name="黃梓寧" userId="S::409570315@m365.fju.edu.tw::189fd944-4b34-4fb7-82ec-6336d5abdfec" providerId="AD" clId="Web-{90A0F009-58A8-491C-9E63-91176A2C2974}" dt="2023-09-26T15:34:18.845" v="66"/>
          <ac:inkMkLst>
            <pc:docMk/>
            <pc:sldMk cId="4010284570" sldId="259"/>
            <ac:inkMk id="3" creationId="{4914A47F-214F-546A-9719-345014975CCE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4:24.314" v="68"/>
          <ac:inkMkLst>
            <pc:docMk/>
            <pc:sldMk cId="4010284570" sldId="259"/>
            <ac:inkMk id="6" creationId="{0E6A71B9-94EB-5267-D2D5-639AD2FC1C29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4:28.830" v="70"/>
          <ac:inkMkLst>
            <pc:docMk/>
            <pc:sldMk cId="4010284570" sldId="259"/>
            <ac:inkMk id="7" creationId="{81ABB9BA-33A9-F1D3-EE6C-0C4F5E0C2175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4:32.267" v="72"/>
          <ac:inkMkLst>
            <pc:docMk/>
            <pc:sldMk cId="4010284570" sldId="259"/>
            <ac:inkMk id="8" creationId="{2624CCC4-B521-C256-12E3-3685D4A33A6D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4:41.392" v="74"/>
          <ac:inkMkLst>
            <pc:docMk/>
            <pc:sldMk cId="4010284570" sldId="259"/>
            <ac:inkMk id="9" creationId="{79D5D805-68BD-6931-FF04-B3E3311C4960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22.456" v="89"/>
          <ac:inkMkLst>
            <pc:docMk/>
            <pc:sldMk cId="4010284570" sldId="259"/>
            <ac:inkMk id="10" creationId="{C1EB6F76-C57E-FC3D-EBA2-E2CFF10DC3CB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4:56.143" v="77"/>
          <ac:inkMkLst>
            <pc:docMk/>
            <pc:sldMk cId="4010284570" sldId="259"/>
            <ac:inkMk id="11" creationId="{028B85A3-61F0-C34E-BC09-1976C074432D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42.503" v="96"/>
          <ac:inkMkLst>
            <pc:docMk/>
            <pc:sldMk cId="4010284570" sldId="259"/>
            <ac:inkMk id="12" creationId="{494DE7F5-BF7B-482F-53A7-F8FB53B1175B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41.488" v="95"/>
          <ac:inkMkLst>
            <pc:docMk/>
            <pc:sldMk cId="4010284570" sldId="259"/>
            <ac:inkMk id="13" creationId="{2D984766-2C3D-5232-DC6D-919E178E0E87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08.893" v="85"/>
          <ac:inkMkLst>
            <pc:docMk/>
            <pc:sldMk cId="4010284570" sldId="259"/>
            <ac:inkMk id="14" creationId="{30419977-C6E1-9B6A-23C2-2B0B9FA78336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08.456" v="84"/>
          <ac:inkMkLst>
            <pc:docMk/>
            <pc:sldMk cId="4010284570" sldId="259"/>
            <ac:inkMk id="15" creationId="{F0B5EE71-7D33-B354-2486-79A7AD991658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07.549" v="83"/>
          <ac:inkMkLst>
            <pc:docMk/>
            <pc:sldMk cId="4010284570" sldId="259"/>
            <ac:inkMk id="16" creationId="{FB657894-B272-8C1E-FF41-83B5FBC2E601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28.534" v="91"/>
          <ac:inkMkLst>
            <pc:docMk/>
            <pc:sldMk cId="4010284570" sldId="259"/>
            <ac:inkMk id="17" creationId="{B3F6D7D3-83FB-CC58-3713-CADE7DECEB97}"/>
          </ac:inkMkLst>
        </pc:inkChg>
        <pc:inkChg chg="add del">
          <ac:chgData name="黃梓寧" userId="S::409570315@m365.fju.edu.tw::189fd944-4b34-4fb7-82ec-6336d5abdfec" providerId="AD" clId="Web-{90A0F009-58A8-491C-9E63-91176A2C2974}" dt="2023-09-26T15:35:32.941" v="93"/>
          <ac:inkMkLst>
            <pc:docMk/>
            <pc:sldMk cId="4010284570" sldId="259"/>
            <ac:inkMk id="18" creationId="{CCF9EFCB-42F9-7738-E947-0B677DF7686E}"/>
          </ac:inkMkLst>
        </pc:inkChg>
        <pc:inkChg chg="add mod">
          <ac:chgData name="黃梓寧" userId="S::409570315@m365.fju.edu.tw::189fd944-4b34-4fb7-82ec-6336d5abdfec" providerId="AD" clId="Web-{90A0F009-58A8-491C-9E63-91176A2C2974}" dt="2023-09-26T15:37:03.490" v="122" actId="1076"/>
          <ac:inkMkLst>
            <pc:docMk/>
            <pc:sldMk cId="4010284570" sldId="259"/>
            <ac:inkMk id="19" creationId="{D3AC4ACE-91C4-7E54-FE8C-19D0627F2BC2}"/>
          </ac:inkMkLst>
        </pc:inkChg>
      </pc:sldChg>
      <pc:sldChg chg="modSp add replId">
        <pc:chgData name="黃梓寧" userId="S::409570315@m365.fju.edu.tw::189fd944-4b34-4fb7-82ec-6336d5abdfec" providerId="AD" clId="Web-{90A0F009-58A8-491C-9E63-91176A2C2974}" dt="2023-09-26T15:51:31.637" v="307" actId="20577"/>
        <pc:sldMkLst>
          <pc:docMk/>
          <pc:sldMk cId="2317156838" sldId="260"/>
        </pc:sldMkLst>
        <pc:spChg chg="mod">
          <ac:chgData name="黃梓寧" userId="S::409570315@m365.fju.edu.tw::189fd944-4b34-4fb7-82ec-6336d5abdfec" providerId="AD" clId="Web-{90A0F009-58A8-491C-9E63-91176A2C2974}" dt="2023-09-26T15:51:31.637" v="307" actId="20577"/>
          <ac:spMkLst>
            <pc:docMk/>
            <pc:sldMk cId="2317156838" sldId="260"/>
            <ac:spMk id="5" creationId="{038785FD-DCB6-73EE-6D83-45176C2C70DE}"/>
          </ac:spMkLst>
        </pc:spChg>
      </pc:sldChg>
      <pc:sldChg chg="add del replId">
        <pc:chgData name="黃梓寧" userId="S::409570315@m365.fju.edu.tw::189fd944-4b34-4fb7-82ec-6336d5abdfec" providerId="AD" clId="Web-{90A0F009-58A8-491C-9E63-91176A2C2974}" dt="2023-09-26T15:42:35.826" v="193"/>
        <pc:sldMkLst>
          <pc:docMk/>
          <pc:sldMk cId="299483216" sldId="261"/>
        </pc:sldMkLst>
      </pc:sldChg>
      <pc:sldChg chg="addSp delSp modSp new">
        <pc:chgData name="黃梓寧" userId="S::409570315@m365.fju.edu.tw::189fd944-4b34-4fb7-82ec-6336d5abdfec" providerId="AD" clId="Web-{90A0F009-58A8-491C-9E63-91176A2C2974}" dt="2023-09-26T15:50:42.588" v="296"/>
        <pc:sldMkLst>
          <pc:docMk/>
          <pc:sldMk cId="3676031331" sldId="261"/>
        </pc:sldMkLst>
        <pc:spChg chg="mod">
          <ac:chgData name="黃梓寧" userId="S::409570315@m365.fju.edu.tw::189fd944-4b34-4fb7-82ec-6336d5abdfec" providerId="AD" clId="Web-{90A0F009-58A8-491C-9E63-91176A2C2974}" dt="2023-09-26T15:44:07.032" v="221" actId="1076"/>
          <ac:spMkLst>
            <pc:docMk/>
            <pc:sldMk cId="3676031331" sldId="261"/>
            <ac:spMk id="2" creationId="{23402231-F4AF-BE6D-A6F0-CF3C57980F2D}"/>
          </ac:spMkLst>
        </pc:spChg>
        <pc:spChg chg="del">
          <ac:chgData name="黃梓寧" userId="S::409570315@m365.fju.edu.tw::189fd944-4b34-4fb7-82ec-6336d5abdfec" providerId="AD" clId="Web-{90A0F009-58A8-491C-9E63-91176A2C2974}" dt="2023-09-26T15:42:57.389" v="196"/>
          <ac:spMkLst>
            <pc:docMk/>
            <pc:sldMk cId="3676031331" sldId="261"/>
            <ac:spMk id="3" creationId="{8A59B764-E0C0-A746-F63D-44E45B99D9DE}"/>
          </ac:spMkLst>
        </pc:spChg>
        <pc:spChg chg="add mod">
          <ac:chgData name="黃梓寧" userId="S::409570315@m365.fju.edu.tw::189fd944-4b34-4fb7-82ec-6336d5abdfec" providerId="AD" clId="Web-{90A0F009-58A8-491C-9E63-91176A2C2974}" dt="2023-09-26T15:44:03.469" v="220" actId="1076"/>
          <ac:spMkLst>
            <pc:docMk/>
            <pc:sldMk cId="3676031331" sldId="261"/>
            <ac:spMk id="5" creationId="{36B1F13D-E242-29D8-DDB0-B1FBFC20991F}"/>
          </ac:spMkLst>
        </pc:spChg>
        <pc:picChg chg="add mod ord">
          <ac:chgData name="黃梓寧" userId="S::409570315@m365.fju.edu.tw::189fd944-4b34-4fb7-82ec-6336d5abdfec" providerId="AD" clId="Web-{90A0F009-58A8-491C-9E63-91176A2C2974}" dt="2023-09-26T15:43:15.343" v="203" actId="1076"/>
          <ac:picMkLst>
            <pc:docMk/>
            <pc:sldMk cId="3676031331" sldId="261"/>
            <ac:picMk id="4" creationId="{E36EC7AA-145F-48B6-562A-04647868DD2E}"/>
          </ac:picMkLst>
        </pc:picChg>
        <pc:inkChg chg="add">
          <ac:chgData name="黃梓寧" userId="S::409570315@m365.fju.edu.tw::189fd944-4b34-4fb7-82ec-6336d5abdfec" providerId="AD" clId="Web-{90A0F009-58A8-491C-9E63-91176A2C2974}" dt="2023-09-26T15:50:42.588" v="296"/>
          <ac:inkMkLst>
            <pc:docMk/>
            <pc:sldMk cId="3676031331" sldId="261"/>
            <ac:inkMk id="6" creationId="{78C5BD20-611F-5220-E07A-A26AB5DFC924}"/>
          </ac:inkMkLst>
        </pc:inkChg>
      </pc:sldChg>
      <pc:sldChg chg="addSp delSp modSp add replId">
        <pc:chgData name="黃梓寧" userId="S::409570315@m365.fju.edu.tw::189fd944-4b34-4fb7-82ec-6336d5abdfec" providerId="AD" clId="Web-{90A0F009-58A8-491C-9E63-91176A2C2974}" dt="2023-09-26T15:50:37.432" v="295"/>
        <pc:sldMkLst>
          <pc:docMk/>
          <pc:sldMk cId="1845996540" sldId="262"/>
        </pc:sldMkLst>
        <pc:spChg chg="mod">
          <ac:chgData name="黃梓寧" userId="S::409570315@m365.fju.edu.tw::189fd944-4b34-4fb7-82ec-6336d5abdfec" providerId="AD" clId="Web-{90A0F009-58A8-491C-9E63-91176A2C2974}" dt="2023-09-26T15:44:34.767" v="228" actId="14100"/>
          <ac:spMkLst>
            <pc:docMk/>
            <pc:sldMk cId="1845996540" sldId="262"/>
            <ac:spMk id="2" creationId="{23402231-F4AF-BE6D-A6F0-CF3C57980F2D}"/>
          </ac:spMkLst>
        </pc:spChg>
        <pc:spChg chg="mod">
          <ac:chgData name="黃梓寧" userId="S::409570315@m365.fju.edu.tw::189fd944-4b34-4fb7-82ec-6336d5abdfec" providerId="AD" clId="Web-{90A0F009-58A8-491C-9E63-91176A2C2974}" dt="2023-09-26T15:44:51.111" v="229" actId="20577"/>
          <ac:spMkLst>
            <pc:docMk/>
            <pc:sldMk cId="1845996540" sldId="262"/>
            <ac:spMk id="5" creationId="{36B1F13D-E242-29D8-DDB0-B1FBFC20991F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45:03.580" v="232"/>
          <ac:spMkLst>
            <pc:docMk/>
            <pc:sldMk cId="1845996540" sldId="262"/>
            <ac:spMk id="6" creationId="{D1F2F42B-9F04-66EC-933D-217EAEC7B192}"/>
          </ac:spMkLst>
        </pc:spChg>
        <pc:picChg chg="del">
          <ac:chgData name="黃梓寧" userId="S::409570315@m365.fju.edu.tw::189fd944-4b34-4fb7-82ec-6336d5abdfec" providerId="AD" clId="Web-{90A0F009-58A8-491C-9E63-91176A2C2974}" dt="2023-09-26T15:44:58.611" v="231"/>
          <ac:picMkLst>
            <pc:docMk/>
            <pc:sldMk cId="1845996540" sldId="262"/>
            <ac:picMk id="4" creationId="{E36EC7AA-145F-48B6-562A-04647868DD2E}"/>
          </ac:picMkLst>
        </pc:picChg>
        <pc:picChg chg="add mod ord">
          <ac:chgData name="黃梓寧" userId="S::409570315@m365.fju.edu.tw::189fd944-4b34-4fb7-82ec-6336d5abdfec" providerId="AD" clId="Web-{90A0F009-58A8-491C-9E63-91176A2C2974}" dt="2023-09-26T15:45:31.221" v="238" actId="1076"/>
          <ac:picMkLst>
            <pc:docMk/>
            <pc:sldMk cId="1845996540" sldId="262"/>
            <ac:picMk id="7" creationId="{11F06149-5F6E-193F-F0EF-0FDA1B929F65}"/>
          </ac:picMkLst>
        </pc:picChg>
        <pc:inkChg chg="add">
          <ac:chgData name="黃梓寧" userId="S::409570315@m365.fju.edu.tw::189fd944-4b34-4fb7-82ec-6336d5abdfec" providerId="AD" clId="Web-{90A0F009-58A8-491C-9E63-91176A2C2974}" dt="2023-09-26T15:50:37.432" v="295"/>
          <ac:inkMkLst>
            <pc:docMk/>
            <pc:sldMk cId="1845996540" sldId="262"/>
            <ac:inkMk id="8" creationId="{E67B8541-484F-F6BF-6393-7A851E7FCBF2}"/>
          </ac:inkMkLst>
        </pc:inkChg>
      </pc:sldChg>
      <pc:sldChg chg="addSp delSp modSp add replId">
        <pc:chgData name="黃梓寧" userId="S::409570315@m365.fju.edu.tw::189fd944-4b34-4fb7-82ec-6336d5abdfec" providerId="AD" clId="Web-{90A0F009-58A8-491C-9E63-91176A2C2974}" dt="2023-09-26T15:50:18.135" v="291"/>
        <pc:sldMkLst>
          <pc:docMk/>
          <pc:sldMk cId="2925734749" sldId="263"/>
        </pc:sldMkLst>
        <pc:spChg chg="mod">
          <ac:chgData name="黃梓寧" userId="S::409570315@m365.fju.edu.tw::189fd944-4b34-4fb7-82ec-6336d5abdfec" providerId="AD" clId="Web-{90A0F009-58A8-491C-9E63-91176A2C2974}" dt="2023-09-26T15:48:01.553" v="265" actId="20577"/>
          <ac:spMkLst>
            <pc:docMk/>
            <pc:sldMk cId="2925734749" sldId="263"/>
            <ac:spMk id="2" creationId="{23402231-F4AF-BE6D-A6F0-CF3C57980F2D}"/>
          </ac:spMkLst>
        </pc:spChg>
        <pc:spChg chg="mod">
          <ac:chgData name="黃梓寧" userId="S::409570315@m365.fju.edu.tw::189fd944-4b34-4fb7-82ec-6336d5abdfec" providerId="AD" clId="Web-{90A0F009-58A8-491C-9E63-91176A2C2974}" dt="2023-09-26T15:50:04.306" v="288" actId="1076"/>
          <ac:spMkLst>
            <pc:docMk/>
            <pc:sldMk cId="2925734749" sldId="263"/>
            <ac:spMk id="5" creationId="{36B1F13D-E242-29D8-DDB0-B1FBFC20991F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48:20.069" v="269"/>
          <ac:spMkLst>
            <pc:docMk/>
            <pc:sldMk cId="2925734749" sldId="263"/>
            <ac:spMk id="6" creationId="{6B8A1F3E-00A5-FD4D-7396-C23BAC3499E8}"/>
          </ac:spMkLst>
        </pc:spChg>
        <pc:picChg chg="del">
          <ac:chgData name="黃梓寧" userId="S::409570315@m365.fju.edu.tw::189fd944-4b34-4fb7-82ec-6336d5abdfec" providerId="AD" clId="Web-{90A0F009-58A8-491C-9E63-91176A2C2974}" dt="2023-09-26T15:48:09.366" v="266"/>
          <ac:picMkLst>
            <pc:docMk/>
            <pc:sldMk cId="2925734749" sldId="263"/>
            <ac:picMk id="4" creationId="{E36EC7AA-145F-48B6-562A-04647868DD2E}"/>
          </ac:picMkLst>
        </pc:picChg>
        <pc:picChg chg="add del mod ord">
          <ac:chgData name="黃梓寧" userId="S::409570315@m365.fju.edu.tw::189fd944-4b34-4fb7-82ec-6336d5abdfec" providerId="AD" clId="Web-{90A0F009-58A8-491C-9E63-91176A2C2974}" dt="2023-09-26T15:48:16.428" v="268"/>
          <ac:picMkLst>
            <pc:docMk/>
            <pc:sldMk cId="2925734749" sldId="263"/>
            <ac:picMk id="7" creationId="{D9B86FF1-E709-5CEA-D499-3190D0334B95}"/>
          </ac:picMkLst>
        </pc:picChg>
        <pc:picChg chg="add mod ord">
          <ac:chgData name="黃梓寧" userId="S::409570315@m365.fju.edu.tw::189fd944-4b34-4fb7-82ec-6336d5abdfec" providerId="AD" clId="Web-{90A0F009-58A8-491C-9E63-91176A2C2974}" dt="2023-09-26T15:50:07.384" v="290" actId="14100"/>
          <ac:picMkLst>
            <pc:docMk/>
            <pc:sldMk cId="2925734749" sldId="263"/>
            <ac:picMk id="8" creationId="{2EBDB1AF-99DE-BC06-7ECD-B970C03CBE1F}"/>
          </ac:picMkLst>
        </pc:picChg>
        <pc:inkChg chg="add">
          <ac:chgData name="黃梓寧" userId="S::409570315@m365.fju.edu.tw::189fd944-4b34-4fb7-82ec-6336d5abdfec" providerId="AD" clId="Web-{90A0F009-58A8-491C-9E63-91176A2C2974}" dt="2023-09-26T15:50:18.135" v="291"/>
          <ac:inkMkLst>
            <pc:docMk/>
            <pc:sldMk cId="2925734749" sldId="263"/>
            <ac:inkMk id="9" creationId="{34C403FA-F3AE-6D4E-CFE6-768A36D2FCB1}"/>
          </ac:inkMkLst>
        </pc:inkChg>
      </pc:sldChg>
      <pc:sldChg chg="modSp add del replId">
        <pc:chgData name="黃梓寧" userId="S::409570315@m365.fju.edu.tw::189fd944-4b34-4fb7-82ec-6336d5abdfec" providerId="AD" clId="Web-{90A0F009-58A8-491C-9E63-91176A2C2974}" dt="2023-09-26T15:49:46.024" v="279"/>
        <pc:sldMkLst>
          <pc:docMk/>
          <pc:sldMk cId="1220684874" sldId="264"/>
        </pc:sldMkLst>
        <pc:spChg chg="mod">
          <ac:chgData name="黃梓寧" userId="S::409570315@m365.fju.edu.tw::189fd944-4b34-4fb7-82ec-6336d5abdfec" providerId="AD" clId="Web-{90A0F009-58A8-491C-9E63-91176A2C2974}" dt="2023-09-26T15:49:34.384" v="278" actId="20577"/>
          <ac:spMkLst>
            <pc:docMk/>
            <pc:sldMk cId="1220684874" sldId="264"/>
            <ac:spMk id="5" creationId="{36B1F13D-E242-29D8-DDB0-B1FBFC20991F}"/>
          </ac:spMkLst>
        </pc:spChg>
      </pc:sldChg>
      <pc:sldChg chg="addSp delSp modSp add replId">
        <pc:chgData name="黃梓寧" userId="S::409570315@m365.fju.edu.tw::189fd944-4b34-4fb7-82ec-6336d5abdfec" providerId="AD" clId="Web-{90A0F009-58A8-491C-9E63-91176A2C2974}" dt="2023-09-26T15:50:32.151" v="294"/>
        <pc:sldMkLst>
          <pc:docMk/>
          <pc:sldMk cId="1692837129" sldId="265"/>
        </pc:sldMkLst>
        <pc:spChg chg="del">
          <ac:chgData name="黃梓寧" userId="S::409570315@m365.fju.edu.tw::189fd944-4b34-4fb7-82ec-6336d5abdfec" providerId="AD" clId="Web-{90A0F009-58A8-491C-9E63-91176A2C2974}" dt="2023-09-26T15:46:41.676" v="247"/>
          <ac:spMkLst>
            <pc:docMk/>
            <pc:sldMk cId="1692837129" sldId="265"/>
            <ac:spMk id="2" creationId="{23402231-F4AF-BE6D-A6F0-CF3C57980F2D}"/>
          </ac:spMkLst>
        </pc:spChg>
        <pc:spChg chg="add del mod">
          <ac:chgData name="黃梓寧" userId="S::409570315@m365.fju.edu.tw::189fd944-4b34-4fb7-82ec-6336d5abdfec" providerId="AD" clId="Web-{90A0F009-58A8-491C-9E63-91176A2C2974}" dt="2023-09-26T15:46:56.176" v="250"/>
          <ac:spMkLst>
            <pc:docMk/>
            <pc:sldMk cId="1692837129" sldId="265"/>
            <ac:spMk id="4" creationId="{8C849866-19C0-A210-1616-6B21BA5AA612}"/>
          </ac:spMkLst>
        </pc:spChg>
        <pc:spChg chg="del mod">
          <ac:chgData name="黃梓寧" userId="S::409570315@m365.fju.edu.tw::189fd944-4b34-4fb7-82ec-6336d5abdfec" providerId="AD" clId="Web-{90A0F009-58A8-491C-9E63-91176A2C2974}" dt="2023-09-26T15:47:04.302" v="254"/>
          <ac:spMkLst>
            <pc:docMk/>
            <pc:sldMk cId="1692837129" sldId="265"/>
            <ac:spMk id="5" creationId="{36B1F13D-E242-29D8-DDB0-B1FBFC20991F}"/>
          </ac:spMkLst>
        </pc:spChg>
        <pc:spChg chg="add">
          <ac:chgData name="黃梓寧" userId="S::409570315@m365.fju.edu.tw::189fd944-4b34-4fb7-82ec-6336d5abdfec" providerId="AD" clId="Web-{90A0F009-58A8-491C-9E63-91176A2C2974}" dt="2023-09-26T15:46:42.114" v="248"/>
          <ac:spMkLst>
            <pc:docMk/>
            <pc:sldMk cId="1692837129" sldId="265"/>
            <ac:spMk id="8" creationId="{FD7A9722-83B8-6E20-3904-8CDC4D57CCD4}"/>
          </ac:spMkLst>
        </pc:spChg>
        <pc:spChg chg="add">
          <ac:chgData name="黃梓寧" userId="S::409570315@m365.fju.edu.tw::189fd944-4b34-4fb7-82ec-6336d5abdfec" providerId="AD" clId="Web-{90A0F009-58A8-491C-9E63-91176A2C2974}" dt="2023-09-26T15:47:00.489" v="252"/>
          <ac:spMkLst>
            <pc:docMk/>
            <pc:sldMk cId="1692837129" sldId="265"/>
            <ac:spMk id="10" creationId="{3720B25C-3BEC-341B-6D08-AD46A8AB3F3E}"/>
          </ac:spMkLst>
        </pc:spChg>
        <pc:inkChg chg="add del">
          <ac:chgData name="黃梓寧" userId="S::409570315@m365.fju.edu.tw::189fd944-4b34-4fb7-82ec-6336d5abdfec" providerId="AD" clId="Web-{90A0F009-58A8-491C-9E63-91176A2C2974}" dt="2023-09-26T15:50:28.072" v="293"/>
          <ac:inkMkLst>
            <pc:docMk/>
            <pc:sldMk cId="1692837129" sldId="265"/>
            <ac:inkMk id="11" creationId="{2DB81786-3905-F35A-362E-F57C2534AC6F}"/>
          </ac:inkMkLst>
        </pc:inkChg>
        <pc:inkChg chg="add">
          <ac:chgData name="黃梓寧" userId="S::409570315@m365.fju.edu.tw::189fd944-4b34-4fb7-82ec-6336d5abdfec" providerId="AD" clId="Web-{90A0F009-58A8-491C-9E63-91176A2C2974}" dt="2023-09-26T15:50:32.151" v="294"/>
          <ac:inkMkLst>
            <pc:docMk/>
            <pc:sldMk cId="1692837129" sldId="265"/>
            <ac:inkMk id="12" creationId="{4203ADD9-C1B3-4B8F-7AC1-227E572787C1}"/>
          </ac:inkMkLst>
        </pc:inkChg>
      </pc:sldChg>
      <pc:sldMasterChg chg="del delSldLayout">
        <pc:chgData name="黃梓寧" userId="S::409570315@m365.fju.edu.tw::189fd944-4b34-4fb7-82ec-6336d5abdfec" providerId="AD" clId="Web-{90A0F009-58A8-491C-9E63-91176A2C2974}" dt="2023-09-26T15:27:31.897" v="0"/>
        <pc:sldMasterMkLst>
          <pc:docMk/>
          <pc:sldMasterMk cId="3221134675" sldId="2147483648"/>
        </pc:sldMasterMkLst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">
        <pc:chgData name="黃梓寧" userId="S::409570315@m365.fju.edu.tw::189fd944-4b34-4fb7-82ec-6336d5abdfec" providerId="AD" clId="Web-{90A0F009-58A8-491C-9E63-91176A2C2974}" dt="2023-09-26T15:27:31.897" v="0"/>
        <pc:sldMasterMkLst>
          <pc:docMk/>
          <pc:sldMasterMk cId="4005006304" sldId="2147483686"/>
        </pc:sldMasterMkLst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3829012810" sldId="2147483675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3271021751" sldId="2147483676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834881033" sldId="2147483677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2105020972" sldId="2147483678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1305301040" sldId="2147483679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1046366193" sldId="2147483680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2815497767" sldId="2147483681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2320006890" sldId="2147483682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877827350" sldId="2147483683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1407252800" sldId="2147483684"/>
          </pc:sldLayoutMkLst>
        </pc:sldLayoutChg>
        <pc:sldLayoutChg chg="add">
          <pc:chgData name="黃梓寧" userId="S::409570315@m365.fju.edu.tw::189fd944-4b34-4fb7-82ec-6336d5abdfec" providerId="AD" clId="Web-{90A0F009-58A8-491C-9E63-91176A2C2974}" dt="2023-09-26T15:27:31.897" v="0"/>
          <pc:sldLayoutMkLst>
            <pc:docMk/>
            <pc:sldMasterMk cId="4005006304" sldId="2147483686"/>
            <pc:sldLayoutMk cId="4272767153" sldId="214748368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9313 4930 16383 0 0,'6'0'0'0'0,"13"0"0"0"0,16 0 0 0 0,18 0 0 0 0,13 0 0 0 0,0 0 0 0 0,7 0 0 0 0,-4 0 0 0 0,-1 0 0 0 0,-1 0 0 0 0,-6 0 0 0 0,-2 0 0 0 0,-5 0 0 0 0,-6 0 0 0 0,-5 0 0 0 0,-5 0 0 0 0,-2 5 0 0 0,-2 3 0 0 0,-1 0 0 0 0,6-3 0 0 0,2 0 0 0 0,-1-3 0 0 0,6 0 0 0 0,-1-2 0 0 0,-1 0 0 0 0,-2 0 0 0 0,2 0 0 0 0,1-1 0 0 0,-2 1 0 0 0,3 0 0 0 0,5 0 0 0 0,1 0 0 0 0,2 0 0 0 0,-2 0 0 0 0,-4 0 0 0 0,2 0 0 0 0,-3 0 0 0 0,-3 0 0 0 0,3 0 0 0 0,-1 0 0 0 0,-2 0 0 0 0,-4 0 0 0 0,4 0 0 0 0,0 0 0 0 0,-2 0 0 0 0,4 0 0 0 0,0 0 0 0 0,-3 0 0 0 0,-2 0 0 0 0,-2 0 0 0 0,-3 0 0 0 0,-1 0 0 0 0,0 0 0 0 0,4 0 0 0 0,3 0 0 0 0,-1 0 0 0 0,4 0 0 0 0,1 0 0 0 0,-2 0 0 0 0,-3 0 0 0 0,4 0 0 0 0,-1 0 0 0 0,-1 0 0 0 0,3 0 0 0 0,0 0 0 0 0,-3 0 0 0 0,4 0 0 0 0,-1 0 0 0 0,-2 0 0 0 0,-3 0 0 0 0,4 0 0 0 0,-1 0 0 0 0,-2 0 0 0 0,10 0 0 0 0,1 0 0 0 0,-2 0 0 0 0,2 0 0 0 0,-3 0 0 0 0,-3 0 0 0 0,1 0 0 0 0,-1 0 0 0 0,-4 0 0 0 0,-2 0 0 0 0,-3 0 0 0 0,-2 0 0 0 0,-1 0 0 0 0,-1 0 0 0 0,5 0 0 0 0,3 0 0 0 0,-1 0 0 0 0,4 0 0 0 0,1 0 0 0 0,-2 0 0 0 0,-3 0 0 0 0,-2 0 0 0 0,-2 0 0 0 0,-2 0 0 0 0,0 0 0 0 0,4 0 0 0 0,3 0 0 0 0,-1 0 0 0 0,4 0 0 0 0,1 0 0 0 0,-2 0 0 0 0,-3 0 0 0 0,-2 0 0 0 0,-8-6 0 0 0,-4-2 0 0 0,0 1 0 0 0,1 1 0 0 0,8 2 0 0 0,2 1 0 0 0,2 2 0 0 0,5 0 0 0 0,1 1 0 0 0,-2-5 0 0 0,-2-3 0 0 0,3 1 0 0 0,0 1 0 0 0,-2 2 0 0 0,3 2 0 0 0,0 1 0 0 0,-3 0 0 0 0,-2 1 0 0 0,-2 0 0 0 0,-3 1 0 0 0,-1-1 0 0 0,-1 0 0 0 0,6 0 0 0 0,7 0 0 0 0,2 1 0 0 0,-2-1 0 0 0,-3 0 0 0 0,-3 0 0 0 0,-3 0 0 0 0,4 0 0 0 0,0-1 0 0 0,-1 1 0 0 0,5 0 0 0 0,-1 0 0 0 0,-1 0 0 0 0,-3 0 0 0 0,3 0 0 0 0,0 0 0 0 0,-1 0 0 0 0,3 0 0 0 0,0 0 0 0 0,-2 0 0 0 0,2 0 0 0 0,1 0 0 0 0,-4 0 0 0 0,4 6 0 0 0,-1 2 0 0 0,-2-1 0 0 0,-3-1 0 0 0,3-1 0 0 0,0-3 0 0 0,-1 0 0 0 0,-3-2 0 0 0,-8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15:39:27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5574 3978 16383 0 0,'11'5'0'0'0,"17"3"0"0"0,8-1 0 0 0,9-1 0 0 0,10-1 0 0 0,7-3 0 0 0,-2 0 0 0 0,1-2 0 0 0,-5 0 0 0 0,7 0 0 0 0,-3 0 0 0 0,1-1 0 0 0,7 1 0 0 0,-2 0 0 0 0,5 0 0 0 0,-4 0 0 0 0,-7 0 0 0 0,-3 0 0 0 0,-4 0 0 0 0,-6 0 0 0 0,-6 0 0 0 0,3 0 0 0 0,-1 0 0 0 0,10 0 0 0 0,2 0 0 0 0,-3 0 0 0 0,1 6 0 0 0,4 1 0 0 0,-3 1 0 0 0,8-2 0 0 0,-2-2 0 0 0,1-2 0 0 0,-4 0 0 0 0,0-2 0 0 0,-4 0 0 0 0,-5 0 0 0 0,-5 0 0 0 0,1-1 0 0 0,6 1 0 0 0,-1 0 0 0 0,-2 0 0 0 0,-4 0 0 0 0,-3 0 0 0 0,-2 0 0 0 0,-3 0 0 0 0,0 0 0 0 0,4 0 0 0 0,2 0 0 0 0,0 0 0 0 0,4 0 0 0 0,1 0 0 0 0,-2 0 0 0 0,-3 0 0 0 0,-2 0 0 0 0,-2 0 0 0 0,-2 0 0 0 0,11 0 0 0 0,4 0 0 0 0,-2 0 0 0 0,-3 0 0 0 0,-2 0 0 0 0,-4 0 0 0 0,-3 0 0 0 0,0 0 0 0 0,3 0 0 0 0,3 0 0 0 0,-1 0 0 0 0,4 0 0 0 0,0 0 0 0 0,-1 0 0 0 0,-2 0 0 0 0,2 0 0 0 0,1 0 0 0 0,-3 0 0 0 0,4 0 0 0 0,0 0 0 0 0,-2 0 0 0 0,3 0 0 0 0,-1 0 0 0 0,-2 0 0 0 0,-3 0 0 0 0,3 0 0 0 0,0 0 0 0 0,-2 0 0 0 0,4 0 0 0 0,0 0 0 0 0,-2 0 0 0 0,-3 0 0 0 0,-3 0 0 0 0,-2 0 0 0 0,0 0 0 0 0,-2 0 0 0 0,5 0 0 0 0,3 0 0 0 0,-1 0 0 0 0,4 0 0 0 0,1 0 0 0 0,-2 0 0 0 0,-3 0 0 0 0,4 0 0 0 0,-1 0 0 0 0,-1 0 0 0 0,9 0 0 0 0,2 0 0 0 0,-3 0 0 0 0,1 0 0 0 0,-1 0 0 0 0,-5 0 0 0 0,2 0 0 0 0,-1 0 0 0 0,-3 0 0 0 0,-3 0 0 0 0,2 0 0 0 0,1 0 0 0 0,-2 0 0 0 0,4 0 0 0 0,5 0 0 0 0,12 0 0 0 0,1 0 0 0 0,-5 0 0 0 0,-1 0 0 0 0,-4 0 0 0 0,-5 0 0 0 0,-6 0 0 0 0,-4 0 0 0 0,3 0 0 0 0,0 0 0 0 0,4 0 0 0 0,7 0 0 0 0,11 0 0 0 0,0 0 0 0 0,-4 0 0 0 0,-7 0 0 0 0,-6 0 0 0 0,-6 0 0 0 0,-4 0 0 0 0,-3 0 0 0 0,6 0 0 0 0,0 0 0 0 0,0 0 0 0 0,5 0 0 0 0,0 0 0 0 0,-1 0 0 0 0,-3 0 0 0 0,9 0 0 0 0,8 0 0 0 0,0 0 0 0 0,2 0 0 0 0,-4 0 0 0 0,0 0 0 0 0,3 0 0 0 0,-4 0 0 0 0,1 0 0 0 0,-3 0 0 0 0,-5 0 0 0 0,1 0 0 0 0,-2 0 0 0 0,-4 0 0 0 0,-2 0 0 0 0,-3 0 0 0 0,-2 0 0 0 0,-2 0 0 0 0,0 0 0 0 0,5 0 0 0 0,3 0 0 0 0,4 0 0 0 0,7 0 0 0 0,1 0 0 0 0,-4 0 0 0 0,1 0 0 0 0,-2 0 0 0 0,-3 0 0 0 0,1 0 0 0 0,0 0 0 0 0,-4 0 0 0 0,-2 0 0 0 0,-3 0 0 0 0,-2 0 0 0 0,-1 0 0 0 0,-1 0 0 0 0,5 0 0 0 0,3 0 0 0 0,-1 0 0 0 0,4 0 0 0 0,7 0 0 0 0,40-12 0 0 0,22-3 0 0 0,4 0 0 0 0,-1 3 0 0 0,-21 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5573 3979 16383 0 0,'6'17'0'0'0,"7"6"0"0"0,4-2 0 0 0,5-3 0 0 0,4-6 0 0 0,3-4 0 0 0,0-4 0 0 0,0-2 0 0 0,-2-2 0 0 0,3-1 0 0 0,-2 0 0 0 0,1 0 0 0 0,4 1 0 0 0,-2-1 0 0 0,3 1 0 0 0,-2 0 0 0 0,-4-1 0 0 0,0 1 0 0 0,-3 0 0 0 0,-3 1 0 0 0,-2-1 0 0 0,1 0 0 0 0,-1 0 0 0 0,6 0 0 0 0,0 0 0 0 0,-2 0 0 0 0,2 17 0 0 0,1 6 0 0 0,-1-2 0 0 0,3-3 0 0 0,0-6 0 0 0,0-4 0 0 0,-2-4 0 0 0,0-2 0 0 0,-2-2 0 0 0,-2-1 0 0 0,-3 0 0 0 0,2 0 0 0 0,1 1 0 0 0,1-1 0 0 0,-2 1 0 0 0,-1 0 0 0 0,-2-1 0 0 0,-1 1 0 0 0,-1 0 0 0 0,-1 0 0 0 0,3 1 0 0 0,0-1 0 0 0,1 0 0 0 0,1 0 0 0 0,1 0 0 0 0,-1 0 0 0 0,-1 0 0 0 0,-2 0 0 0 0,0 0 0 0 0,-1 0 0 0 0,5 0 0 0 0,1 0 0 0 0,0 0 0 0 0,-1 0 0 0 0,-2 0 0 0 0,-2 0 0 0 0,0 0 0 0 0,-1 0 0 0 0,2 0 0 0 0,0 0 0 0 0,1 0 0 0 0,1 0 0 0 0,1 0 0 0 0,-1 0 0 0 0,-1 0 0 0 0,1 0 0 0 0,0 0 0 0 0,-1 0 0 0 0,2 0 0 0 0,0 0 0 0 0,-1 0 0 0 0,1 0 0 0 0,0 0 0 0 0,-1 0 0 0 0,-1 0 0 0 0,1 0 0 0 0,0 0 0 0 0,-1 0 0 0 0,2 0 0 0 0,0 0 0 0 0,-2 0 0 0 0,0 0 0 0 0,-2 0 0 0 0,0 0 0 0 0,-2 0 0 0 0,1 0 0 0 0,2 0 0 0 0,0 0 0 0 0,1 0 0 0 0,1 0 0 0 0,1 0 0 0 0,-1 0 0 0 0,-1 0 0 0 0,1 0 0 0 0,0 0 0 0 0,0 0 0 0 0,3 0 0 0 0,2 0 0 0 0,-2 0 0 0 0,1 0 0 0 0,-1 0 0 0 0,-2 0 0 0 0,1 0 0 0 0,0 0 0 0 0,-2 0 0 0 0,-2 0 0 0 0,2 0 0 0 0,0 0 0 0 0,-1 0 0 0 0,1 0 0 0 0,4 0 0 0 0,5 0 0 0 0,0 0 0 0 0,-2 0 0 0 0,0 0 0 0 0,-2 0 0 0 0,-3 0 0 0 0,-3 0 0 0 0,-1 0 0 0 0,1 0 0 0 0,0 0 0 0 0,2 0 0 0 0,3 0 0 0 0,6 0 0 0 0,-1 0 0 0 0,-1 0 0 0 0,-4 0 0 0 0,-3 0 0 0 0,-2 0 0 0 0,-3 0 0 0 0,0 0 0 0 0,2 0 0 0 0,0 0 0 0 0,0 0 0 0 0,2 0 0 0 0,1 0 0 0 0,-1 0 0 0 0,-2 0 0 0 0,5 0 0 0 0,4 0 0 0 0,0 0 0 0 0,0 0 0 0 0,-1 0 0 0 0,-1 0 0 0 0,2 0 0 0 0,-1 0 0 0 0,-1 0 0 0 0,0 0 0 0 0,-4 0 0 0 0,2 0 0 0 0,-2 0 0 0 0,-1 0 0 0 0,-2 0 0 0 0,-1 0 0 0 0,-1 0 0 0 0,0 0 0 0 0,-1 0 0 0 0,3 0 0 0 0,0 0 0 0 0,4 0 0 0 0,2 0 0 0 0,0 0 0 0 0,-1 0 0 0 0,0 0 0 0 0,0 0 0 0 0,-2 0 0 0 0,0 0 0 0 0,0 0 0 0 0,-1 0 0 0 0,-2 0 0 0 0,0 0 0 0 0,-2 0 0 0 0,-1 0 0 0 0,1 0 0 0 0,1 0 0 0 0,2 0 0 0 0,0 0 0 0 0,1 0 0 0 0,4 0 0 0 0,19-35 0 0 0,10-10 0 0 0,2 1 0 0 0,0 9 0 0 0,-10 10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10204 4294 16383 0 0,'-6'0'0'0'0,"-8"0"0"0"0,-6 0 0 0 0,-7 0 0 0 0,-10-6 0 0 0,-5-7 0 0 0,0-2 0 0 0,0 2 0 0 0,-3 2 0 0 0,-7 5 0 0 0,-5 1 0 0 0,-11 4 0 0 0,1 0 0 0 0,-7 1 0 0 0,-1 1 0 0 0,6-1 0 0 0,3 1 0 0 0,7-1 0 0 0,8 1 0 0 0,0-1 0 0 0,4 0 0 0 0,4 0 0 0 0,-3 0 0 0 0,1 0 0 0 0,-3 0 0 0 0,-6 0 0 0 0,2 0 0 0 0,-4 6 0 0 0,-2 1 0 0 0,-4 1 0 0 0,3-2 0 0 0,6-2 0 0 0,0-1 0 0 0,4 4 0 0 0,-2 1 0 0 0,2-1 0 0 0,-2-1 0 0 0,-5-2 0 0 0,3-2 0 0 0,-8-1 0 0 0,0 0 0 0 0,0-1 0 0 0,-2-1 0 0 0,-1 1 0 0 0,-8 0 0 0 0,-3-1 0 0 0,5 1 0 0 0,3 0 0 0 0,2 0 0 0 0,0 0 0 0 0,5 0 0 0 0,7 0 0 0 0,7 0 0 0 0,-1 0 0 0 0,2 0 0 0 0,4 0 0 0 0,-4 0 0 0 0,0 0 0 0 0,2 0 0 0 0,3 0 0 0 0,2 0 0 0 0,1 0 0 0 0,2 0 0 0 0,1 0 0 0 0,-5 0 0 0 0,-3 0 0 0 0,1 0 0 0 0,-4 0 0 0 0,-1 0 0 0 0,2 0 0 0 0,2 0 0 0 0,-2 0 0 0 0,-7 0 0 0 0,1 0 0 0 0,2 0 0 0 0,4 0 0 0 0,4 0 0 0 0,2 0 0 0 0,-3 0 0 0 0,-1 0 0 0 0,1 0 0 0 0,-5 0 0 0 0,7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9080 4101 16383 0 0,'0'6'0'0'0,"-5"2"0"0"0,-9-1 0 0 0,-7-1 0 0 0,-17-2 0 0 0,-9-1 0 0 0,-13-2 0 0 0,-14 0 0 0 0,-17-1 0 0 0,-6-1 0 0 0,-3 1 0 0 0,4 0 0 0 0,6 0 0 0 0,13-1 0 0 0,8 1 0 0 0,4 0 0 0 0,2 0 0 0 0,5 0 0 0 0,7 0 0 0 0,6 0 0 0 0,6 0 0 0 0,-9 0 0 0 0,-2 0 0 0 0,2 0 0 0 0,4 0 0 0 0,2 0 0 0 0,4 0 0 0 0,2 0 0 0 0,1 6 0 0 0,-5 2 0 0 0,-1-1 0 0 0,0-1 0 0 0,-10-2 0 0 0,-2-1 0 0 0,-10-2 0 0 0,0 0 0 0 0,0-1 0 0 0,-8 0 0 0 0,3-1 0 0 0,2 1 0 0 0,5 0 0 0 0,8-1 0 0 0,7 1 0 0 0,0 0 0 0 0,-4 0 0 0 0,0 0 0 0 0,4 0 0 0 0,3 0 0 0 0,4 0 0 0 0,2 0 0 0 0,-10 0 0 0 0,-3 0 0 0 0,2 0 0 0 0,2 0 0 0 0,5 0 0 0 0,2 0 0 0 0,2 0 0 0 0,-4 0 0 0 0,0 0 0 0 0,5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9779 5511 16383 0 0,'-11'0'0'0'0,"-11"0"0"0"0,-6 0 0 0 0,-5 0 0 0 0,-2 0 0 0 0,-1 0 0 0 0,-1 0 0 0 0,1 0 0 0 0,-5 0 0 0 0,-2 0 0 0 0,-11 0 0 0 0,-2 0 0 0 0,3 0 0 0 0,-7 0 0 0 0,-5 0 0 0 0,3 0 0 0 0,-6 0 0 0 0,3 0 0 0 0,1 0 0 0 0,6 0 0 0 0,7 0 0 0 0,5 0 0 0 0,6 0 0 0 0,4 0 0 0 0,-4 0 0 0 0,-13 0 0 0 0,-8 0 0 0 0,-6 0 0 0 0,2 0 0 0 0,2 12 0 0 0,-1 3 0 0 0,5 0 0 0 0,6-3 0 0 0,2-4 0 0 0,2-2 0 0 0,-1-4 0 0 0,-4 0 0 0 0,1-2 0 0 0,4-1 0 0 0,5 0 0 0 0,3 1 0 0 0,4-1 0 0 0,2 1 0 0 0,1 0 0 0 0,-6 0 0 0 0,-1 5 0 0 0,1 3 0 0 0,-6-1 0 0 0,1-1 0 0 0,1-1 0 0 0,3-3 0 0 0,2 0 0 0 0,2-2 0 0 0,2 0 0 0 0,0 0 0 0 0,-4 0 0 0 0,-3-1 0 0 0,1 1 0 0 0,-4 0 0 0 0,-1 0 0 0 0,-4 0 0 0 0,1 0 0 0 0,3 0 0 0 0,3 0 0 0 0,4-6 0 0 0,-4-2 0 0 0,0 1 0 0 0,1 1 0 0 0,3-4 0 0 0,-5 0 0 0 0,1 1 0 0 0,6-3 0 0 0,4 0 0 0 0,-3 2 0 0 0,-2 3 0 0 0,-1 2 0 0 0,2-3 0 0 0,6-6 0 0 0,3-1 0 0 0,0 2 0 0 0,-1 3 0 0 0,-1 4 0 0 0,-7 2 0 0 0,-3 2 0 0 0,5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12095 7291 16383 0 0,'-12'0'0'0'0,"-9"0"0"0"0,-7 0 0 0 0,-5 0 0 0 0,-8 0 0 0 0,-3 0 0 0 0,0 0 0 0 0,-4 0 0 0 0,1 0 0 0 0,2 0 0 0 0,-9 0 0 0 0,-1 0 0 0 0,4 0 0 0 0,-2 0 0 0 0,2 0 0 0 0,5 0 0 0 0,4 0 0 0 0,3 0 0 0 0,3 0 0 0 0,-5 0 0 0 0,-6 0 0 0 0,-2 0 0 0 0,3 0 0 0 0,2 0 0 0 0,4 0 0 0 0,2 0 0 0 0,2 0 0 0 0,-10 0 0 0 0,-4 0 0 0 0,2 0 0 0 0,-9 0 0 0 0,0 0 0 0 0,-3 0 0 0 0,4 0 0 0 0,5 0 0 0 0,6 0 0 0 0,4 0 0 0 0,4 0 0 0 0,2 0 0 0 0,1 0 0 0 0,1 0 0 0 0,-6 0 0 0 0,-2 0 0 0 0,1 0 0 0 0,0-6 0 0 0,2-2 0 0 0,1 1 0 0 0,-4 1 0 0 0,-7 2 0 0 0,-2 1 0 0 0,3 2 0 0 0,-3 0 0 0 0,2 1 0 0 0,3 1 0 0 0,3-1 0 0 0,3 0 0 0 0,3 0 0 0 0,1 1 0 0 0,1-1 0 0 0,-6 0 0 0 0,-1 0 0 0 0,0 0 0 0 0,-4 0 0 0 0,-1 0 0 0 0,2 0 0 0 0,3 0 0 0 0,2 0 0 0 0,-4 0 0 0 0,0 0 0 0 0,-4 0 0 0 0,-1 0 0 0 0,3 0 0 0 0,3 0 0 0 0,8 6 0 0 0,5 1 0 0 0,1 1 0 0 0,0-2 0 0 0,-2-2 0 0 0,-7-2 0 0 0,-3 0 0 0 0,0-2 0 0 0,-6 0 0 0 0,0 0 0 0 0,2 0 0 0 0,2 0 0 0 0,3-1 0 0 0,2 1 0 0 0,2 0 0 0 0,0 0 0 0 0,-4 0 0 0 0,-3 0 0 0 0,1 0 0 0 0,-10 0 0 0 0,-2 0 0 0 0,1-6 0 0 0,-1-2 0 0 0,2 1 0 0 0,5 1 0 0 0,-9-4 0 0 0,1 0 0 0 0,3 1 0 0 0,-2 3 0 0 0,3 1 0 0 0,4 3 0 0 0,-2 1 0 0 0,2 1 0 0 0,2-6 0 0 0,4-1 0 0 0,-4 0 0 0 0,0 1 0 0 0,2 2 0 0 0,-4 2 0 0 0,1 1 0 0 0,1 0 0 0 0,-3 1 0 0 0,1 0 0 0 0,2 1 0 0 0,3-1 0 0 0,-3 0 0 0 0,0 0 0 0 0,1 1 0 0 0,-3-1 0 0 0,1 0 0 0 0,1 0 0 0 0,3 0 0 0 0,3 0 0 0 0,1 0 0 0 0,2 0 0 0 0,1 0 0 0 0,-6 0 0 0 0,-1 0 0 0 0,0 0 0 0 0,-4 0 0 0 0,-1 0 0 0 0,-4 0 0 0 0,-5 0 0 0 0,7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82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30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3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00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煙霧背景">
            <a:extLst>
              <a:ext uri="{FF2B5EF4-FFF2-40B4-BE49-F238E27FC236}">
                <a16:creationId xmlns:a16="http://schemas.microsoft.com/office/drawing/2014/main" id="{21A1846A-764A-2BA8-705D-2461AD71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6" r="-2" b="986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4431" y="1168478"/>
            <a:ext cx="3119950" cy="2068992"/>
          </a:xfrm>
        </p:spPr>
        <p:txBody>
          <a:bodyPr anchor="b">
            <a:normAutofit/>
          </a:bodyPr>
          <a:lstStyle/>
          <a:p>
            <a:r>
              <a:rPr lang="zh-TW" altLang="en-US" sz="3600">
                <a:ea typeface="Batang"/>
              </a:rPr>
              <a:t>Suricata安裝</a:t>
            </a:r>
            <a:endParaRPr lang="zh-TW" altLang="en-US" sz="36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ea typeface="Batang"/>
              </a:rPr>
              <a:t>醫資四 409570315</a:t>
            </a:r>
            <a:endParaRPr lang="zh-TW"/>
          </a:p>
          <a:p>
            <a:r>
              <a:rPr lang="zh-TW" altLang="en-US" sz="1800">
                <a:ea typeface="Batang"/>
              </a:rPr>
              <a:t>黃梓寧</a:t>
            </a:r>
            <a:endParaRPr lang="zh-TW" altLang="en-US" sz="1800" dirty="0">
              <a:ea typeface="Batang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F82B-214A-8D49-D189-6D650E7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5263184" cy="1216024"/>
          </a:xfrm>
        </p:spPr>
        <p:txBody>
          <a:bodyPr/>
          <a:lstStyle/>
          <a:p>
            <a:r>
              <a:rPr lang="zh-TW" altLang="en-US">
                <a:ea typeface="Batang"/>
              </a:rPr>
              <a:t>開啟虛擬機</a:t>
            </a:r>
            <a:endParaRPr lang="zh-TW" altLang="en-US"/>
          </a:p>
        </p:txBody>
      </p:sp>
      <p:pic>
        <p:nvPicPr>
          <p:cNvPr id="7" name="內容版面配置區 6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8584A253-7E26-8946-4D3A-B0B71CFF4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70" y="1825624"/>
            <a:ext cx="6125885" cy="4428753"/>
          </a:xfrm>
        </p:spPr>
      </p:pic>
    </p:spTree>
    <p:extLst>
      <p:ext uri="{BB962C8B-B14F-4D97-AF65-F5344CB8AC3E}">
        <p14:creationId xmlns:p14="http://schemas.microsoft.com/office/powerpoint/2010/main" val="33537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E4D0-505E-8A6F-0907-05FE9BB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50" y="437536"/>
            <a:ext cx="2657637" cy="1216024"/>
          </a:xfrm>
        </p:spPr>
        <p:txBody>
          <a:bodyPr/>
          <a:lstStyle/>
          <a:p>
            <a:r>
              <a:rPr lang="zh-TW" altLang="en-US"/>
              <a:t>開啟終端機</a:t>
            </a:r>
          </a:p>
        </p:txBody>
      </p:sp>
      <p:pic>
        <p:nvPicPr>
          <p:cNvPr id="4" name="內容版面配置區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8AB4188D-3DB1-2E21-BDD3-C761ABC2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615" y="1407754"/>
            <a:ext cx="7967421" cy="5387396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8785FD-DCB6-73EE-6D83-45176C2C70DE}"/>
              </a:ext>
            </a:extLst>
          </p:cNvPr>
          <p:cNvSpPr txBox="1"/>
          <p:nvPr/>
        </p:nvSpPr>
        <p:spPr>
          <a:xfrm>
            <a:off x="5192661" y="694403"/>
            <a:ext cx="52135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輸入</a:t>
            </a:r>
            <a:r>
              <a:rPr lang="zh-TW" sz="2000">
                <a:ea typeface="+mn-lt"/>
                <a:cs typeface="+mn-lt"/>
              </a:rPr>
              <a:t>sudo apt install software-properties-common</a:t>
            </a:r>
          </a:p>
          <a:p>
            <a:r>
              <a:rPr lang="en-US" altLang="zh-TW" sz="2000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#</a:t>
            </a:r>
            <a:r>
              <a:rPr lang="zh-TW" altLang="en-US" sz="20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⽅便整理套件來源的功能</a:t>
            </a:r>
            <a:endParaRPr lang="zh-TW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D3AC4ACE-91C4-7E54-FE8C-19D0627F2BC2}"/>
                  </a:ext>
                </a:extLst>
              </p14:cNvPr>
              <p14:cNvContentPartPr/>
              <p14:nvPr/>
            </p14:nvContentPartPr>
            <p14:xfrm>
              <a:off x="3853015" y="2967601"/>
              <a:ext cx="2505471" cy="25628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D3AC4ACE-91C4-7E54-FE8C-19D0627F2B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9026" y="2860818"/>
                <a:ext cx="2613090" cy="238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2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38785FD-DCB6-73EE-6D83-45176C2C70DE}"/>
              </a:ext>
            </a:extLst>
          </p:cNvPr>
          <p:cNvSpPr txBox="1"/>
          <p:nvPr/>
        </p:nvSpPr>
        <p:spPr>
          <a:xfrm>
            <a:off x="1321209" y="657532"/>
            <a:ext cx="59141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/>
              <a:t>輸入</a:t>
            </a:r>
            <a:r>
              <a:rPr lang="en-US" altLang="zh-TW" sz="2400" dirty="0">
                <a:ea typeface="+mn-lt"/>
                <a:cs typeface="+mn-lt"/>
              </a:rPr>
              <a:t>s</a:t>
            </a:r>
            <a:r>
              <a:rPr lang="zh-TW" sz="2400">
                <a:ea typeface="+mn-lt"/>
                <a:cs typeface="+mn-lt"/>
              </a:rPr>
              <a:t>udo a</a:t>
            </a:r>
            <a:r>
              <a:rPr lang="en-US" altLang="zh-TW" sz="2400" dirty="0">
                <a:ea typeface="+mn-lt"/>
                <a:cs typeface="+mn-lt"/>
              </a:rPr>
              <a:t>dd-a</a:t>
            </a:r>
            <a:r>
              <a:rPr lang="zh-TW" sz="2400">
                <a:ea typeface="+mn-lt"/>
                <a:cs typeface="+mn-lt"/>
              </a:rPr>
              <a:t>pt</a:t>
            </a:r>
            <a:r>
              <a:rPr lang="en-US" altLang="zh-TW" sz="2400" dirty="0">
                <a:ea typeface="+mn-lt"/>
                <a:cs typeface="+mn-lt"/>
              </a:rPr>
              <a:t>-repo</a:t>
            </a:r>
            <a:r>
              <a:rPr lang="zh-TW" sz="2400">
                <a:ea typeface="+mn-lt"/>
                <a:cs typeface="+mn-lt"/>
              </a:rPr>
              <a:t>s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t</a:t>
            </a:r>
            <a:r>
              <a:rPr lang="en-US" altLang="zh-TW" sz="2400" dirty="0" err="1">
                <a:ea typeface="+mn-lt"/>
                <a:cs typeface="+mn-lt"/>
              </a:rPr>
              <a:t>ory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pp</a:t>
            </a:r>
            <a:r>
              <a:rPr lang="zh-TW" sz="2400">
                <a:ea typeface="+mn-lt"/>
                <a:cs typeface="+mn-lt"/>
              </a:rPr>
              <a:t>a</a:t>
            </a:r>
            <a:r>
              <a:rPr lang="en-US" altLang="zh-TW" sz="2400" dirty="0">
                <a:ea typeface="+mn-lt"/>
                <a:cs typeface="+mn-lt"/>
              </a:rPr>
              <a:t>:oi</a:t>
            </a:r>
            <a:r>
              <a:rPr lang="zh-TW" sz="2400">
                <a:ea typeface="+mn-lt"/>
                <a:cs typeface="+mn-lt"/>
              </a:rPr>
              <a:t>sf</a:t>
            </a:r>
            <a:r>
              <a:rPr lang="en-US" altLang="zh-TW" sz="2400" dirty="0">
                <a:ea typeface="+mn-lt"/>
                <a:cs typeface="+mn-lt"/>
              </a:rPr>
              <a:t>/</a:t>
            </a:r>
            <a:r>
              <a:rPr lang="en-US" altLang="zh-TW" sz="2400" dirty="0" err="1">
                <a:ea typeface="+mn-lt"/>
                <a:cs typeface="+mn-lt"/>
              </a:rPr>
              <a:t>surica</a:t>
            </a:r>
            <a:r>
              <a:rPr lang="zh-TW" sz="2400">
                <a:ea typeface="+mn-lt"/>
                <a:cs typeface="+mn-lt"/>
              </a:rPr>
              <a:t>ta-</a:t>
            </a:r>
            <a:r>
              <a:rPr lang="en-US" altLang="zh-TW" sz="2400" dirty="0">
                <a:ea typeface="+mn-lt"/>
                <a:cs typeface="+mn-lt"/>
              </a:rPr>
              <a:t>s</a:t>
            </a:r>
            <a:r>
              <a:rPr lang="zh-TW" sz="2400">
                <a:ea typeface="+mn-lt"/>
                <a:cs typeface="+mn-lt"/>
              </a:rPr>
              <a:t>t</a:t>
            </a:r>
            <a:r>
              <a:rPr lang="en-US" altLang="zh-TW" sz="2400" dirty="0" err="1">
                <a:ea typeface="+mn-lt"/>
                <a:cs typeface="+mn-lt"/>
              </a:rPr>
              <a:t>abl</a:t>
            </a:r>
            <a:r>
              <a:rPr lang="zh-TW" sz="2400">
                <a:ea typeface="+mn-lt"/>
                <a:cs typeface="+mn-lt"/>
              </a:rPr>
              <a:t>e</a:t>
            </a:r>
            <a:endParaRPr lang="zh-TW" altLang="en-US" sz="2400">
              <a:ea typeface="+mn-lt"/>
              <a:cs typeface="+mn-lt"/>
            </a:endParaRPr>
          </a:p>
        </p:txBody>
      </p:sp>
      <p:pic>
        <p:nvPicPr>
          <p:cNvPr id="13" name="內容版面配置區 1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9CB2DC91-6F1C-AEAD-1E35-CB816FB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95" y="1112786"/>
            <a:ext cx="8759869" cy="573152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19DBECDA-D26F-1927-CE29-12F33AB24DFE}"/>
                  </a:ext>
                </a:extLst>
              </p14:cNvPr>
              <p14:cNvContentPartPr/>
              <p14:nvPr/>
            </p14:nvContentPartPr>
            <p14:xfrm>
              <a:off x="3349113" y="2181532"/>
              <a:ext cx="3309470" cy="25116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19DBECDA-D26F-1927-CE29-12F33AB24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119" y="2073892"/>
                <a:ext cx="3417098" cy="240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15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38785FD-DCB6-73EE-6D83-45176C2C70DE}"/>
              </a:ext>
            </a:extLst>
          </p:cNvPr>
          <p:cNvSpPr txBox="1"/>
          <p:nvPr/>
        </p:nvSpPr>
        <p:spPr>
          <a:xfrm>
            <a:off x="1333499" y="620661"/>
            <a:ext cx="6049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/>
              <a:t>輸入</a:t>
            </a:r>
            <a:r>
              <a:rPr lang="en-US" altLang="zh-TW" sz="2400" dirty="0">
                <a:ea typeface="+mn-lt"/>
                <a:cs typeface="+mn-lt"/>
              </a:rPr>
              <a:t>s</a:t>
            </a:r>
            <a:r>
              <a:rPr lang="zh-TW" sz="2400">
                <a:ea typeface="+mn-lt"/>
                <a:cs typeface="+mn-lt"/>
              </a:rPr>
              <a:t>udo apt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upd</a:t>
            </a:r>
            <a:r>
              <a:rPr lang="zh-TW" sz="2400">
                <a:ea typeface="+mn-lt"/>
                <a:cs typeface="+mn-lt"/>
              </a:rPr>
              <a:t>ate</a:t>
            </a:r>
            <a:endParaRPr lang="zh-TW" altLang="en-US" sz="2400">
              <a:ea typeface="+mn-lt"/>
              <a:cs typeface="+mn-lt"/>
            </a:endParaRPr>
          </a:p>
        </p:txBody>
      </p:sp>
      <p:pic>
        <p:nvPicPr>
          <p:cNvPr id="20" name="內容版面配置區 19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3462F97-F954-1A97-35AD-ADE5942A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67" y="1112786"/>
            <a:ext cx="8510207" cy="560862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19DBECDA-D26F-1927-CE29-12F33AB24DFE}"/>
                  </a:ext>
                </a:extLst>
              </p14:cNvPr>
              <p14:cNvContentPartPr/>
              <p14:nvPr/>
            </p14:nvContentPartPr>
            <p14:xfrm>
              <a:off x="3336823" y="4012791"/>
              <a:ext cx="1576535" cy="74277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19DBECDA-D26F-1927-CE29-12F33AB24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2832" y="3905502"/>
                <a:ext cx="1684157" cy="289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32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02231-F4AF-BE6D-A6F0-CF3C579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3" y="277762"/>
            <a:ext cx="3456508" cy="1216024"/>
          </a:xfrm>
        </p:spPr>
        <p:txBody>
          <a:bodyPr/>
          <a:lstStyle/>
          <a:p>
            <a:r>
              <a:rPr lang="zh-TW" altLang="en-US"/>
              <a:t>安裝suricata</a:t>
            </a:r>
          </a:p>
        </p:txBody>
      </p:sp>
      <p:pic>
        <p:nvPicPr>
          <p:cNvPr id="4" name="內容版面配置區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E36EC7AA-145F-48B6-562A-04647868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948" y="1309431"/>
            <a:ext cx="7714305" cy="554717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6B1F13D-E242-29D8-DDB0-B1FBFC20991F}"/>
              </a:ext>
            </a:extLst>
          </p:cNvPr>
          <p:cNvSpPr txBox="1"/>
          <p:nvPr/>
        </p:nvSpPr>
        <p:spPr>
          <a:xfrm>
            <a:off x="6194322" y="792725"/>
            <a:ext cx="3742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輸入</a:t>
            </a:r>
            <a:r>
              <a:rPr lang="zh-TW">
                <a:ea typeface="+mn-lt"/>
                <a:cs typeface="+mn-lt"/>
              </a:rPr>
              <a:t>sudo apt install suricata</a:t>
            </a:r>
            <a:endParaRPr lang="zh-TW" alt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78C5BD20-611F-5220-E07A-A26AB5DFC924}"/>
                  </a:ext>
                </a:extLst>
              </p14:cNvPr>
              <p14:cNvContentPartPr/>
              <p14:nvPr/>
            </p14:nvContentPartPr>
            <p14:xfrm>
              <a:off x="3714929" y="2352533"/>
              <a:ext cx="1477731" cy="26223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78C5BD20-611F-5220-E07A-A26AB5DFC9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305" y="2246578"/>
                <a:ext cx="1585340" cy="238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0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02231-F4AF-BE6D-A6F0-CF3C579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3" y="277762"/>
            <a:ext cx="4341411" cy="1216024"/>
          </a:xfrm>
        </p:spPr>
        <p:txBody>
          <a:bodyPr/>
          <a:lstStyle/>
          <a:p>
            <a:r>
              <a:rPr lang="zh-TW">
                <a:ea typeface="Batang"/>
              </a:rPr>
              <a:t>安裝</a:t>
            </a:r>
            <a:r>
              <a:rPr lang="zh-TW">
                <a:ea typeface="+mj-lt"/>
                <a:cs typeface="+mj-lt"/>
              </a:rPr>
              <a:t> json 解析工具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B1F13D-E242-29D8-DDB0-B1FBFC20991F}"/>
              </a:ext>
            </a:extLst>
          </p:cNvPr>
          <p:cNvSpPr txBox="1"/>
          <p:nvPr/>
        </p:nvSpPr>
        <p:spPr>
          <a:xfrm>
            <a:off x="6194322" y="792725"/>
            <a:ext cx="3742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輸入</a:t>
            </a:r>
            <a:r>
              <a:rPr lang="zh-TW">
                <a:ea typeface="+mn-lt"/>
                <a:cs typeface="+mn-lt"/>
              </a:rPr>
              <a:t>sudo apt install </a:t>
            </a:r>
            <a:r>
              <a:rPr lang="en-US" altLang="zh-TW" dirty="0" err="1">
                <a:ea typeface="+mn-lt"/>
                <a:cs typeface="+mn-lt"/>
              </a:rPr>
              <a:t>jq</a:t>
            </a:r>
            <a:endParaRPr lang="zh-TW" altLang="en-US" dirty="0" err="1">
              <a:ea typeface="+mn-lt"/>
              <a:cs typeface="+mn-lt"/>
            </a:endParaRPr>
          </a:p>
        </p:txBody>
      </p:sp>
      <p:pic>
        <p:nvPicPr>
          <p:cNvPr id="7" name="內容版面配置區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11F06149-5F6E-193F-F0EF-0FDA1B92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19" y="1272560"/>
            <a:ext cx="7699044" cy="558404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67B8541-484F-F6BF-6393-7A851E7FCBF2}"/>
                  </a:ext>
                </a:extLst>
              </p14:cNvPr>
              <p14:cNvContentPartPr/>
              <p14:nvPr/>
            </p14:nvContentPartPr>
            <p14:xfrm>
              <a:off x="3661658" y="2267564"/>
              <a:ext cx="1100842" cy="25116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67B8541-484F-F6BF-6393-7A851E7FCB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7678" y="2161440"/>
                <a:ext cx="1208443" cy="2370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99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11F06149-5F6E-193F-F0EF-0FDA1B92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19" y="1272560"/>
            <a:ext cx="7699044" cy="5584041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FD7A9722-83B8-6E20-3904-8CDC4D57CCD4}"/>
              </a:ext>
            </a:extLst>
          </p:cNvPr>
          <p:cNvSpPr txBox="1">
            <a:spLocks/>
          </p:cNvSpPr>
          <p:nvPr/>
        </p:nvSpPr>
        <p:spPr>
          <a:xfrm>
            <a:off x="805073" y="277762"/>
            <a:ext cx="5558152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檢查 </a:t>
            </a:r>
            <a:r>
              <a:rPr lang="en-US" altLang="zh-TW" dirty="0">
                <a:ea typeface="+mj-lt"/>
                <a:cs typeface="+mj-lt"/>
              </a:rPr>
              <a:t>Suricata</a:t>
            </a:r>
            <a:r>
              <a:rPr lang="zh-TW" altLang="en-US">
                <a:ea typeface="+mj-lt"/>
                <a:cs typeface="+mj-lt"/>
              </a:rPr>
              <a:t> </a:t>
            </a:r>
            <a:r>
              <a:rPr lang="zh-TW">
                <a:ea typeface="+mj-lt"/>
                <a:cs typeface="+mj-lt"/>
              </a:rPr>
              <a:t>安裝</a:t>
            </a:r>
            <a:r>
              <a:rPr lang="zh-TW" altLang="en-US">
                <a:ea typeface="+mj-lt"/>
                <a:cs typeface="+mj-lt"/>
              </a:rPr>
              <a:t>結果</a:t>
            </a:r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20B25C-3BEC-341B-6D08-AD46A8AB3F3E}"/>
              </a:ext>
            </a:extLst>
          </p:cNvPr>
          <p:cNvSpPr txBox="1"/>
          <p:nvPr/>
        </p:nvSpPr>
        <p:spPr>
          <a:xfrm>
            <a:off x="6894870" y="694402"/>
            <a:ext cx="3742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輸入</a:t>
            </a:r>
            <a:r>
              <a:rPr lang="zh-TW">
                <a:ea typeface="+mn-lt"/>
                <a:cs typeface="+mn-lt"/>
              </a:rPr>
              <a:t>sudo </a:t>
            </a:r>
            <a:r>
              <a:rPr lang="en-US" altLang="zh-TW" dirty="0" err="1">
                <a:ea typeface="+mn-lt"/>
                <a:cs typeface="+mn-lt"/>
              </a:rPr>
              <a:t>suric</a:t>
            </a:r>
            <a:r>
              <a:rPr lang="zh-TW">
                <a:ea typeface="+mn-lt"/>
                <a:cs typeface="+mn-lt"/>
              </a:rPr>
              <a:t>ata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–</a:t>
            </a:r>
            <a:r>
              <a:rPr lang="en-US" altLang="zh-TW" dirty="0" err="1">
                <a:ea typeface="+mn-lt"/>
                <a:cs typeface="+mn-lt"/>
              </a:rPr>
              <a:t>bui</a:t>
            </a:r>
            <a:r>
              <a:rPr lang="zh-TW">
                <a:ea typeface="+mn-lt"/>
                <a:cs typeface="+mn-lt"/>
              </a:rPr>
              <a:t>l</a:t>
            </a:r>
            <a:r>
              <a:rPr lang="en-US" altLang="zh-TW" dirty="0">
                <a:ea typeface="+mn-lt"/>
                <a:cs typeface="+mn-lt"/>
              </a:rPr>
              <a:t>d-info</a:t>
            </a:r>
            <a:endParaRPr lang="zh-TW" altLang="en-US" dirty="0" err="1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4203ADD9-C1B3-4B8F-7AC1-227E572787C1}"/>
                  </a:ext>
                </a:extLst>
              </p14:cNvPr>
              <p14:cNvContentPartPr/>
              <p14:nvPr/>
            </p14:nvContentPartPr>
            <p14:xfrm>
              <a:off x="3675191" y="3200546"/>
              <a:ext cx="1345406" cy="6307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4203ADD9-C1B3-4B8F-7AC1-227E57278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562" y="3093040"/>
                <a:ext cx="1453024" cy="2777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83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02231-F4AF-BE6D-A6F0-CF3C579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3" y="277762"/>
            <a:ext cx="5558152" cy="1216024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檢視 </a:t>
            </a:r>
            <a:r>
              <a:rPr lang="en-US" altLang="zh-TW" dirty="0">
                <a:ea typeface="+mj-lt"/>
                <a:cs typeface="+mj-lt"/>
              </a:rPr>
              <a:t>Suricata</a:t>
            </a:r>
            <a:r>
              <a:rPr lang="zh-TW">
                <a:ea typeface="+mj-lt"/>
                <a:cs typeface="+mj-lt"/>
              </a:rPr>
              <a:t> </a:t>
            </a:r>
            <a:r>
              <a:rPr lang="zh-TW" altLang="en-US">
                <a:ea typeface="+mj-lt"/>
                <a:cs typeface="+mj-lt"/>
              </a:rPr>
              <a:t>服務</a:t>
            </a:r>
            <a:r>
              <a:rPr lang="zh-TW">
                <a:ea typeface="+mj-lt"/>
                <a:cs typeface="+mj-lt"/>
              </a:rPr>
              <a:t>狀態</a:t>
            </a:r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B1F13D-E242-29D8-DDB0-B1FBFC20991F}"/>
              </a:ext>
            </a:extLst>
          </p:cNvPr>
          <p:cNvSpPr txBox="1"/>
          <p:nvPr/>
        </p:nvSpPr>
        <p:spPr>
          <a:xfrm>
            <a:off x="6550741" y="559208"/>
            <a:ext cx="41356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ea typeface="+mn-lt"/>
                <a:cs typeface="+mn-lt"/>
              </a:rPr>
              <a:t>輸入sudo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systemctl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status </a:t>
            </a:r>
            <a:r>
              <a:rPr lang="en-US" err="1">
                <a:ea typeface="+mn-lt"/>
                <a:cs typeface="+mn-lt"/>
              </a:rPr>
              <a:t>suricata</a:t>
            </a:r>
            <a:r>
              <a:rPr lang="en-US" altLang="zh-TW" err="1">
                <a:ea typeface="+mn-lt"/>
                <a:cs typeface="+mn-lt"/>
              </a:rPr>
              <a:t>.</a:t>
            </a:r>
            <a:r>
              <a:rPr lang="en-US" err="1">
                <a:ea typeface="+mn-lt"/>
                <a:cs typeface="+mn-lt"/>
              </a:rPr>
              <a:t>service</a:t>
            </a:r>
            <a:endParaRPr lang="en-US">
              <a:ea typeface="+mn-lt"/>
              <a:cs typeface="+mn-lt"/>
            </a:endParaRPr>
          </a:p>
          <a:p>
            <a: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zh-TW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安裝成功</a:t>
            </a:r>
            <a: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</a:t>
            </a:r>
          </a:p>
        </p:txBody>
      </p:sp>
      <p:pic>
        <p:nvPicPr>
          <p:cNvPr id="8" name="內容版面配置區 7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EBDB1AF-99DE-BC06-7ECD-B970C03C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504" y="1260269"/>
            <a:ext cx="7567514" cy="558404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4C403FA-F3AE-6D4E-CFE6-768A36D2FCB1}"/>
                  </a:ext>
                </a:extLst>
              </p14:cNvPr>
              <p14:cNvContentPartPr/>
              <p14:nvPr/>
            </p14:nvContentPartPr>
            <p14:xfrm>
              <a:off x="3781168" y="4417867"/>
              <a:ext cx="2124332" cy="3791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4C403FA-F3AE-6D4E-CFE6-768A36D2FC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7538" y="4310575"/>
                <a:ext cx="2231952" cy="2521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73474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ArchiveVTI</vt:lpstr>
      <vt:lpstr>Suricata安裝</vt:lpstr>
      <vt:lpstr>開啟虛擬機</vt:lpstr>
      <vt:lpstr>開啟終端機</vt:lpstr>
      <vt:lpstr>PowerPoint 簡報</vt:lpstr>
      <vt:lpstr>PowerPoint 簡報</vt:lpstr>
      <vt:lpstr>安裝suricata</vt:lpstr>
      <vt:lpstr>安裝 json 解析工具</vt:lpstr>
      <vt:lpstr>PowerPoint 簡報</vt:lpstr>
      <vt:lpstr>檢視 Suricata 服務狀態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151</cp:revision>
  <dcterms:created xsi:type="dcterms:W3CDTF">2023-09-26T15:27:17Z</dcterms:created>
  <dcterms:modified xsi:type="dcterms:W3CDTF">2023-09-26T15:51:50Z</dcterms:modified>
</cp:coreProperties>
</file>