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M CHAKRABORTTY" initials="SC" lastIdx="1" clrIdx="0">
    <p:extLst>
      <p:ext uri="{19B8F6BF-5375-455C-9EA6-DF929625EA0E}">
        <p15:presenceInfo xmlns:p15="http://schemas.microsoft.com/office/powerpoint/2012/main" userId="6cb82e34985237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BCA"/>
    <a:srgbClr val="0071BC"/>
    <a:srgbClr val="0C6EA5"/>
    <a:srgbClr val="F2B800"/>
    <a:srgbClr val="474B53"/>
    <a:srgbClr val="191E28"/>
    <a:srgbClr val="DF3A42"/>
    <a:srgbClr val="E75B2B"/>
    <a:srgbClr val="F47200"/>
    <a:srgbClr val="E2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333" y="72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CHAKRABORTTY" userId="6cb82e34985237f3" providerId="LiveId" clId="{F2AA8636-73A6-4B49-83F0-D613863837D4}"/>
    <pc:docChg chg="addSld delSld modSld">
      <pc:chgData name="SOHAM CHAKRABORTTY" userId="6cb82e34985237f3" providerId="LiveId" clId="{F2AA8636-73A6-4B49-83F0-D613863837D4}" dt="2022-01-09T13:05:52.788" v="14" actId="1076"/>
      <pc:docMkLst>
        <pc:docMk/>
      </pc:docMkLst>
      <pc:sldChg chg="modSp mod">
        <pc:chgData name="SOHAM CHAKRABORTTY" userId="6cb82e34985237f3" providerId="LiveId" clId="{F2AA8636-73A6-4B49-83F0-D613863837D4}" dt="2022-01-09T13:05:52.788" v="14" actId="1076"/>
        <pc:sldMkLst>
          <pc:docMk/>
          <pc:sldMk cId="1945047045" sldId="258"/>
        </pc:sldMkLst>
        <pc:spChg chg="mod">
          <ac:chgData name="SOHAM CHAKRABORTTY" userId="6cb82e34985237f3" providerId="LiveId" clId="{F2AA8636-73A6-4B49-83F0-D613863837D4}" dt="2022-01-09T12:52:56.445" v="7" actId="207"/>
          <ac:spMkLst>
            <pc:docMk/>
            <pc:sldMk cId="1945047045" sldId="258"/>
            <ac:spMk id="2" creationId="{C0B18341-EF25-422E-9244-875589C13E58}"/>
          </ac:spMkLst>
        </pc:spChg>
        <pc:spChg chg="mod">
          <ac:chgData name="SOHAM CHAKRABORTTY" userId="6cb82e34985237f3" providerId="LiveId" clId="{F2AA8636-73A6-4B49-83F0-D613863837D4}" dt="2022-01-09T13:05:38.296" v="13" actId="1076"/>
          <ac:spMkLst>
            <pc:docMk/>
            <pc:sldMk cId="1945047045" sldId="258"/>
            <ac:spMk id="13" creationId="{8BA59212-9C54-4951-8C9E-2B22F20AF50E}"/>
          </ac:spMkLst>
        </pc:spChg>
        <pc:spChg chg="mod">
          <ac:chgData name="SOHAM CHAKRABORTTY" userId="6cb82e34985237f3" providerId="LiveId" clId="{F2AA8636-73A6-4B49-83F0-D613863837D4}" dt="2022-01-09T12:52:03.921" v="5" actId="207"/>
          <ac:spMkLst>
            <pc:docMk/>
            <pc:sldMk cId="1945047045" sldId="258"/>
            <ac:spMk id="77" creationId="{5FD41459-418C-47EF-91E1-D49F6B9CEEBF}"/>
          </ac:spMkLst>
        </pc:spChg>
        <pc:spChg chg="mod">
          <ac:chgData name="SOHAM CHAKRABORTTY" userId="6cb82e34985237f3" providerId="LiveId" clId="{F2AA8636-73A6-4B49-83F0-D613863837D4}" dt="2022-01-09T13:05:52.788" v="14" actId="1076"/>
          <ac:spMkLst>
            <pc:docMk/>
            <pc:sldMk cId="1945047045" sldId="258"/>
            <ac:spMk id="98" creationId="{1C6B72DD-2545-47AF-BEF3-DDA08DF0BFDB}"/>
          </ac:spMkLst>
        </pc:spChg>
        <pc:picChg chg="mod">
          <ac:chgData name="SOHAM CHAKRABORTTY" userId="6cb82e34985237f3" providerId="LiveId" clId="{F2AA8636-73A6-4B49-83F0-D613863837D4}" dt="2022-01-09T13:05:27.275" v="11" actId="1076"/>
          <ac:picMkLst>
            <pc:docMk/>
            <pc:sldMk cId="1945047045" sldId="258"/>
            <ac:picMk id="76" creationId="{0C9DAECE-A345-4047-8FC4-3C3C831C6FD3}"/>
          </ac:picMkLst>
        </pc:picChg>
        <pc:picChg chg="mod">
          <ac:chgData name="SOHAM CHAKRABORTTY" userId="6cb82e34985237f3" providerId="LiveId" clId="{F2AA8636-73A6-4B49-83F0-D613863837D4}" dt="2022-01-09T13:05:30.957" v="12" actId="1076"/>
          <ac:picMkLst>
            <pc:docMk/>
            <pc:sldMk cId="1945047045" sldId="258"/>
            <ac:picMk id="88" creationId="{C2841280-A23E-49B4-B4DB-555669167048}"/>
          </ac:picMkLst>
        </pc:picChg>
      </pc:sldChg>
      <pc:sldChg chg="add del">
        <pc:chgData name="SOHAM CHAKRABORTTY" userId="6cb82e34985237f3" providerId="LiveId" clId="{F2AA8636-73A6-4B49-83F0-D613863837D4}" dt="2022-01-09T12:50:51.732" v="1" actId="47"/>
        <pc:sldMkLst>
          <pc:docMk/>
          <pc:sldMk cId="3035876674" sldId="259"/>
        </pc:sldMkLst>
      </pc:sldChg>
      <pc:sldChg chg="new del">
        <pc:chgData name="SOHAM CHAKRABORTTY" userId="6cb82e34985237f3" providerId="LiveId" clId="{F2AA8636-73A6-4B49-83F0-D613863837D4}" dt="2022-01-09T12:51:09.652" v="3" actId="47"/>
        <pc:sldMkLst>
          <pc:docMk/>
          <pc:sldMk cId="4133656505" sldId="2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1E6B5-82CE-4043-88DD-0471DFB6941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D87209-E8FD-4C36-A0A8-2B680FDD45F2}">
      <dgm:prSet/>
      <dgm:spPr>
        <a:noFill/>
      </dgm:spPr>
      <dgm:t>
        <a:bodyPr/>
        <a:lstStyle/>
        <a:p>
          <a:r>
            <a:rPr lang="en-US" b="1" dirty="0"/>
            <a:t>BASIC ETHICAL </a:t>
          </a:r>
          <a:r>
            <a:rPr lang="en-US" b="1" dirty="0">
              <a:solidFill>
                <a:schemeClr val="bg2">
                  <a:lumMod val="75000"/>
                </a:schemeClr>
              </a:solidFill>
            </a:rPr>
            <a:t>HACKING</a:t>
          </a:r>
          <a:endParaRPr lang="en-IN" dirty="0">
            <a:solidFill>
              <a:schemeClr val="bg2">
                <a:lumMod val="75000"/>
              </a:schemeClr>
            </a:solidFill>
          </a:endParaRPr>
        </a:p>
      </dgm:t>
    </dgm:pt>
    <dgm:pt modelId="{73D206EF-89C9-49B2-BF2A-702B4BECB946}" type="parTrans" cxnId="{336D1330-BCE4-48D8-A5FF-1C97F428E9E1}">
      <dgm:prSet/>
      <dgm:spPr/>
      <dgm:t>
        <a:bodyPr/>
        <a:lstStyle/>
        <a:p>
          <a:endParaRPr lang="en-IN"/>
        </a:p>
      </dgm:t>
    </dgm:pt>
    <dgm:pt modelId="{439DBAF7-DC22-44FD-B39E-97ED23537CC2}" type="sibTrans" cxnId="{336D1330-BCE4-48D8-A5FF-1C97F428E9E1}">
      <dgm:prSet/>
      <dgm:spPr/>
      <dgm:t>
        <a:bodyPr/>
        <a:lstStyle/>
        <a:p>
          <a:endParaRPr lang="en-IN"/>
        </a:p>
      </dgm:t>
    </dgm:pt>
    <dgm:pt modelId="{8A700367-9D5B-4DF1-8B9B-EB5E3C57D6CE}" type="pres">
      <dgm:prSet presAssocID="{3981E6B5-82CE-4043-88DD-0471DFB6941E}" presName="linearFlow" presStyleCnt="0">
        <dgm:presLayoutVars>
          <dgm:dir/>
          <dgm:resizeHandles val="exact"/>
        </dgm:presLayoutVars>
      </dgm:prSet>
      <dgm:spPr/>
    </dgm:pt>
    <dgm:pt modelId="{CB8F8F44-CD37-4B88-A6FB-686D7F375DDF}" type="pres">
      <dgm:prSet presAssocID="{B8D87209-E8FD-4C36-A0A8-2B680FDD45F2}" presName="composite" presStyleCnt="0"/>
      <dgm:spPr/>
    </dgm:pt>
    <dgm:pt modelId="{B974E816-7F09-4DD1-8CE2-7773DC67C984}" type="pres">
      <dgm:prSet presAssocID="{B8D87209-E8FD-4C36-A0A8-2B680FDD45F2}" presName="imgShp" presStyleLbl="fgImgPlace1" presStyleIdx="0" presStyleCn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CF2556-9615-4ECD-818A-657D87C4C9FC}" type="pres">
      <dgm:prSet presAssocID="{B8D87209-E8FD-4C36-A0A8-2B680FDD45F2}" presName="txShp" presStyleLbl="node1" presStyleIdx="0" presStyleCnt="1" custScaleX="103814" custLinFactNeighborX="-1739" custLinFactNeighborY="-131">
        <dgm:presLayoutVars>
          <dgm:bulletEnabled val="1"/>
        </dgm:presLayoutVars>
      </dgm:prSet>
      <dgm:spPr/>
    </dgm:pt>
  </dgm:ptLst>
  <dgm:cxnLst>
    <dgm:cxn modelId="{336D1330-BCE4-48D8-A5FF-1C97F428E9E1}" srcId="{3981E6B5-82CE-4043-88DD-0471DFB6941E}" destId="{B8D87209-E8FD-4C36-A0A8-2B680FDD45F2}" srcOrd="0" destOrd="0" parTransId="{73D206EF-89C9-49B2-BF2A-702B4BECB946}" sibTransId="{439DBAF7-DC22-44FD-B39E-97ED23537CC2}"/>
    <dgm:cxn modelId="{AD5160B4-5FC0-42D4-8BCF-AD6A1B5FFDE5}" type="presOf" srcId="{B8D87209-E8FD-4C36-A0A8-2B680FDD45F2}" destId="{B3CF2556-9615-4ECD-818A-657D87C4C9FC}" srcOrd="0" destOrd="0" presId="urn:microsoft.com/office/officeart/2005/8/layout/vList3"/>
    <dgm:cxn modelId="{C297E8E7-4E70-467B-9EA2-2210D3C81CDA}" type="presOf" srcId="{3981E6B5-82CE-4043-88DD-0471DFB6941E}" destId="{8A700367-9D5B-4DF1-8B9B-EB5E3C57D6CE}" srcOrd="0" destOrd="0" presId="urn:microsoft.com/office/officeart/2005/8/layout/vList3"/>
    <dgm:cxn modelId="{37A7FB62-824A-4841-BD62-FB3D8FC6465A}" type="presParOf" srcId="{8A700367-9D5B-4DF1-8B9B-EB5E3C57D6CE}" destId="{CB8F8F44-CD37-4B88-A6FB-686D7F375DDF}" srcOrd="0" destOrd="0" presId="urn:microsoft.com/office/officeart/2005/8/layout/vList3"/>
    <dgm:cxn modelId="{DAB71708-2640-459E-8398-BB1BA890648F}" type="presParOf" srcId="{CB8F8F44-CD37-4B88-A6FB-686D7F375DDF}" destId="{B974E816-7F09-4DD1-8CE2-7773DC67C984}" srcOrd="0" destOrd="0" presId="urn:microsoft.com/office/officeart/2005/8/layout/vList3"/>
    <dgm:cxn modelId="{975C70B5-6F84-4C2A-B8E2-87616BAE7836}" type="presParOf" srcId="{CB8F8F44-CD37-4B88-A6FB-686D7F375DDF}" destId="{B3CF2556-9615-4ECD-818A-657D87C4C9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D9ACF-3B1B-4E96-9DB3-ED299320AB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C7181E-80B8-49C5-942E-D97713E9F593}">
      <dgm:prSet/>
      <dgm:spPr>
        <a:noFill/>
      </dgm:spPr>
      <dgm:t>
        <a:bodyPr/>
        <a:lstStyle/>
        <a:p>
          <a:r>
            <a:rPr lang="en-US" dirty="0"/>
            <a:t>Enhance Your Knowledge About Cyber Security</a:t>
          </a:r>
          <a:endParaRPr lang="en-IN" dirty="0"/>
        </a:p>
      </dgm:t>
    </dgm:pt>
    <dgm:pt modelId="{4CBAA8D2-69B5-4193-841D-89CDFF74559A}" type="parTrans" cxnId="{0AF495C4-81E3-4B8A-993B-5F07D3DA2A53}">
      <dgm:prSet/>
      <dgm:spPr/>
      <dgm:t>
        <a:bodyPr/>
        <a:lstStyle/>
        <a:p>
          <a:endParaRPr lang="en-IN"/>
        </a:p>
      </dgm:t>
    </dgm:pt>
    <dgm:pt modelId="{CEB3DE39-CDF3-4E94-93F5-5B7E73813ABB}" type="sibTrans" cxnId="{0AF495C4-81E3-4B8A-993B-5F07D3DA2A53}">
      <dgm:prSet/>
      <dgm:spPr/>
      <dgm:t>
        <a:bodyPr/>
        <a:lstStyle/>
        <a:p>
          <a:endParaRPr lang="en-IN"/>
        </a:p>
      </dgm:t>
    </dgm:pt>
    <dgm:pt modelId="{305CBA14-AAF8-4519-98F4-31A07F15B492}">
      <dgm:prSet/>
      <dgm:spPr>
        <a:noFill/>
      </dgm:spPr>
      <dgm:t>
        <a:bodyPr/>
        <a:lstStyle/>
        <a:p>
          <a:r>
            <a:rPr lang="en-US"/>
            <a:t>Most demanded tech career</a:t>
          </a:r>
          <a:endParaRPr lang="en-IN"/>
        </a:p>
      </dgm:t>
    </dgm:pt>
    <dgm:pt modelId="{4B7F0804-02CD-477A-B4B2-0E5F41181931}" type="parTrans" cxnId="{52D1CC11-3D6E-44BA-A70C-8A330A49BD12}">
      <dgm:prSet/>
      <dgm:spPr/>
      <dgm:t>
        <a:bodyPr/>
        <a:lstStyle/>
        <a:p>
          <a:endParaRPr lang="en-IN"/>
        </a:p>
      </dgm:t>
    </dgm:pt>
    <dgm:pt modelId="{A31C44D0-6DA9-4927-A668-1B33A4C1F9C2}" type="sibTrans" cxnId="{52D1CC11-3D6E-44BA-A70C-8A330A49BD12}">
      <dgm:prSet/>
      <dgm:spPr/>
      <dgm:t>
        <a:bodyPr/>
        <a:lstStyle/>
        <a:p>
          <a:endParaRPr lang="en-IN"/>
        </a:p>
      </dgm:t>
    </dgm:pt>
    <dgm:pt modelId="{596FF667-2002-432E-A46F-C532A5BEA2C4}">
      <dgm:prSet/>
      <dgm:spPr/>
      <dgm:t>
        <a:bodyPr/>
        <a:lstStyle/>
        <a:p>
          <a:r>
            <a:rPr lang="en-US" dirty="0"/>
            <a:t>e-Certificate will be Provided for all participants</a:t>
          </a:r>
          <a:endParaRPr lang="en-IN" dirty="0"/>
        </a:p>
      </dgm:t>
    </dgm:pt>
    <dgm:pt modelId="{FF067E89-D264-4DFD-B049-AEEE438A084B}" type="parTrans" cxnId="{FDD5A1D1-16BB-46D1-ADB6-F7643895BFC4}">
      <dgm:prSet/>
      <dgm:spPr/>
      <dgm:t>
        <a:bodyPr/>
        <a:lstStyle/>
        <a:p>
          <a:endParaRPr lang="en-IN"/>
        </a:p>
      </dgm:t>
    </dgm:pt>
    <dgm:pt modelId="{629F7C47-7598-4361-8925-C77006D54C16}" type="sibTrans" cxnId="{FDD5A1D1-16BB-46D1-ADB6-F7643895BFC4}">
      <dgm:prSet/>
      <dgm:spPr/>
      <dgm:t>
        <a:bodyPr/>
        <a:lstStyle/>
        <a:p>
          <a:endParaRPr lang="en-IN"/>
        </a:p>
      </dgm:t>
    </dgm:pt>
    <dgm:pt modelId="{56264622-8ABA-4E39-BB0D-CB2BF80DB98D}" type="pres">
      <dgm:prSet presAssocID="{1FAD9ACF-3B1B-4E96-9DB3-ED299320AB53}" presName="linear" presStyleCnt="0">
        <dgm:presLayoutVars>
          <dgm:animLvl val="lvl"/>
          <dgm:resizeHandles val="exact"/>
        </dgm:presLayoutVars>
      </dgm:prSet>
      <dgm:spPr/>
    </dgm:pt>
    <dgm:pt modelId="{BBC0AA4F-1177-487A-AFEF-CCE2465836A5}" type="pres">
      <dgm:prSet presAssocID="{3BC7181E-80B8-49C5-942E-D97713E9F5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D57337-0E6E-45D9-9E79-BA625AC1647E}" type="pres">
      <dgm:prSet presAssocID="{CEB3DE39-CDF3-4E94-93F5-5B7E73813ABB}" presName="spacer" presStyleCnt="0"/>
      <dgm:spPr/>
    </dgm:pt>
    <dgm:pt modelId="{8B04B579-2B2F-45BE-8B89-37147AB1C6EB}" type="pres">
      <dgm:prSet presAssocID="{305CBA14-AAF8-4519-98F4-31A07F15B4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5A4E0-02F9-4A2D-BCB1-A8FB8550EEDF}" type="pres">
      <dgm:prSet presAssocID="{A31C44D0-6DA9-4927-A668-1B33A4C1F9C2}" presName="spacer" presStyleCnt="0"/>
      <dgm:spPr/>
    </dgm:pt>
    <dgm:pt modelId="{6E736CB3-39AD-441D-A996-C0C64C2F9BDD}" type="pres">
      <dgm:prSet presAssocID="{596FF667-2002-432E-A46F-C532A5BEA2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712E0C-0B3A-4FB0-9084-186691E218E3}" type="presOf" srcId="{305CBA14-AAF8-4519-98F4-31A07F15B492}" destId="{8B04B579-2B2F-45BE-8B89-37147AB1C6EB}" srcOrd="0" destOrd="0" presId="urn:microsoft.com/office/officeart/2005/8/layout/vList2"/>
    <dgm:cxn modelId="{52D1CC11-3D6E-44BA-A70C-8A330A49BD12}" srcId="{1FAD9ACF-3B1B-4E96-9DB3-ED299320AB53}" destId="{305CBA14-AAF8-4519-98F4-31A07F15B492}" srcOrd="1" destOrd="0" parTransId="{4B7F0804-02CD-477A-B4B2-0E5F41181931}" sibTransId="{A31C44D0-6DA9-4927-A668-1B33A4C1F9C2}"/>
    <dgm:cxn modelId="{146D0D2B-0A5E-40D1-A3E3-D2A6F16F7E11}" type="presOf" srcId="{1FAD9ACF-3B1B-4E96-9DB3-ED299320AB53}" destId="{56264622-8ABA-4E39-BB0D-CB2BF80DB98D}" srcOrd="0" destOrd="0" presId="urn:microsoft.com/office/officeart/2005/8/layout/vList2"/>
    <dgm:cxn modelId="{F51120AE-67AA-4BD6-882E-20CB8DC70A96}" type="presOf" srcId="{3BC7181E-80B8-49C5-942E-D97713E9F593}" destId="{BBC0AA4F-1177-487A-AFEF-CCE2465836A5}" srcOrd="0" destOrd="0" presId="urn:microsoft.com/office/officeart/2005/8/layout/vList2"/>
    <dgm:cxn modelId="{0AF495C4-81E3-4B8A-993B-5F07D3DA2A53}" srcId="{1FAD9ACF-3B1B-4E96-9DB3-ED299320AB53}" destId="{3BC7181E-80B8-49C5-942E-D97713E9F593}" srcOrd="0" destOrd="0" parTransId="{4CBAA8D2-69B5-4193-841D-89CDFF74559A}" sibTransId="{CEB3DE39-CDF3-4E94-93F5-5B7E73813ABB}"/>
    <dgm:cxn modelId="{A0ED67CB-6ABF-47CF-B15F-3559F750FE51}" type="presOf" srcId="{596FF667-2002-432E-A46F-C532A5BEA2C4}" destId="{6E736CB3-39AD-441D-A996-C0C64C2F9BDD}" srcOrd="0" destOrd="0" presId="urn:microsoft.com/office/officeart/2005/8/layout/vList2"/>
    <dgm:cxn modelId="{FDD5A1D1-16BB-46D1-ADB6-F7643895BFC4}" srcId="{1FAD9ACF-3B1B-4E96-9DB3-ED299320AB53}" destId="{596FF667-2002-432E-A46F-C532A5BEA2C4}" srcOrd="2" destOrd="0" parTransId="{FF067E89-D264-4DFD-B049-AEEE438A084B}" sibTransId="{629F7C47-7598-4361-8925-C77006D54C16}"/>
    <dgm:cxn modelId="{086D8CEE-1009-48D3-AA7C-B1A74D72416E}" type="presParOf" srcId="{56264622-8ABA-4E39-BB0D-CB2BF80DB98D}" destId="{BBC0AA4F-1177-487A-AFEF-CCE2465836A5}" srcOrd="0" destOrd="0" presId="urn:microsoft.com/office/officeart/2005/8/layout/vList2"/>
    <dgm:cxn modelId="{2C4707BA-9E5B-456D-AEDC-96A839E34E40}" type="presParOf" srcId="{56264622-8ABA-4E39-BB0D-CB2BF80DB98D}" destId="{D9D57337-0E6E-45D9-9E79-BA625AC1647E}" srcOrd="1" destOrd="0" presId="urn:microsoft.com/office/officeart/2005/8/layout/vList2"/>
    <dgm:cxn modelId="{2C781654-084A-4CEF-9429-FB853C0CF8CB}" type="presParOf" srcId="{56264622-8ABA-4E39-BB0D-CB2BF80DB98D}" destId="{8B04B579-2B2F-45BE-8B89-37147AB1C6EB}" srcOrd="2" destOrd="0" presId="urn:microsoft.com/office/officeart/2005/8/layout/vList2"/>
    <dgm:cxn modelId="{FF0F4C9C-E2F3-407D-8422-F0F9FD377345}" type="presParOf" srcId="{56264622-8ABA-4E39-BB0D-CB2BF80DB98D}" destId="{CC45A4E0-02F9-4A2D-BCB1-A8FB8550EEDF}" srcOrd="3" destOrd="0" presId="urn:microsoft.com/office/officeart/2005/8/layout/vList2"/>
    <dgm:cxn modelId="{E57EDB25-CBD3-46E6-9B94-E1DB90848EE8}" type="presParOf" srcId="{56264622-8ABA-4E39-BB0D-CB2BF80DB98D}" destId="{6E736CB3-39AD-441D-A996-C0C64C2F9B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A7C23-D4FC-4D0C-9337-006D415814C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F9296A-3F07-453F-8A2D-014AC6546F59}">
      <dgm:prSet/>
      <dgm:spPr/>
      <dgm:t>
        <a:bodyPr/>
        <a:lstStyle/>
        <a:p>
          <a:r>
            <a:rPr lang="en-US" dirty="0"/>
            <a:t>BENGAL COLLEGE OF </a:t>
          </a:r>
          <a:r>
            <a:rPr lang="en-IN" dirty="0"/>
            <a:t>ENGINEERING AND TECHNOLOGY </a:t>
          </a:r>
        </a:p>
      </dgm:t>
    </dgm:pt>
    <dgm:pt modelId="{615CB1A2-193D-43BB-AA26-9932903B5288}" type="parTrans" cxnId="{922008A9-6A11-4D95-9B15-5BE815449188}">
      <dgm:prSet/>
      <dgm:spPr/>
      <dgm:t>
        <a:bodyPr/>
        <a:lstStyle/>
        <a:p>
          <a:endParaRPr lang="en-IN"/>
        </a:p>
      </dgm:t>
    </dgm:pt>
    <dgm:pt modelId="{C56057D2-57FE-47E7-9569-D721B3A58058}" type="sibTrans" cxnId="{922008A9-6A11-4D95-9B15-5BE815449188}">
      <dgm:prSet/>
      <dgm:spPr/>
      <dgm:t>
        <a:bodyPr/>
        <a:lstStyle/>
        <a:p>
          <a:endParaRPr lang="en-IN"/>
        </a:p>
      </dgm:t>
    </dgm:pt>
    <dgm:pt modelId="{7F312801-8DC8-4E17-988A-FAE1F8C2C5CE}" type="pres">
      <dgm:prSet presAssocID="{5E5A7C23-D4FC-4D0C-9337-006D415814C6}" presName="linearFlow" presStyleCnt="0">
        <dgm:presLayoutVars>
          <dgm:dir/>
          <dgm:resizeHandles val="exact"/>
        </dgm:presLayoutVars>
      </dgm:prSet>
      <dgm:spPr/>
    </dgm:pt>
    <dgm:pt modelId="{90F314C7-EB03-401B-AF81-816F9CD65854}" type="pres">
      <dgm:prSet presAssocID="{C1F9296A-3F07-453F-8A2D-014AC6546F59}" presName="composite" presStyleCnt="0"/>
      <dgm:spPr/>
    </dgm:pt>
    <dgm:pt modelId="{5211AC45-088F-498E-88D6-F44DCD86C4EA}" type="pres">
      <dgm:prSet presAssocID="{C1F9296A-3F07-453F-8A2D-014AC6546F5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0416C52-0032-47C2-8784-08EE08D526E4}" type="pres">
      <dgm:prSet presAssocID="{C1F9296A-3F07-453F-8A2D-014AC6546F59}" presName="txShp" presStyleLbl="node1" presStyleIdx="0" presStyleCnt="1" custLinFactNeighborX="-1117" custLinFactNeighborY="-38">
        <dgm:presLayoutVars>
          <dgm:bulletEnabled val="1"/>
        </dgm:presLayoutVars>
      </dgm:prSet>
      <dgm:spPr/>
    </dgm:pt>
  </dgm:ptLst>
  <dgm:cxnLst>
    <dgm:cxn modelId="{8D9FC011-E64D-4E8D-85C7-3FE84D459EE7}" type="presOf" srcId="{C1F9296A-3F07-453F-8A2D-014AC6546F59}" destId="{20416C52-0032-47C2-8784-08EE08D526E4}" srcOrd="0" destOrd="0" presId="urn:microsoft.com/office/officeart/2005/8/layout/vList3"/>
    <dgm:cxn modelId="{1B32F61E-91AC-4029-9ED5-C94156D87F9A}" type="presOf" srcId="{5E5A7C23-D4FC-4D0C-9337-006D415814C6}" destId="{7F312801-8DC8-4E17-988A-FAE1F8C2C5CE}" srcOrd="0" destOrd="0" presId="urn:microsoft.com/office/officeart/2005/8/layout/vList3"/>
    <dgm:cxn modelId="{922008A9-6A11-4D95-9B15-5BE815449188}" srcId="{5E5A7C23-D4FC-4D0C-9337-006D415814C6}" destId="{C1F9296A-3F07-453F-8A2D-014AC6546F59}" srcOrd="0" destOrd="0" parTransId="{615CB1A2-193D-43BB-AA26-9932903B5288}" sibTransId="{C56057D2-57FE-47E7-9569-D721B3A58058}"/>
    <dgm:cxn modelId="{ABECF2E2-DB30-4DB7-B0AA-2AC5E75E619B}" type="presParOf" srcId="{7F312801-8DC8-4E17-988A-FAE1F8C2C5CE}" destId="{90F314C7-EB03-401B-AF81-816F9CD65854}" srcOrd="0" destOrd="0" presId="urn:microsoft.com/office/officeart/2005/8/layout/vList3"/>
    <dgm:cxn modelId="{5DAB84AB-ADE6-4D08-AF76-A11469D0AEFF}" type="presParOf" srcId="{90F314C7-EB03-401B-AF81-816F9CD65854}" destId="{5211AC45-088F-498E-88D6-F44DCD86C4EA}" srcOrd="0" destOrd="0" presId="urn:microsoft.com/office/officeart/2005/8/layout/vList3"/>
    <dgm:cxn modelId="{9F49AAB2-4D1D-414F-BF9C-8DF6061C1996}" type="presParOf" srcId="{90F314C7-EB03-401B-AF81-816F9CD65854}" destId="{20416C52-0032-47C2-8784-08EE08D526E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CFBF19-8053-4C7E-8769-529FD9E09E9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2C95FB-4850-49A5-9284-919F65D81A8F}">
      <dgm:prSet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b="1" dirty="0">
              <a:solidFill>
                <a:schemeClr val="bg2">
                  <a:lumMod val="75000"/>
                </a:schemeClr>
              </a:solidFill>
            </a:rPr>
            <a:t>SQL INJECTION </a:t>
          </a:r>
          <a:r>
            <a:rPr lang="en-US" b="1" dirty="0"/>
            <a:t>ATTACK</a:t>
          </a:r>
          <a:endParaRPr lang="en-IN" dirty="0"/>
        </a:p>
      </dgm:t>
    </dgm:pt>
    <dgm:pt modelId="{71FEBE65-C5B4-4F84-AE9D-AB3FD3C6DB94}" type="parTrans" cxnId="{4EC8057C-46DD-40C0-AA23-FC3F08AA7E43}">
      <dgm:prSet/>
      <dgm:spPr/>
      <dgm:t>
        <a:bodyPr/>
        <a:lstStyle/>
        <a:p>
          <a:endParaRPr lang="en-IN"/>
        </a:p>
      </dgm:t>
    </dgm:pt>
    <dgm:pt modelId="{6234CDAE-1819-4598-99EF-2594BEDD1A94}" type="sibTrans" cxnId="{4EC8057C-46DD-40C0-AA23-FC3F08AA7E43}">
      <dgm:prSet/>
      <dgm:spPr/>
      <dgm:t>
        <a:bodyPr/>
        <a:lstStyle/>
        <a:p>
          <a:endParaRPr lang="en-IN"/>
        </a:p>
      </dgm:t>
    </dgm:pt>
    <dgm:pt modelId="{205C6D3D-83C1-464B-AC6A-D41484574131}" type="pres">
      <dgm:prSet presAssocID="{7FCFBF19-8053-4C7E-8769-529FD9E09E90}" presName="linearFlow" presStyleCnt="0">
        <dgm:presLayoutVars>
          <dgm:dir/>
          <dgm:resizeHandles val="exact"/>
        </dgm:presLayoutVars>
      </dgm:prSet>
      <dgm:spPr/>
    </dgm:pt>
    <dgm:pt modelId="{76143EDD-8747-4EDC-A379-6DE4AF0D7D10}" type="pres">
      <dgm:prSet presAssocID="{C82C95FB-4850-49A5-9284-919F65D81A8F}" presName="composite" presStyleCnt="0"/>
      <dgm:spPr/>
    </dgm:pt>
    <dgm:pt modelId="{C00FDDE2-3BCD-47F8-88B3-4DBDB1589E07}" type="pres">
      <dgm:prSet presAssocID="{C82C95FB-4850-49A5-9284-919F65D81A8F}" presName="imgShp" presStyleLbl="fgImgPlace1" presStyleIdx="0" presStyleCnt="1" custLinFactNeighborX="-3633" custLinFactNeighborY="-4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9A3DF7A-50ED-4B52-9A19-8AF5517D0AFD}" type="pres">
      <dgm:prSet presAssocID="{C82C95FB-4850-49A5-9284-919F65D81A8F}" presName="txShp" presStyleLbl="node1" presStyleIdx="0" presStyleCnt="1" custScaleX="119749" custLinFactNeighborX="5597" custLinFactNeighborY="-440">
        <dgm:presLayoutVars>
          <dgm:bulletEnabled val="1"/>
        </dgm:presLayoutVars>
      </dgm:prSet>
      <dgm:spPr/>
    </dgm:pt>
  </dgm:ptLst>
  <dgm:cxnLst>
    <dgm:cxn modelId="{4EC8057C-46DD-40C0-AA23-FC3F08AA7E43}" srcId="{7FCFBF19-8053-4C7E-8769-529FD9E09E90}" destId="{C82C95FB-4850-49A5-9284-919F65D81A8F}" srcOrd="0" destOrd="0" parTransId="{71FEBE65-C5B4-4F84-AE9D-AB3FD3C6DB94}" sibTransId="{6234CDAE-1819-4598-99EF-2594BEDD1A94}"/>
    <dgm:cxn modelId="{1883E087-821F-4A22-A85C-C6461D3F2122}" type="presOf" srcId="{7FCFBF19-8053-4C7E-8769-529FD9E09E90}" destId="{205C6D3D-83C1-464B-AC6A-D41484574131}" srcOrd="0" destOrd="0" presId="urn:microsoft.com/office/officeart/2005/8/layout/vList3"/>
    <dgm:cxn modelId="{B9CC58FA-DB48-4749-A11E-2126086A21F8}" type="presOf" srcId="{C82C95FB-4850-49A5-9284-919F65D81A8F}" destId="{39A3DF7A-50ED-4B52-9A19-8AF5517D0AFD}" srcOrd="0" destOrd="0" presId="urn:microsoft.com/office/officeart/2005/8/layout/vList3"/>
    <dgm:cxn modelId="{6AD7FD6D-E75E-4204-9F8D-C6BEAC899AD8}" type="presParOf" srcId="{205C6D3D-83C1-464B-AC6A-D41484574131}" destId="{76143EDD-8747-4EDC-A379-6DE4AF0D7D10}" srcOrd="0" destOrd="0" presId="urn:microsoft.com/office/officeart/2005/8/layout/vList3"/>
    <dgm:cxn modelId="{65727CA4-301F-467B-9C68-6B0CEC2CD32D}" type="presParOf" srcId="{76143EDD-8747-4EDC-A379-6DE4AF0D7D10}" destId="{C00FDDE2-3BCD-47F8-88B3-4DBDB1589E07}" srcOrd="0" destOrd="0" presId="urn:microsoft.com/office/officeart/2005/8/layout/vList3"/>
    <dgm:cxn modelId="{53129E35-5F01-4EB5-9ADA-70D4C1FF7688}" type="presParOf" srcId="{76143EDD-8747-4EDC-A379-6DE4AF0D7D10}" destId="{39A3DF7A-50ED-4B52-9A19-8AF5517D0A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F2556-9615-4ECD-818A-657D87C4C9FC}">
      <dsp:nvSpPr>
        <dsp:cNvPr id="0" name=""/>
        <dsp:cNvSpPr/>
      </dsp:nvSpPr>
      <dsp:spPr>
        <a:xfrm rot="10800000">
          <a:off x="1177141" y="0"/>
          <a:ext cx="4719132" cy="964960"/>
        </a:xfrm>
        <a:prstGeom prst="homePlat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52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BASIC ETHICAL </a:t>
          </a:r>
          <a:r>
            <a:rPr lang="en-US" sz="2900" b="1" kern="1200" dirty="0">
              <a:solidFill>
                <a:schemeClr val="bg2">
                  <a:lumMod val="75000"/>
                </a:schemeClr>
              </a:solidFill>
            </a:rPr>
            <a:t>HACKING</a:t>
          </a:r>
          <a:endParaRPr lang="en-IN" sz="2900" kern="1200" dirty="0">
            <a:solidFill>
              <a:schemeClr val="bg2">
                <a:lumMod val="75000"/>
              </a:schemeClr>
            </a:solidFill>
          </a:endParaRPr>
        </a:p>
      </dsp:txBody>
      <dsp:txXfrm rot="10800000">
        <a:off x="1418381" y="0"/>
        <a:ext cx="4477892" cy="964960"/>
      </dsp:txXfrm>
    </dsp:sp>
    <dsp:sp modelId="{B974E816-7F09-4DD1-8CE2-7773DC67C984}">
      <dsp:nvSpPr>
        <dsp:cNvPr id="0" name=""/>
        <dsp:cNvSpPr/>
      </dsp:nvSpPr>
      <dsp:spPr>
        <a:xfrm>
          <a:off x="860400" y="0"/>
          <a:ext cx="964960" cy="96496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AA4F-1177-487A-AFEF-CCE2465836A5}">
      <dsp:nvSpPr>
        <dsp:cNvPr id="0" name=""/>
        <dsp:cNvSpPr/>
      </dsp:nvSpPr>
      <dsp:spPr>
        <a:xfrm>
          <a:off x="0" y="137377"/>
          <a:ext cx="2845569" cy="7722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Enhance Your Knowledge About Cyber Security</a:t>
          </a:r>
          <a:endParaRPr lang="en-IN" sz="2000" kern="1200" dirty="0"/>
        </a:p>
      </dsp:txBody>
      <dsp:txXfrm>
        <a:off x="37696" y="175073"/>
        <a:ext cx="2770177" cy="696808"/>
      </dsp:txXfrm>
    </dsp:sp>
    <dsp:sp modelId="{8B04B579-2B2F-45BE-8B89-37147AB1C6EB}">
      <dsp:nvSpPr>
        <dsp:cNvPr id="0" name=""/>
        <dsp:cNvSpPr/>
      </dsp:nvSpPr>
      <dsp:spPr>
        <a:xfrm>
          <a:off x="0" y="967178"/>
          <a:ext cx="2845569" cy="7722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demanded tech career</a:t>
          </a:r>
          <a:endParaRPr lang="en-IN" sz="2000" kern="1200"/>
        </a:p>
      </dsp:txBody>
      <dsp:txXfrm>
        <a:off x="37696" y="1004874"/>
        <a:ext cx="2770177" cy="696808"/>
      </dsp:txXfrm>
    </dsp:sp>
    <dsp:sp modelId="{6E736CB3-39AD-441D-A996-C0C64C2F9BDD}">
      <dsp:nvSpPr>
        <dsp:cNvPr id="0" name=""/>
        <dsp:cNvSpPr/>
      </dsp:nvSpPr>
      <dsp:spPr>
        <a:xfrm>
          <a:off x="0" y="1796978"/>
          <a:ext cx="2845569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e-Certificate will be Provided for all participants</a:t>
          </a:r>
          <a:endParaRPr lang="en-IN" sz="2000" kern="1200" dirty="0"/>
        </a:p>
      </dsp:txBody>
      <dsp:txXfrm>
        <a:off x="37696" y="1834674"/>
        <a:ext cx="2770177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16C52-0032-47C2-8784-08EE08D526E4}">
      <dsp:nvSpPr>
        <dsp:cNvPr id="0" name=""/>
        <dsp:cNvSpPr/>
      </dsp:nvSpPr>
      <dsp:spPr>
        <a:xfrm rot="10800000">
          <a:off x="825106" y="0"/>
          <a:ext cx="2383026" cy="10059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59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BENGAL COLLEGE OF </a:t>
          </a:r>
          <a:r>
            <a:rPr lang="en-IN" sz="1600" kern="1200" dirty="0"/>
            <a:t>ENGINEERING AND TECHNOLOGY </a:t>
          </a:r>
        </a:p>
      </dsp:txBody>
      <dsp:txXfrm rot="10800000">
        <a:off x="1076595" y="0"/>
        <a:ext cx="2131537" cy="1005957"/>
      </dsp:txXfrm>
    </dsp:sp>
    <dsp:sp modelId="{5211AC45-088F-498E-88D6-F44DCD86C4EA}">
      <dsp:nvSpPr>
        <dsp:cNvPr id="0" name=""/>
        <dsp:cNvSpPr/>
      </dsp:nvSpPr>
      <dsp:spPr>
        <a:xfrm>
          <a:off x="348746" y="0"/>
          <a:ext cx="1005957" cy="10059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3DF7A-50ED-4B52-9A19-8AF5517D0AFD}">
      <dsp:nvSpPr>
        <dsp:cNvPr id="0" name=""/>
        <dsp:cNvSpPr/>
      </dsp:nvSpPr>
      <dsp:spPr>
        <a:xfrm rot="10800000">
          <a:off x="853238" y="0"/>
          <a:ext cx="4698060" cy="906273"/>
        </a:xfrm>
        <a:prstGeom prst="homePlate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64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2">
                  <a:lumMod val="75000"/>
                </a:schemeClr>
              </a:solidFill>
            </a:rPr>
            <a:t>SQL INJECTION </a:t>
          </a:r>
          <a:r>
            <a:rPr lang="en-US" sz="3100" b="1" kern="1200" dirty="0"/>
            <a:t>ATTACK</a:t>
          </a:r>
          <a:endParaRPr lang="en-IN" sz="3100" kern="1200" dirty="0"/>
        </a:p>
      </dsp:txBody>
      <dsp:txXfrm rot="10800000">
        <a:off x="1079806" y="0"/>
        <a:ext cx="4471492" cy="906273"/>
      </dsp:txXfrm>
    </dsp:sp>
    <dsp:sp modelId="{C00FDDE2-3BCD-47F8-88B3-4DBDB1589E07}">
      <dsp:nvSpPr>
        <dsp:cNvPr id="0" name=""/>
        <dsp:cNvSpPr/>
      </dsp:nvSpPr>
      <dsp:spPr>
        <a:xfrm>
          <a:off x="534994" y="0"/>
          <a:ext cx="906273" cy="906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5.svg"/><Relationship Id="rId26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Layout" Target="../diagrams/layout4.xml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microsoft.com/office/2007/relationships/diagramDrawing" Target="../diagrams/drawing4.xml"/><Relationship Id="rId28" Type="http://schemas.openxmlformats.org/officeDocument/2006/relationships/image" Target="../media/image11.png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4.xml"/><Relationship Id="rId31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Colors" Target="../diagrams/colors4.xml"/><Relationship Id="rId27" Type="http://schemas.openxmlformats.org/officeDocument/2006/relationships/image" Target="../media/image10.sv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5" y="35951"/>
            <a:ext cx="1242792" cy="1413439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WEBINAR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ON </a:t>
            </a:r>
          </a:p>
        </p:txBody>
      </p:sp>
      <p:graphicFrame>
        <p:nvGraphicFramePr>
          <p:cNvPr id="85" name="Diagram 84">
            <a:extLst>
              <a:ext uri="{FF2B5EF4-FFF2-40B4-BE49-F238E27FC236}">
                <a16:creationId xmlns:a16="http://schemas.microsoft.com/office/drawing/2014/main" id="{8A7C59AB-BC80-4CAA-ACAA-845865B68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409881"/>
              </p:ext>
            </p:extLst>
          </p:nvPr>
        </p:nvGraphicFramePr>
        <p:xfrm>
          <a:off x="-792478" y="1566370"/>
          <a:ext cx="6835726" cy="96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006728" y="2821107"/>
            <a:ext cx="836127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AND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8265394" y="89482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7" name="Text Placeholder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7591707" y="230743"/>
            <a:ext cx="838450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2" name="Text Placeholder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6" name="Text Placeholder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73304" y="3961570"/>
            <a:ext cx="528660" cy="51192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599929" y="7739985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Vatsal</a:t>
            </a:r>
            <a:r>
              <a:rPr lang="en-US" dirty="0"/>
              <a:t> Vinit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599929" y="8185221"/>
            <a:ext cx="2537569" cy="75231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CO-FOUNDER :</a:t>
            </a:r>
          </a:p>
          <a:p>
            <a:r>
              <a:rPr lang="en-US" sz="1600" cap="small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CYBERCELL</a:t>
            </a:r>
            <a:r>
              <a:rPr lang="en-US" sz="1800" cap="small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600" cap="small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BCE</a:t>
            </a:r>
            <a:r>
              <a:rPr lang="en-US" sz="1800" cap="small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</a:t>
            </a:r>
          </a:p>
        </p:txBody>
      </p:sp>
      <p:graphicFrame>
        <p:nvGraphicFramePr>
          <p:cNvPr id="86" name="Diagram 85">
            <a:extLst>
              <a:ext uri="{FF2B5EF4-FFF2-40B4-BE49-F238E27FC236}">
                <a16:creationId xmlns:a16="http://schemas.microsoft.com/office/drawing/2014/main" id="{AF711859-E2BD-4C65-BCE8-E05E74F93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87568"/>
              </p:ext>
            </p:extLst>
          </p:nvPr>
        </p:nvGraphicFramePr>
        <p:xfrm>
          <a:off x="3484172" y="4472468"/>
          <a:ext cx="2845570" cy="270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4050828" y="8269954"/>
            <a:ext cx="2745542" cy="493932"/>
          </a:xfrm>
          <a:prstGeom prst="rect">
            <a:avLst/>
          </a:prstGeom>
          <a:noFill/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: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9883225047</a:t>
            </a:r>
          </a:p>
        </p:txBody>
      </p:sp>
      <p:graphicFrame>
        <p:nvGraphicFramePr>
          <p:cNvPr id="82" name="Diagram 81">
            <a:extLst>
              <a:ext uri="{FF2B5EF4-FFF2-40B4-BE49-F238E27FC236}">
                <a16:creationId xmlns:a16="http://schemas.microsoft.com/office/drawing/2014/main" id="{722571D1-B760-4E17-B154-5BE00DCD5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216034"/>
              </p:ext>
            </p:extLst>
          </p:nvPr>
        </p:nvGraphicFramePr>
        <p:xfrm>
          <a:off x="1416208" y="155910"/>
          <a:ext cx="3583499" cy="100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8" name="Picture Placeholder 48" descr="thumbs up icon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6" name="Graphic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20504" y="8687919"/>
            <a:ext cx="365760" cy="365760"/>
          </a:xfrm>
          <a:prstGeom prst="rect">
            <a:avLst/>
          </a:prstGeom>
        </p:spPr>
      </p:pic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0DE5693E-D0E3-42AC-8C77-E9D70CE02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790292"/>
              </p:ext>
            </p:extLst>
          </p:nvPr>
        </p:nvGraphicFramePr>
        <p:xfrm>
          <a:off x="1184875" y="3418451"/>
          <a:ext cx="5899634" cy="90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:a16="http://schemas.microsoft.com/office/drawing/2014/main" id="{B101FBC4-E421-414F-8F98-1B5ACC785BD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712" y="4857686"/>
            <a:ext cx="2537571" cy="29503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5FD41459-418C-47EF-91E1-D49F6B9CEEBF}"/>
              </a:ext>
            </a:extLst>
          </p:cNvPr>
          <p:cNvSpPr txBox="1">
            <a:spLocks/>
          </p:cNvSpPr>
          <p:nvPr/>
        </p:nvSpPr>
        <p:spPr>
          <a:xfrm>
            <a:off x="28715" y="4235788"/>
            <a:ext cx="1242792" cy="643717"/>
          </a:xfrm>
          <a:prstGeom prst="rect">
            <a:avLst/>
          </a:prstGeom>
          <a:noFill/>
        </p:spPr>
        <p:txBody>
          <a:bodyPr vert="horz" lIns="72000" tIns="108000" rIns="72000" bIns="7200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SPEAKER</a:t>
            </a:r>
            <a:r>
              <a:rPr lang="en-US" sz="1200" dirty="0"/>
              <a:t>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EAED804-3AF8-45B3-B87B-340FDD7DD2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19854" y="255817"/>
            <a:ext cx="1112696" cy="10998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8" name="Graphic 87" descr="Speaker Phone">
            <a:extLst>
              <a:ext uri="{FF2B5EF4-FFF2-40B4-BE49-F238E27FC236}">
                <a16:creationId xmlns:a16="http://schemas.microsoft.com/office/drawing/2014/main" id="{C2841280-A23E-49B4-B4DB-5556691670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83959" y="8251958"/>
            <a:ext cx="461093" cy="511928"/>
          </a:xfrm>
          <a:prstGeom prst="rect">
            <a:avLst/>
          </a:prstGeom>
        </p:spPr>
      </p:pic>
      <p:pic>
        <p:nvPicPr>
          <p:cNvPr id="94" name="Graphic 93" descr="Daily calendar">
            <a:extLst>
              <a:ext uri="{FF2B5EF4-FFF2-40B4-BE49-F238E27FC236}">
                <a16:creationId xmlns:a16="http://schemas.microsoft.com/office/drawing/2014/main" id="{4E736C4C-69A7-4213-9702-85FD6834532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68679" y="7158507"/>
            <a:ext cx="578841" cy="386087"/>
          </a:xfrm>
          <a:prstGeom prst="rect">
            <a:avLst/>
          </a:prstGeom>
        </p:spPr>
      </p:pic>
      <p:pic>
        <p:nvPicPr>
          <p:cNvPr id="96" name="Graphic 95" descr="Clock">
            <a:extLst>
              <a:ext uri="{FF2B5EF4-FFF2-40B4-BE49-F238E27FC236}">
                <a16:creationId xmlns:a16="http://schemas.microsoft.com/office/drawing/2014/main" id="{C2E6CA8C-4433-456A-AB08-5E2F06EFE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997817" y="7668260"/>
            <a:ext cx="420280" cy="420280"/>
          </a:xfrm>
          <a:prstGeom prst="rect">
            <a:avLst/>
          </a:prstGeom>
        </p:spPr>
      </p:pic>
      <p:sp>
        <p:nvSpPr>
          <p:cNvPr id="98" name="Text Placeholder 19">
            <a:extLst>
              <a:ext uri="{FF2B5EF4-FFF2-40B4-BE49-F238E27FC236}">
                <a16:creationId xmlns:a16="http://schemas.microsoft.com/office/drawing/2014/main" id="{1C6B72DD-2545-47AF-BEF3-DDA08DF0BFDB}"/>
              </a:ext>
            </a:extLst>
          </p:cNvPr>
          <p:cNvSpPr txBox="1">
            <a:spLocks/>
          </p:cNvSpPr>
          <p:nvPr/>
        </p:nvSpPr>
        <p:spPr>
          <a:xfrm>
            <a:off x="4067053" y="8732524"/>
            <a:ext cx="2745542" cy="493932"/>
          </a:xfrm>
          <a:prstGeom prst="rect">
            <a:avLst/>
          </a:prstGeom>
          <a:noFill/>
        </p:spPr>
        <p:txBody>
          <a:bodyPr lIns="126000" tIns="18000" rIns="54000" bIns="7200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:  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cybercell.bcet@gmail.com</a:t>
            </a:r>
          </a:p>
        </p:txBody>
      </p:sp>
      <p:sp>
        <p:nvSpPr>
          <p:cNvPr id="99" name="Text Placeholder 19">
            <a:extLst>
              <a:ext uri="{FF2B5EF4-FFF2-40B4-BE49-F238E27FC236}">
                <a16:creationId xmlns:a16="http://schemas.microsoft.com/office/drawing/2014/main" id="{AE035F1F-0C85-4368-9119-1CA1397B1E2E}"/>
              </a:ext>
            </a:extLst>
          </p:cNvPr>
          <p:cNvSpPr txBox="1">
            <a:spLocks/>
          </p:cNvSpPr>
          <p:nvPr/>
        </p:nvSpPr>
        <p:spPr>
          <a:xfrm>
            <a:off x="3484172" y="7691289"/>
            <a:ext cx="2745542" cy="493932"/>
          </a:xfrm>
          <a:prstGeom prst="rect">
            <a:avLst/>
          </a:prstGeom>
          <a:noFill/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:  </a:t>
            </a:r>
            <a:r>
              <a:rPr lang="en-US" sz="2400" dirty="0">
                <a:solidFill>
                  <a:schemeClr val="accent1"/>
                </a:solidFill>
              </a:rPr>
              <a:t>10:30 a.m.</a:t>
            </a:r>
          </a:p>
        </p:txBody>
      </p:sp>
      <p:sp>
        <p:nvSpPr>
          <p:cNvPr id="100" name="Text Placeholder 19">
            <a:extLst>
              <a:ext uri="{FF2B5EF4-FFF2-40B4-BE49-F238E27FC236}">
                <a16:creationId xmlns:a16="http://schemas.microsoft.com/office/drawing/2014/main" id="{3C65DAC8-54FD-4636-87F8-88DBF2B4E5CA}"/>
              </a:ext>
            </a:extLst>
          </p:cNvPr>
          <p:cNvSpPr txBox="1">
            <a:spLocks/>
          </p:cNvSpPr>
          <p:nvPr/>
        </p:nvSpPr>
        <p:spPr>
          <a:xfrm>
            <a:off x="3507435" y="7212506"/>
            <a:ext cx="2745542" cy="493932"/>
          </a:xfrm>
          <a:prstGeom prst="rect">
            <a:avLst/>
          </a:prstGeom>
          <a:noFill/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:   </a:t>
            </a:r>
            <a:r>
              <a:rPr lang="en-US" sz="2400" dirty="0">
                <a:solidFill>
                  <a:srgbClr val="AFEBCA"/>
                </a:solidFill>
              </a:rPr>
              <a:t>09/01/2022</a:t>
            </a: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120</TotalTime>
  <Words>57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Bahnschrift Light</vt:lpstr>
      <vt:lpstr>Calibri</vt:lpstr>
      <vt:lpstr>Tahoma</vt:lpstr>
      <vt:lpstr>InfographicsPoster_Tech_v1_mo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CHAKRABORTTY</dc:creator>
  <cp:lastModifiedBy>SOHAM CHAKRABORTTY</cp:lastModifiedBy>
  <cp:revision>2</cp:revision>
  <dcterms:created xsi:type="dcterms:W3CDTF">2022-01-09T06:05:28Z</dcterms:created>
  <dcterms:modified xsi:type="dcterms:W3CDTF">2022-01-09T13:06:15Z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