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85BA3-0D62-48DF-BE75-0F35CF3E28BA}" v="2" dt="2024-05-08T10:13:5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da.mizuki.68s@st.kyoto-u.ac.jp" userId="c8fc0fb2-2407-4838-aa03-070123a2919e" providerId="ADAL" clId="{6D35BEB1-9DBE-4641-911F-BEA66DACCBBC}"/>
    <pc:docChg chg="undo redo custSel addSld modSld">
      <pc:chgData name="yoshida.mizuki.68s@st.kyoto-u.ac.jp" userId="c8fc0fb2-2407-4838-aa03-070123a2919e" providerId="ADAL" clId="{6D35BEB1-9DBE-4641-911F-BEA66DACCBBC}" dt="2024-02-13T11:14:40.380" v="1639" actId="1076"/>
      <pc:docMkLst>
        <pc:docMk/>
      </pc:docMkLst>
      <pc:sldChg chg="addSp modSp mod">
        <pc:chgData name="yoshida.mizuki.68s@st.kyoto-u.ac.jp" userId="c8fc0fb2-2407-4838-aa03-070123a2919e" providerId="ADAL" clId="{6D35BEB1-9DBE-4641-911F-BEA66DACCBBC}" dt="2024-02-11T05:59:51.814" v="439" actId="1076"/>
        <pc:sldMkLst>
          <pc:docMk/>
          <pc:sldMk cId="1971013960" sldId="258"/>
        </pc:sldMkLst>
        <pc:spChg chg="add 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2" creationId="{FE60F5C9-7E97-8AB9-86B4-FAFCB318A324}"/>
          </ac:spMkLst>
        </pc:spChg>
        <pc:spChg chg="mod">
          <ac:chgData name="yoshida.mizuki.68s@st.kyoto-u.ac.jp" userId="c8fc0fb2-2407-4838-aa03-070123a2919e" providerId="ADAL" clId="{6D35BEB1-9DBE-4641-911F-BEA66DACCBBC}" dt="2024-02-09T11:45:10.640" v="0" actId="1582"/>
          <ac:spMkLst>
            <pc:docMk/>
            <pc:sldMk cId="1971013960" sldId="258"/>
            <ac:spMk id="7" creationId="{9F2FD70F-D674-AB07-0F91-1FD002DA28BE}"/>
          </ac:spMkLst>
        </pc:spChg>
        <pc:spChg chg="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15" creationId="{9CB7A836-F4F0-C8E6-671F-1A6808BB9038}"/>
          </ac:spMkLst>
        </pc:spChg>
        <pc:spChg chg="mod">
          <ac:chgData name="yoshida.mizuki.68s@st.kyoto-u.ac.jp" userId="c8fc0fb2-2407-4838-aa03-070123a2919e" providerId="ADAL" clId="{6D35BEB1-9DBE-4641-911F-BEA66DACCBBC}" dt="2024-02-11T05:59:51.814" v="439" actId="1076"/>
          <ac:spMkLst>
            <pc:docMk/>
            <pc:sldMk cId="1971013960" sldId="258"/>
            <ac:spMk id="30" creationId="{00A99035-8B01-AD20-AC3D-13A05AA6B9E2}"/>
          </ac:spMkLst>
        </pc:spChg>
        <pc:picChg chg="mod">
          <ac:chgData name="yoshida.mizuki.68s@st.kyoto-u.ac.jp" userId="c8fc0fb2-2407-4838-aa03-070123a2919e" providerId="ADAL" clId="{6D35BEB1-9DBE-4641-911F-BEA66DACCBBC}" dt="2024-02-09T11:48:09.082" v="41" actId="1076"/>
          <ac:picMkLst>
            <pc:docMk/>
            <pc:sldMk cId="1971013960" sldId="258"/>
            <ac:picMk id="5" creationId="{51D268C0-8E47-D347-166A-31C9D85BEAD8}"/>
          </ac:picMkLst>
        </pc:picChg>
        <pc:cxnChg chg="mod">
          <ac:chgData name="yoshida.mizuki.68s@st.kyoto-u.ac.jp" userId="c8fc0fb2-2407-4838-aa03-070123a2919e" providerId="ADAL" clId="{6D35BEB1-9DBE-4641-911F-BEA66DACCBBC}" dt="2024-02-11T05:59:51.814" v="439" actId="1076"/>
          <ac:cxnSpMkLst>
            <pc:docMk/>
            <pc:sldMk cId="1971013960" sldId="258"/>
            <ac:cxnSpMk id="17" creationId="{EEDE8285-8CC5-FDAF-9BDE-3D51045AC617}"/>
          </ac:cxnSpMkLst>
        </pc:cxnChg>
        <pc:cxnChg chg="mod">
          <ac:chgData name="yoshida.mizuki.68s@st.kyoto-u.ac.jp" userId="c8fc0fb2-2407-4838-aa03-070123a2919e" providerId="ADAL" clId="{6D35BEB1-9DBE-4641-911F-BEA66DACCBBC}" dt="2024-02-11T05:59:51.814" v="439" actId="1076"/>
          <ac:cxnSpMkLst>
            <pc:docMk/>
            <pc:sldMk cId="1971013960" sldId="258"/>
            <ac:cxnSpMk id="31" creationId="{8B365BD6-992F-C246-4ADE-FA6EBE1DFC7B}"/>
          </ac:cxnSpMkLst>
        </pc:cxnChg>
      </pc:sldChg>
      <pc:sldChg chg="addSp delSp modSp mod">
        <pc:chgData name="yoshida.mizuki.68s@st.kyoto-u.ac.jp" userId="c8fc0fb2-2407-4838-aa03-070123a2919e" providerId="ADAL" clId="{6D35BEB1-9DBE-4641-911F-BEA66DACCBBC}" dt="2024-02-09T11:50:41.119" v="259" actId="14100"/>
        <pc:sldMkLst>
          <pc:docMk/>
          <pc:sldMk cId="1453797176" sldId="261"/>
        </pc:sldMkLst>
        <pc:spChg chg="add mod">
          <ac:chgData name="yoshida.mizuki.68s@st.kyoto-u.ac.jp" userId="c8fc0fb2-2407-4838-aa03-070123a2919e" providerId="ADAL" clId="{6D35BEB1-9DBE-4641-911F-BEA66DACCBBC}" dt="2024-02-09T11:48:42.039" v="58" actId="1076"/>
          <ac:spMkLst>
            <pc:docMk/>
            <pc:sldMk cId="1453797176" sldId="261"/>
            <ac:spMk id="2" creationId="{BD55099E-03B9-AE80-D513-60C6BE48D08C}"/>
          </ac:spMkLst>
        </pc:spChg>
        <pc:spChg chg="del mod">
          <ac:chgData name="yoshida.mizuki.68s@st.kyoto-u.ac.jp" userId="c8fc0fb2-2407-4838-aa03-070123a2919e" providerId="ADAL" clId="{6D35BEB1-9DBE-4641-911F-BEA66DACCBBC}" dt="2024-02-09T11:48:44.632" v="60" actId="478"/>
          <ac:spMkLst>
            <pc:docMk/>
            <pc:sldMk cId="1453797176" sldId="261"/>
            <ac:spMk id="4" creationId="{948EDFB4-D4EE-DAE0-4082-78079A90DBE8}"/>
          </ac:spMkLst>
        </pc:spChg>
        <pc:spChg chg="add mod">
          <ac:chgData name="yoshida.mizuki.68s@st.kyoto-u.ac.jp" userId="c8fc0fb2-2407-4838-aa03-070123a2919e" providerId="ADAL" clId="{6D35BEB1-9DBE-4641-911F-BEA66DACCBBC}" dt="2024-02-09T11:49:05.679" v="63" actId="1582"/>
          <ac:spMkLst>
            <pc:docMk/>
            <pc:sldMk cId="1453797176" sldId="261"/>
            <ac:spMk id="9" creationId="{07FF837B-1A43-9518-940A-A6CCC21B4B9F}"/>
          </ac:spMkLst>
        </pc:spChg>
        <pc:spChg chg="add mod">
          <ac:chgData name="yoshida.mizuki.68s@st.kyoto-u.ac.jp" userId="c8fc0fb2-2407-4838-aa03-070123a2919e" providerId="ADAL" clId="{6D35BEB1-9DBE-4641-911F-BEA66DACCBBC}" dt="2024-02-09T11:50:38.938" v="258" actId="1076"/>
          <ac:spMkLst>
            <pc:docMk/>
            <pc:sldMk cId="1453797176" sldId="261"/>
            <ac:spMk id="14" creationId="{A86887FB-0BA5-FD28-4B15-9A6BE37AB0C4}"/>
          </ac:spMkLst>
        </pc:spChg>
        <pc:spChg chg="mod">
          <ac:chgData name="yoshida.mizuki.68s@st.kyoto-u.ac.jp" userId="c8fc0fb2-2407-4838-aa03-070123a2919e" providerId="ADAL" clId="{6D35BEB1-9DBE-4641-911F-BEA66DACCBBC}" dt="2024-02-09T11:50:07.541" v="186" actId="20577"/>
          <ac:spMkLst>
            <pc:docMk/>
            <pc:sldMk cId="1453797176" sldId="261"/>
            <ac:spMk id="34" creationId="{8AE4E612-9543-4217-E1C8-CA0DC743649F}"/>
          </ac:spMkLst>
        </pc:spChg>
        <pc:spChg chg="mod">
          <ac:chgData name="yoshida.mizuki.68s@st.kyoto-u.ac.jp" userId="c8fc0fb2-2407-4838-aa03-070123a2919e" providerId="ADAL" clId="{6D35BEB1-9DBE-4641-911F-BEA66DACCBBC}" dt="2024-02-09T11:48:41.738" v="57" actId="1076"/>
          <ac:spMkLst>
            <pc:docMk/>
            <pc:sldMk cId="1453797176" sldId="261"/>
            <ac:spMk id="72" creationId="{739DB738-9E22-37E0-C1BE-C99833A01F35}"/>
          </ac:spMkLst>
        </pc:spChg>
        <pc:picChg chg="mod">
          <ac:chgData name="yoshida.mizuki.68s@st.kyoto-u.ac.jp" userId="c8fc0fb2-2407-4838-aa03-070123a2919e" providerId="ADAL" clId="{6D35BEB1-9DBE-4641-911F-BEA66DACCBBC}" dt="2024-02-09T11:48:25.160" v="48" actId="1076"/>
          <ac:picMkLst>
            <pc:docMk/>
            <pc:sldMk cId="1453797176" sldId="261"/>
            <ac:picMk id="3" creationId="{14DF4278-0A08-983B-5957-5E7373D19A0C}"/>
          </ac:picMkLst>
        </pc:picChg>
        <pc:cxnChg chg="add mod">
          <ac:chgData name="yoshida.mizuki.68s@st.kyoto-u.ac.jp" userId="c8fc0fb2-2407-4838-aa03-070123a2919e" providerId="ADAL" clId="{6D35BEB1-9DBE-4641-911F-BEA66DACCBBC}" dt="2024-02-09T11:50:41.119" v="259" actId="14100"/>
          <ac:cxnSpMkLst>
            <pc:docMk/>
            <pc:sldMk cId="1453797176" sldId="261"/>
            <ac:cxnSpMk id="15" creationId="{DA9C73C2-B19F-8CD5-CFCC-5D31F0920AE7}"/>
          </ac:cxnSpMkLst>
        </pc:cxnChg>
        <pc:cxnChg chg="mod">
          <ac:chgData name="yoshida.mizuki.68s@st.kyoto-u.ac.jp" userId="c8fc0fb2-2407-4838-aa03-070123a2919e" providerId="ADAL" clId="{6D35BEB1-9DBE-4641-911F-BEA66DACCBBC}" dt="2024-02-09T11:50:12.583" v="187" actId="14100"/>
          <ac:cxnSpMkLst>
            <pc:docMk/>
            <pc:sldMk cId="1453797176" sldId="261"/>
            <ac:cxnSpMk id="35" creationId="{60B098AB-59FE-3961-B9C6-2F6BB160792C}"/>
          </ac:cxnSpMkLst>
        </pc:cxnChg>
        <pc:cxnChg chg="mod">
          <ac:chgData name="yoshida.mizuki.68s@st.kyoto-u.ac.jp" userId="c8fc0fb2-2407-4838-aa03-070123a2919e" providerId="ADAL" clId="{6D35BEB1-9DBE-4641-911F-BEA66DACCBBC}" dt="2024-02-09T11:48:29.838" v="50" actId="14100"/>
          <ac:cxnSpMkLst>
            <pc:docMk/>
            <pc:sldMk cId="1453797176" sldId="261"/>
            <ac:cxnSpMk id="73" creationId="{A6985A12-C8B5-68D0-42C5-610C819A74B5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06:52.299" v="536" actId="1076"/>
        <pc:sldMkLst>
          <pc:docMk/>
          <pc:sldMk cId="925466225" sldId="262"/>
        </pc:sldMkLst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4" creationId="{6BB81FBC-F00C-9807-CE2D-19E3924822C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6" creationId="{53B00227-8990-8B1C-F87B-3A57F14EF85C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8" creationId="{04AFC40F-B3F6-39C2-A3D1-E5C537CCF59A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0" creationId="{035CB824-932B-E92D-C9BB-D8D1DFC3555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2" creationId="{45C01082-7C2F-040D-C2FD-DF6FA311E92E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4" creationId="{8FA6CA91-9F7A-CC6E-CD83-62BFB7AA9FB7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6" creationId="{F3EDBFE1-9E16-4BA9-226D-DCA34C135699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18" creationId="{43254B1F-06B9-3165-D826-4A16DB6B405D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0" creationId="{FD36FD62-F278-C1EB-961D-2DE2178B2D0C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2" creationId="{042FAD69-30B4-EB02-A296-7565910EEF40}"/>
          </ac:spMkLst>
        </pc:spChg>
        <pc:spChg chg="add mod">
          <ac:chgData name="yoshida.mizuki.68s@st.kyoto-u.ac.jp" userId="c8fc0fb2-2407-4838-aa03-070123a2919e" providerId="ADAL" clId="{6D35BEB1-9DBE-4641-911F-BEA66DACCBBC}" dt="2024-02-10T08:25:54.878" v="349" actId="1076"/>
          <ac:spMkLst>
            <pc:docMk/>
            <pc:sldMk cId="925466225" sldId="262"/>
            <ac:spMk id="24" creationId="{04493219-6221-2F7B-7915-0DCF763BEBF6}"/>
          </ac:spMkLst>
        </pc:spChg>
        <pc:spChg chg="add mod">
          <ac:chgData name="yoshida.mizuki.68s@st.kyoto-u.ac.jp" userId="c8fc0fb2-2407-4838-aa03-070123a2919e" providerId="ADAL" clId="{6D35BEB1-9DBE-4641-911F-BEA66DACCBBC}" dt="2024-02-11T06:06:52.299" v="536" actId="1076"/>
          <ac:spMkLst>
            <pc:docMk/>
            <pc:sldMk cId="925466225" sldId="262"/>
            <ac:spMk id="25" creationId="{EBF16B9C-EFC5-1375-B64E-B522B7309529}"/>
          </ac:spMkLst>
        </pc:spChg>
        <pc:spChg chg="add del">
          <ac:chgData name="yoshida.mizuki.68s@st.kyoto-u.ac.jp" userId="c8fc0fb2-2407-4838-aa03-070123a2919e" providerId="ADAL" clId="{6D35BEB1-9DBE-4641-911F-BEA66DACCBBC}" dt="2024-02-10T08:21:40.477" v="298" actId="11529"/>
          <ac:spMkLst>
            <pc:docMk/>
            <pc:sldMk cId="925466225" sldId="262"/>
            <ac:spMk id="31" creationId="{A2C0F812-33EB-7DCD-39AD-109820A235EA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2:00.900" v="308" actId="11529"/>
          <ac:spMkLst>
            <pc:docMk/>
            <pc:sldMk cId="925466225" sldId="262"/>
            <ac:spMk id="32" creationId="{BCDF8F99-DF1A-F63F-DD51-F514A2BBB6A3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4:18.016" v="336" actId="478"/>
          <ac:spMkLst>
            <pc:docMk/>
            <pc:sldMk cId="925466225" sldId="262"/>
            <ac:spMk id="33" creationId="{6065233F-D879-7458-9CBD-4801A6866980}"/>
          </ac:spMkLst>
        </pc:spChg>
        <pc:spChg chg="add mod">
          <ac:chgData name="yoshida.mizuki.68s@st.kyoto-u.ac.jp" userId="c8fc0fb2-2407-4838-aa03-070123a2919e" providerId="ADAL" clId="{6D35BEB1-9DBE-4641-911F-BEA66DACCBBC}" dt="2024-02-10T08:29:38.478" v="389" actId="14100"/>
          <ac:spMkLst>
            <pc:docMk/>
            <pc:sldMk cId="925466225" sldId="262"/>
            <ac:spMk id="36" creationId="{B45ACB96-28B1-6870-B72B-1AE3B6D2C1CF}"/>
          </ac:spMkLst>
        </pc:spChg>
        <pc:spChg chg="add del">
          <ac:chgData name="yoshida.mizuki.68s@st.kyoto-u.ac.jp" userId="c8fc0fb2-2407-4838-aa03-070123a2919e" providerId="ADAL" clId="{6D35BEB1-9DBE-4641-911F-BEA66DACCBBC}" dt="2024-02-10T08:23:29.610" v="329" actId="11529"/>
          <ac:spMkLst>
            <pc:docMk/>
            <pc:sldMk cId="925466225" sldId="262"/>
            <ac:spMk id="40" creationId="{EE656377-2FF9-D96B-77B4-9B6339594323}"/>
          </ac:spMkLst>
        </pc:spChg>
        <pc:spChg chg="add mod">
          <ac:chgData name="yoshida.mizuki.68s@st.kyoto-u.ac.jp" userId="c8fc0fb2-2407-4838-aa03-070123a2919e" providerId="ADAL" clId="{6D35BEB1-9DBE-4641-911F-BEA66DACCBBC}" dt="2024-02-10T08:29:26.482" v="386" actId="1582"/>
          <ac:spMkLst>
            <pc:docMk/>
            <pc:sldMk cId="925466225" sldId="262"/>
            <ac:spMk id="41" creationId="{C9E18580-4D20-419F-5652-37D4DE8BBC0B}"/>
          </ac:spMkLst>
        </pc:spChg>
        <pc:spChg chg="add del">
          <ac:chgData name="yoshida.mizuki.68s@st.kyoto-u.ac.jp" userId="c8fc0fb2-2407-4838-aa03-070123a2919e" providerId="ADAL" clId="{6D35BEB1-9DBE-4641-911F-BEA66DACCBBC}" dt="2024-02-10T08:24:33.570" v="338" actId="11529"/>
          <ac:spMkLst>
            <pc:docMk/>
            <pc:sldMk cId="925466225" sldId="262"/>
            <ac:spMk id="42" creationId="{4DCCC097-75E5-3509-9359-6AD8926645FB}"/>
          </ac:spMkLst>
        </pc:spChg>
        <pc:spChg chg="add del">
          <ac:chgData name="yoshida.mizuki.68s@st.kyoto-u.ac.jp" userId="c8fc0fb2-2407-4838-aa03-070123a2919e" providerId="ADAL" clId="{6D35BEB1-9DBE-4641-911F-BEA66DACCBBC}" dt="2024-02-10T08:24:39.658" v="340" actId="11529"/>
          <ac:spMkLst>
            <pc:docMk/>
            <pc:sldMk cId="925466225" sldId="262"/>
            <ac:spMk id="43" creationId="{E4097094-D0C3-0ED8-0513-F7D92AC8218E}"/>
          </ac:spMkLst>
        </pc:spChg>
        <pc:spChg chg="add del">
          <ac:chgData name="yoshida.mizuki.68s@st.kyoto-u.ac.jp" userId="c8fc0fb2-2407-4838-aa03-070123a2919e" providerId="ADAL" clId="{6D35BEB1-9DBE-4641-911F-BEA66DACCBBC}" dt="2024-02-10T08:24:53.730" v="342" actId="11529"/>
          <ac:spMkLst>
            <pc:docMk/>
            <pc:sldMk cId="925466225" sldId="262"/>
            <ac:spMk id="44" creationId="{34A5BF55-ADCF-8E01-556D-D1EB8CCC27C2}"/>
          </ac:spMkLst>
        </pc:spChg>
        <pc:spChg chg="add del">
          <ac:chgData name="yoshida.mizuki.68s@st.kyoto-u.ac.jp" userId="c8fc0fb2-2407-4838-aa03-070123a2919e" providerId="ADAL" clId="{6D35BEB1-9DBE-4641-911F-BEA66DACCBBC}" dt="2024-02-10T08:25:09.812" v="344" actId="11529"/>
          <ac:spMkLst>
            <pc:docMk/>
            <pc:sldMk cId="925466225" sldId="262"/>
            <ac:spMk id="45" creationId="{C14B405E-EF2A-AC9B-2930-44657BCA9E47}"/>
          </ac:spMkLst>
        </pc:spChg>
        <pc:spChg chg="add del">
          <ac:chgData name="yoshida.mizuki.68s@st.kyoto-u.ac.jp" userId="c8fc0fb2-2407-4838-aa03-070123a2919e" providerId="ADAL" clId="{6D35BEB1-9DBE-4641-911F-BEA66DACCBBC}" dt="2024-02-10T08:25:32.146" v="346" actId="478"/>
          <ac:spMkLst>
            <pc:docMk/>
            <pc:sldMk cId="925466225" sldId="262"/>
            <ac:spMk id="46" creationId="{DFEC2BFD-C4CA-924E-CE73-56399171B4C2}"/>
          </ac:spMkLst>
        </pc:spChg>
        <pc:spChg chg="add del">
          <ac:chgData name="yoshida.mizuki.68s@st.kyoto-u.ac.jp" userId="c8fc0fb2-2407-4838-aa03-070123a2919e" providerId="ADAL" clId="{6D35BEB1-9DBE-4641-911F-BEA66DACCBBC}" dt="2024-02-10T08:25:56.728" v="350" actId="478"/>
          <ac:spMkLst>
            <pc:docMk/>
            <pc:sldMk cId="925466225" sldId="262"/>
            <ac:spMk id="47" creationId="{F81F616A-D0D8-7747-79E5-621D9230B739}"/>
          </ac:spMkLst>
        </pc:spChg>
        <pc:spChg chg="add mod">
          <ac:chgData name="yoshida.mizuki.68s@st.kyoto-u.ac.jp" userId="c8fc0fb2-2407-4838-aa03-070123a2919e" providerId="ADAL" clId="{6D35BEB1-9DBE-4641-911F-BEA66DACCBBC}" dt="2024-02-10T08:31:37.987" v="423" actId="1582"/>
          <ac:spMkLst>
            <pc:docMk/>
            <pc:sldMk cId="925466225" sldId="262"/>
            <ac:spMk id="48" creationId="{B9D88544-57CE-D24A-A0EA-440CD6AA6BF9}"/>
          </ac:spMkLst>
        </pc:spChg>
        <pc:spChg chg="add mod">
          <ac:chgData name="yoshida.mizuki.68s@st.kyoto-u.ac.jp" userId="c8fc0fb2-2407-4838-aa03-070123a2919e" providerId="ADAL" clId="{6D35BEB1-9DBE-4641-911F-BEA66DACCBBC}" dt="2024-02-10T08:28:57.602" v="380" actId="14100"/>
          <ac:spMkLst>
            <pc:docMk/>
            <pc:sldMk cId="925466225" sldId="262"/>
            <ac:spMk id="49" creationId="{0030ACBC-4CF2-D909-B1BC-DD513465FEEE}"/>
          </ac:spMkLst>
        </pc:spChg>
        <pc:spChg chg="add mod">
          <ac:chgData name="yoshida.mizuki.68s@st.kyoto-u.ac.jp" userId="c8fc0fb2-2407-4838-aa03-070123a2919e" providerId="ADAL" clId="{6D35BEB1-9DBE-4641-911F-BEA66DACCBBC}" dt="2024-02-10T08:28:53.837" v="379" actId="14100"/>
          <ac:spMkLst>
            <pc:docMk/>
            <pc:sldMk cId="925466225" sldId="262"/>
            <ac:spMk id="50" creationId="{DD76D648-1288-CD21-75B0-59BDC397BDBF}"/>
          </ac:spMkLst>
        </pc:spChg>
        <pc:spChg chg="add del mod">
          <ac:chgData name="yoshida.mizuki.68s@st.kyoto-u.ac.jp" userId="c8fc0fb2-2407-4838-aa03-070123a2919e" providerId="ADAL" clId="{6D35BEB1-9DBE-4641-911F-BEA66DACCBBC}" dt="2024-02-10T08:27:46.681" v="365" actId="478"/>
          <ac:spMkLst>
            <pc:docMk/>
            <pc:sldMk cId="925466225" sldId="262"/>
            <ac:spMk id="51" creationId="{55D14408-32BB-06C1-DAED-D0C819F055C5}"/>
          </ac:spMkLst>
        </pc:spChg>
        <pc:spChg chg="add del">
          <ac:chgData name="yoshida.mizuki.68s@st.kyoto-u.ac.jp" userId="c8fc0fb2-2407-4838-aa03-070123a2919e" providerId="ADAL" clId="{6D35BEB1-9DBE-4641-911F-BEA66DACCBBC}" dt="2024-02-10T08:27:09.878" v="361" actId="478"/>
          <ac:spMkLst>
            <pc:docMk/>
            <pc:sldMk cId="925466225" sldId="262"/>
            <ac:spMk id="52" creationId="{77E8D480-404F-8F6C-42CF-8D3D3079E90E}"/>
          </ac:spMkLst>
        </pc:spChg>
        <pc:spChg chg="add del">
          <ac:chgData name="yoshida.mizuki.68s@st.kyoto-u.ac.jp" userId="c8fc0fb2-2407-4838-aa03-070123a2919e" providerId="ADAL" clId="{6D35BEB1-9DBE-4641-911F-BEA66DACCBBC}" dt="2024-02-10T08:27:25.419" v="363" actId="478"/>
          <ac:spMkLst>
            <pc:docMk/>
            <pc:sldMk cId="925466225" sldId="262"/>
            <ac:spMk id="54" creationId="{F36D75FC-9364-A348-3420-418E45F4BAE6}"/>
          </ac:spMkLst>
        </pc:spChg>
        <pc:spChg chg="add del">
          <ac:chgData name="yoshida.mizuki.68s@st.kyoto-u.ac.jp" userId="c8fc0fb2-2407-4838-aa03-070123a2919e" providerId="ADAL" clId="{6D35BEB1-9DBE-4641-911F-BEA66DACCBBC}" dt="2024-02-10T08:27:50.773" v="366" actId="478"/>
          <ac:spMkLst>
            <pc:docMk/>
            <pc:sldMk cId="925466225" sldId="262"/>
            <ac:spMk id="55" creationId="{B05F9D18-B743-71B6-088C-E27DE7DFE310}"/>
          </ac:spMkLst>
        </pc:spChg>
        <pc:spChg chg="add mod">
          <ac:chgData name="yoshida.mizuki.68s@st.kyoto-u.ac.jp" userId="c8fc0fb2-2407-4838-aa03-070123a2919e" providerId="ADAL" clId="{6D35BEB1-9DBE-4641-911F-BEA66DACCBBC}" dt="2024-02-10T08:29:54.845" v="390" actId="14100"/>
          <ac:spMkLst>
            <pc:docMk/>
            <pc:sldMk cId="925466225" sldId="262"/>
            <ac:spMk id="56" creationId="{BF862CFD-87D7-13B5-A59B-ED1E9314FA8C}"/>
          </ac:spMkLst>
        </pc:spChg>
        <pc:spChg chg="add mod">
          <ac:chgData name="yoshida.mizuki.68s@st.kyoto-u.ac.jp" userId="c8fc0fb2-2407-4838-aa03-070123a2919e" providerId="ADAL" clId="{6D35BEB1-9DBE-4641-911F-BEA66DACCBBC}" dt="2024-02-10T08:28:16.349" v="370" actId="1582"/>
          <ac:spMkLst>
            <pc:docMk/>
            <pc:sldMk cId="925466225" sldId="262"/>
            <ac:spMk id="57" creationId="{935E01CE-BDF6-A112-2953-E34BF8A7A0B0}"/>
          </ac:spMkLst>
        </pc:spChg>
        <pc:picChg chg="add mod">
          <ac:chgData name="yoshida.mizuki.68s@st.kyoto-u.ac.jp" userId="c8fc0fb2-2407-4838-aa03-070123a2919e" providerId="ADAL" clId="{6D35BEB1-9DBE-4641-911F-BEA66DACCBBC}" dt="2024-02-10T08:31:20.639" v="418" actId="1076"/>
          <ac:picMkLst>
            <pc:docMk/>
            <pc:sldMk cId="925466225" sldId="262"/>
            <ac:picMk id="3" creationId="{9A336892-1495-2BAC-9947-7A51205260FE}"/>
          </ac:picMkLst>
        </pc:pic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5" creationId="{0A8113DD-1494-CCC6-F663-0EBE9CF0122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7" creationId="{9A2B6572-120A-7068-BBE0-2B05BB17E3C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9" creationId="{C77F3EC8-7056-14B0-CBE6-8E712395ADC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1" creationId="{BD1EACCA-70EB-8670-C0E1-CD03D690C0C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3" creationId="{41BA59C6-D521-8C95-1196-DEC8E6ED644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5" creationId="{1C8C31D0-D01D-99EC-1837-AA7CE208EBF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7" creationId="{E134A4DB-AF8C-7B3D-DBBB-361AAA29783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19" creationId="{8A3BA18C-BEB8-7220-9DC9-A2CC81463A9D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21" creationId="{2E595C1C-DFC0-7A33-882E-265CC8C60B3E}"/>
          </ac:cxnSpMkLst>
        </pc:cxnChg>
        <pc:cxnChg chg="add del mod">
          <ac:chgData name="yoshida.mizuki.68s@st.kyoto-u.ac.jp" userId="c8fc0fb2-2407-4838-aa03-070123a2919e" providerId="ADAL" clId="{6D35BEB1-9DBE-4641-911F-BEA66DACCBBC}" dt="2024-02-10T08:29:17.918" v="384" actId="478"/>
          <ac:cxnSpMkLst>
            <pc:docMk/>
            <pc:sldMk cId="925466225" sldId="262"/>
            <ac:cxnSpMk id="23" creationId="{411EEA1D-86D4-44B1-2614-0E494DDFA16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26" creationId="{C78F7277-917E-1D45-4991-CBF762FB9282}"/>
          </ac:cxnSpMkLst>
        </pc:cxnChg>
        <pc:cxnChg chg="add mod">
          <ac:chgData name="yoshida.mizuki.68s@st.kyoto-u.ac.jp" userId="c8fc0fb2-2407-4838-aa03-070123a2919e" providerId="ADAL" clId="{6D35BEB1-9DBE-4641-911F-BEA66DACCBBC}" dt="2024-02-10T08:29:15.344" v="383" actId="1582"/>
          <ac:cxnSpMkLst>
            <pc:docMk/>
            <pc:sldMk cId="925466225" sldId="262"/>
            <ac:cxnSpMk id="38" creationId="{CB7B65A8-0A35-A1E6-6ED2-22722AB61FD1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6:52.299" v="536" actId="1076"/>
          <ac:cxnSpMkLst>
            <pc:docMk/>
            <pc:sldMk cId="925466225" sldId="262"/>
            <ac:cxnSpMk id="60" creationId="{38B287E5-B688-CCAD-FE4C-AA9F5B5633E6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19:42.765" v="698" actId="1076"/>
        <pc:sldMkLst>
          <pc:docMk/>
          <pc:sldMk cId="4280380641" sldId="263"/>
        </pc:sldMkLst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4" creationId="{7C3FA80E-FF35-D162-B5B6-371472150C69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6" creationId="{7BD06063-D440-A18C-5C95-B340E25B4708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8" creationId="{08ECA1DB-22ED-1545-1E11-05210EF6B57E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0" creationId="{3DE27918-C6FF-AA48-08F3-F52E0D5A8BE3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2" creationId="{55BED0C3-C17D-7F3B-D74D-25D90E3C08D0}"/>
          </ac:spMkLst>
        </pc:spChg>
        <pc:spChg chg="add mod">
          <ac:chgData name="yoshida.mizuki.68s@st.kyoto-u.ac.jp" userId="c8fc0fb2-2407-4838-aa03-070123a2919e" providerId="ADAL" clId="{6D35BEB1-9DBE-4641-911F-BEA66DACCBBC}" dt="2024-02-11T06:00:23.206" v="448" actId="1076"/>
          <ac:spMkLst>
            <pc:docMk/>
            <pc:sldMk cId="4280380641" sldId="263"/>
            <ac:spMk id="14" creationId="{C5BA5909-41F3-E888-51AF-7FED28480171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6" creationId="{C05EF905-2484-B62B-3A7D-E63E05290098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18" creationId="{C7C9A850-D2DA-27FF-7D16-4CBFE36EA20A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20" creationId="{34B076E0-EBB0-0212-2FC9-DA11A0ED52D7}"/>
          </ac:spMkLst>
        </pc:spChg>
        <pc:spChg chg="add mod">
          <ac:chgData name="yoshida.mizuki.68s@st.kyoto-u.ac.jp" userId="c8fc0fb2-2407-4838-aa03-070123a2919e" providerId="ADAL" clId="{6D35BEB1-9DBE-4641-911F-BEA66DACCBBC}" dt="2024-02-11T06:00:12.004" v="442" actId="14100"/>
          <ac:spMkLst>
            <pc:docMk/>
            <pc:sldMk cId="4280380641" sldId="263"/>
            <ac:spMk id="22" creationId="{5AFAFE45-7FE3-9205-956A-8ECD639F65C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26" creationId="{AF1AEC3D-03C4-3E4B-9B30-00024ED46F85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28" creationId="{24D39E62-5EF7-84FC-9AF8-A59BE27D1EF7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0" creationId="{0763B5AB-7641-1563-5268-193546984F4A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2" creationId="{BDE785B5-DF7A-3A98-F211-34B47D60E8E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4" creationId="{710BF2FE-FE09-611F-EB70-26D8F53FEFB1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6" creationId="{28B41E72-7034-B9CB-FC0A-F9D1515E1FB6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38" creationId="{181CD7F9-1E2E-FA40-D667-AA8009C4BF9E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0" creationId="{157FE6D4-78B7-FAB8-B52F-FF4E2DFA2FE5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2" creationId="{F0C762ED-4931-0771-D6C0-7D0FB7A5D709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44" creationId="{DE59B000-9AA5-A4F9-42FE-D85AF46BE98B}"/>
          </ac:spMkLst>
        </pc:spChg>
        <pc:spChg chg="add del">
          <ac:chgData name="yoshida.mizuki.68s@st.kyoto-u.ac.jp" userId="c8fc0fb2-2407-4838-aa03-070123a2919e" providerId="ADAL" clId="{6D35BEB1-9DBE-4641-911F-BEA66DACCBBC}" dt="2024-02-11T06:02:25.202" v="491" actId="11529"/>
          <ac:spMkLst>
            <pc:docMk/>
            <pc:sldMk cId="4280380641" sldId="263"/>
            <ac:spMk id="52" creationId="{F441B4DF-9182-1B36-6A0C-E87B83DB918B}"/>
          </ac:spMkLst>
        </pc:spChg>
        <pc:spChg chg="add del">
          <ac:chgData name="yoshida.mizuki.68s@st.kyoto-u.ac.jp" userId="c8fc0fb2-2407-4838-aa03-070123a2919e" providerId="ADAL" clId="{6D35BEB1-9DBE-4641-911F-BEA66DACCBBC}" dt="2024-02-11T06:02:34.924" v="493" actId="11529"/>
          <ac:spMkLst>
            <pc:docMk/>
            <pc:sldMk cId="4280380641" sldId="263"/>
            <ac:spMk id="53" creationId="{A2785551-7D93-DF5D-1829-497BFDD3BD2A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4" creationId="{06815E88-1163-F4E4-9915-25DDD58E1051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5" creationId="{9B8124BB-8875-BD30-3FE1-3F0596F81B79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6" creationId="{F67326BB-523E-F3C8-85E5-AC45E7AD37D0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7" creationId="{3DB67878-C9FA-4AFD-4188-BEE950779A04}"/>
          </ac:spMkLst>
        </pc:spChg>
        <pc:spChg chg="add del">
          <ac:chgData name="yoshida.mizuki.68s@st.kyoto-u.ac.jp" userId="c8fc0fb2-2407-4838-aa03-070123a2919e" providerId="ADAL" clId="{6D35BEB1-9DBE-4641-911F-BEA66DACCBBC}" dt="2024-02-11T06:04:23.292" v="513" actId="478"/>
          <ac:spMkLst>
            <pc:docMk/>
            <pc:sldMk cId="4280380641" sldId="263"/>
            <ac:spMk id="58" creationId="{CC317A81-251C-05CF-9CDD-045C6F1BDD02}"/>
          </ac:spMkLst>
        </pc:spChg>
        <pc:spChg chg="add mod">
          <ac:chgData name="yoshida.mizuki.68s@st.kyoto-u.ac.jp" userId="c8fc0fb2-2407-4838-aa03-070123a2919e" providerId="ADAL" clId="{6D35BEB1-9DBE-4641-911F-BEA66DACCBBC}" dt="2024-02-11T06:19:36.900" v="697" actId="164"/>
          <ac:spMkLst>
            <pc:docMk/>
            <pc:sldMk cId="4280380641" sldId="263"/>
            <ac:spMk id="59" creationId="{19068C00-0458-6E30-F92E-05BA017ADFBC}"/>
          </ac:spMkLst>
        </pc:spChg>
        <pc:grpChg chg="add mod">
          <ac:chgData name="yoshida.mizuki.68s@st.kyoto-u.ac.jp" userId="c8fc0fb2-2407-4838-aa03-070123a2919e" providerId="ADAL" clId="{6D35BEB1-9DBE-4641-911F-BEA66DACCBBC}" dt="2024-02-11T06:19:29.740" v="696" actId="164"/>
          <ac:grpSpMkLst>
            <pc:docMk/>
            <pc:sldMk cId="4280380641" sldId="263"/>
            <ac:grpSpMk id="71" creationId="{C9DB0CEF-0820-D724-91EC-96F061C7A9C3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9:29.551" v="695" actId="164"/>
          <ac:grpSpMkLst>
            <pc:docMk/>
            <pc:sldMk cId="4280380641" sldId="263"/>
            <ac:grpSpMk id="72" creationId="{15F440E2-B050-16A6-1E80-BE71DE3E3029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9:42.765" v="698" actId="1076"/>
          <ac:grpSpMkLst>
            <pc:docMk/>
            <pc:sldMk cId="4280380641" sldId="263"/>
            <ac:grpSpMk id="73" creationId="{5A91F331-AD19-779B-2B0B-9CD90B3F6CFD}"/>
          </ac:grpSpMkLst>
        </pc:grpChg>
        <pc:picChg chg="add mod">
          <ac:chgData name="yoshida.mizuki.68s@st.kyoto-u.ac.jp" userId="c8fc0fb2-2407-4838-aa03-070123a2919e" providerId="ADAL" clId="{6D35BEB1-9DBE-4641-911F-BEA66DACCBBC}" dt="2024-02-11T06:19:36.900" v="697" actId="164"/>
          <ac:picMkLst>
            <pc:docMk/>
            <pc:sldMk cId="4280380641" sldId="263"/>
            <ac:picMk id="3" creationId="{C6BC1B51-A3AA-B15D-9018-05FAA56028BA}"/>
          </ac:picMkLst>
        </pc:pic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5" creationId="{972A314C-F049-477B-ADC6-A02CA6934E0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7" creationId="{4913F213-97CE-4C46-2565-4398F629207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9" creationId="{F941B553-BB19-2772-7588-4641887C43E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1" creationId="{2325EC12-7BC5-7339-98FE-E0FFAFA1435F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3" creationId="{DD1BA17A-A52D-CA69-B6F0-65D84B3CC8C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23.015" v="447" actId="1076"/>
          <ac:cxnSpMkLst>
            <pc:docMk/>
            <pc:sldMk cId="4280380641" sldId="263"/>
            <ac:cxnSpMk id="15" creationId="{3D4E7A51-19CE-0AFE-54FA-B6EB53D1E71D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7" creationId="{8BFA0DEA-CBAC-619D-F2EB-19D61DA25F4C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19" creationId="{7B4BD33B-BBF4-2D54-7710-53B212EA788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00:12.004" v="442" actId="14100"/>
          <ac:cxnSpMkLst>
            <pc:docMk/>
            <pc:sldMk cId="4280380641" sldId="263"/>
            <ac:cxnSpMk id="21" creationId="{F9630A98-1089-109A-B450-3480333279F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27" creationId="{8AB1D7F1-FAE2-FC1C-EC9F-D8EEDA60435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29" creationId="{0AFE6604-009E-9175-A33F-8B5F8F7CCD6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1" creationId="{FBAB2FCC-4B0B-BD63-1BE1-3BC8F3507FB1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3" creationId="{600E74EB-4B45-898E-0915-FBE2E5BB954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5" creationId="{9C98F83F-B328-3C51-CF2A-A04DDEFD55B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7" creationId="{DDA5265B-B984-2B52-A524-C812ED2C6D67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39" creationId="{055CC35B-1576-8470-EE45-C2FB0DE1217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41" creationId="{0BEF19C0-E761-EC2E-094B-0374C4BBCF7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43" creationId="{CFDBDBA8-2745-3CBA-4620-C8F1FCF0CEA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64" creationId="{92BD8075-A3FD-1931-976F-F75B64489933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9:36.900" v="697" actId="164"/>
          <ac:cxnSpMkLst>
            <pc:docMk/>
            <pc:sldMk cId="4280380641" sldId="263"/>
            <ac:cxnSpMk id="67" creationId="{F342DDDE-7613-D06C-917F-192250D7C683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1T06:18:22.488" v="692" actId="1076"/>
        <pc:sldMkLst>
          <pc:docMk/>
          <pc:sldMk cId="686881951" sldId="264"/>
        </pc:sldMkLst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4" creationId="{BA3312D5-6487-991C-ED2F-BD2DEBB6A4CE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6" creationId="{832B9F08-420D-7630-2FBF-922C444B5E3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8" creationId="{84DEDE08-C66E-668B-EDA0-169FEC9E92C0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0" creationId="{EE2FF6CB-A3DB-42F6-423B-9E2FAE51B059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2" creationId="{CEF4560D-66B7-182D-9D09-9C4D52EAE3E8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4" creationId="{AB9F24E4-138C-21FD-9515-380E3C6EB384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6" creationId="{0080AB4E-48D3-98FB-B678-3E660A0B05BD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18" creationId="{AF4EBB2E-404A-9BB8-931B-CB2A4A4A0EBD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0" creationId="{277CE632-F9FE-2542-A4C6-4AB6A521DFB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2" creationId="{191E7AA1-3F66-C06D-8205-6080E4C70C63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3" creationId="{0571C8FA-90E8-ED67-E622-5DBB98D3C086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24" creationId="{A74DA420-417E-E2BB-140B-A4261F88A403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49" creationId="{DBEDFB28-0F4A-139C-4ACA-855F657D202F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1:17.781" v="622" actId="478"/>
          <ac:spMkLst>
            <pc:docMk/>
            <pc:sldMk cId="686881951" sldId="264"/>
            <ac:spMk id="63" creationId="{B615EB72-C456-FE13-C26C-7B3295E846EC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1:31.560" v="626" actId="11529"/>
          <ac:spMkLst>
            <pc:docMk/>
            <pc:sldMk cId="686881951" sldId="264"/>
            <ac:spMk id="64" creationId="{CDBB15BF-78A7-2700-3A84-634D8143FC3F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65" creationId="{18671B6F-09A6-A8D2-B2FB-8B296278B530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73" creationId="{A9371D8F-81E7-8D38-4DAD-D65B29949B81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2:58.214" v="641" actId="478"/>
          <ac:spMkLst>
            <pc:docMk/>
            <pc:sldMk cId="686881951" sldId="264"/>
            <ac:spMk id="74" creationId="{3EA8565A-C05E-3A84-AFD9-298854FDDDA8}"/>
          </ac:spMkLst>
        </pc:spChg>
        <pc:spChg chg="add del">
          <ac:chgData name="yoshida.mizuki.68s@st.kyoto-u.ac.jp" userId="c8fc0fb2-2407-4838-aa03-070123a2919e" providerId="ADAL" clId="{6D35BEB1-9DBE-4641-911F-BEA66DACCBBC}" dt="2024-02-11T06:13:08.554" v="643" actId="478"/>
          <ac:spMkLst>
            <pc:docMk/>
            <pc:sldMk cId="686881951" sldId="264"/>
            <ac:spMk id="75" creationId="{604ACCE9-B8BC-0E0B-379D-AEA307992E50}"/>
          </ac:spMkLst>
        </pc:spChg>
        <pc:spChg chg="add del">
          <ac:chgData name="yoshida.mizuki.68s@st.kyoto-u.ac.jp" userId="c8fc0fb2-2407-4838-aa03-070123a2919e" providerId="ADAL" clId="{6D35BEB1-9DBE-4641-911F-BEA66DACCBBC}" dt="2024-02-11T06:13:20.994" v="645" actId="11529"/>
          <ac:spMkLst>
            <pc:docMk/>
            <pc:sldMk cId="686881951" sldId="264"/>
            <ac:spMk id="76" creationId="{98BD9580-7234-1F2F-EFB0-C3D6AF98C6CE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77" creationId="{69885360-D9FB-21E7-9C2A-DC1E63B7570F}"/>
          </ac:spMkLst>
        </pc:spChg>
        <pc:spChg chg="add del mod">
          <ac:chgData name="yoshida.mizuki.68s@st.kyoto-u.ac.jp" userId="c8fc0fb2-2407-4838-aa03-070123a2919e" providerId="ADAL" clId="{6D35BEB1-9DBE-4641-911F-BEA66DACCBBC}" dt="2024-02-11T06:14:32.819" v="661" actId="11529"/>
          <ac:spMkLst>
            <pc:docMk/>
            <pc:sldMk cId="686881951" sldId="264"/>
            <ac:spMk id="82" creationId="{063ACC0D-E54B-9C5F-30BE-BA48A07CBF0F}"/>
          </ac:spMkLst>
        </pc:spChg>
        <pc:spChg chg="add mod">
          <ac:chgData name="yoshida.mizuki.68s@st.kyoto-u.ac.jp" userId="c8fc0fb2-2407-4838-aa03-070123a2919e" providerId="ADAL" clId="{6D35BEB1-9DBE-4641-911F-BEA66DACCBBC}" dt="2024-02-11T06:16:37.089" v="688" actId="164"/>
          <ac:spMkLst>
            <pc:docMk/>
            <pc:sldMk cId="686881951" sldId="264"/>
            <ac:spMk id="83" creationId="{B62D15F4-494A-E898-F0F4-C6F795BE1B12}"/>
          </ac:spMkLst>
        </pc:spChg>
        <pc:grpChg chg="add mod">
          <ac:chgData name="yoshida.mizuki.68s@st.kyoto-u.ac.jp" userId="c8fc0fb2-2407-4838-aa03-070123a2919e" providerId="ADAL" clId="{6D35BEB1-9DBE-4641-911F-BEA66DACCBBC}" dt="2024-02-11T06:17:30.214" v="689" actId="164"/>
          <ac:grpSpMkLst>
            <pc:docMk/>
            <pc:sldMk cId="686881951" sldId="264"/>
            <ac:grpSpMk id="84" creationId="{4EECC04D-C8EA-74B1-A066-F9DEDC652218}"/>
          </ac:grpSpMkLst>
        </pc:grpChg>
        <pc:grpChg chg="add mod">
          <ac:chgData name="yoshida.mizuki.68s@st.kyoto-u.ac.jp" userId="c8fc0fb2-2407-4838-aa03-070123a2919e" providerId="ADAL" clId="{6D35BEB1-9DBE-4641-911F-BEA66DACCBBC}" dt="2024-02-11T06:18:22.488" v="692" actId="1076"/>
          <ac:grpSpMkLst>
            <pc:docMk/>
            <pc:sldMk cId="686881951" sldId="264"/>
            <ac:grpSpMk id="85" creationId="{0B5122FD-751F-6AAE-8A03-530EC8308950}"/>
          </ac:grpSpMkLst>
        </pc:grpChg>
        <pc:picChg chg="add del mod">
          <ac:chgData name="yoshida.mizuki.68s@st.kyoto-u.ac.jp" userId="c8fc0fb2-2407-4838-aa03-070123a2919e" providerId="ADAL" clId="{6D35BEB1-9DBE-4641-911F-BEA66DACCBBC}" dt="2024-02-11T06:17:30.214" v="689" actId="164"/>
          <ac:picMkLst>
            <pc:docMk/>
            <pc:sldMk cId="686881951" sldId="264"/>
            <ac:picMk id="3" creationId="{74591525-9968-1BBA-8605-989EB598833C}"/>
          </ac:picMkLst>
        </pc:pic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" creationId="{0514C8BB-A58F-7C4C-FF1C-25016713A2DA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7" creationId="{BFC82C87-8DCD-4329-37DB-3FAB07D0A64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9" creationId="{B095B95B-B5E4-7CF0-0A2A-1A30A7E7899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1" creationId="{A1CADB0F-04A4-424C-C50C-BECA93D0AA5B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3" creationId="{2A4E26D3-7F6E-890B-BE35-90D4AFB8AB12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5" creationId="{8C20A955-77D2-6B1C-9436-10378D9E7A24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7" creationId="{9B9AD764-3F46-F4A9-8F1C-8A6A109F8625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19" creationId="{90F2347C-86D3-0F88-A14A-17EE5C29D56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1" creationId="{2CC49805-D64E-2BC4-D766-2E8FB696BD2E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5" creationId="{29A0C7A6-2EBB-3159-2495-AFC5BC89F28F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26" creationId="{798C7626-9A96-83AB-3571-ABB58FF6CB78}"/>
          </ac:cxnSpMkLst>
        </pc:cxnChg>
        <pc:cxnChg chg="add del mod">
          <ac:chgData name="yoshida.mizuki.68s@st.kyoto-u.ac.jp" userId="c8fc0fb2-2407-4838-aa03-070123a2919e" providerId="ADAL" clId="{6D35BEB1-9DBE-4641-911F-BEA66DACCBBC}" dt="2024-02-11T06:09:40.672" v="600" actId="11529"/>
          <ac:cxnSpMkLst>
            <pc:docMk/>
            <pc:sldMk cId="686881951" sldId="264"/>
            <ac:cxnSpMk id="48" creationId="{B5280C42-E676-AA8B-33EC-C968101DA4A7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1" creationId="{D5B2EADF-3AC0-4174-9A76-9B8BEF37EF96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53" creationId="{F5F79E22-EAF5-CFBC-2C3B-A33FA6EA9DA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61" creationId="{BFDEEC72-4D54-4C6A-B417-1314F4712278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67" creationId="{DE5A8156-E2DB-26FE-E50A-B94D555753E9}"/>
          </ac:cxnSpMkLst>
        </pc:cxnChg>
        <pc:cxnChg chg="add del mod">
          <ac:chgData name="yoshida.mizuki.68s@st.kyoto-u.ac.jp" userId="c8fc0fb2-2407-4838-aa03-070123a2919e" providerId="ADAL" clId="{6D35BEB1-9DBE-4641-911F-BEA66DACCBBC}" dt="2024-02-11T06:12:30.255" v="638" actId="478"/>
          <ac:cxnSpMkLst>
            <pc:docMk/>
            <pc:sldMk cId="686881951" sldId="264"/>
            <ac:cxnSpMk id="72" creationId="{52A9D796-E05B-D6F4-3F1E-699A2BF57289}"/>
          </ac:cxnSpMkLst>
        </pc:cxnChg>
        <pc:cxnChg chg="add mod">
          <ac:chgData name="yoshida.mizuki.68s@st.kyoto-u.ac.jp" userId="c8fc0fb2-2407-4838-aa03-070123a2919e" providerId="ADAL" clId="{6D35BEB1-9DBE-4641-911F-BEA66DACCBBC}" dt="2024-02-11T06:16:37.089" v="688" actId="164"/>
          <ac:cxnSpMkLst>
            <pc:docMk/>
            <pc:sldMk cId="686881951" sldId="264"/>
            <ac:cxnSpMk id="79" creationId="{101D16AC-144E-BF57-83C8-6C70A3B6579F}"/>
          </ac:cxnSpMkLst>
        </pc:cxnChg>
      </pc:sldChg>
      <pc:sldChg chg="addSp delSp modSp new mod">
        <pc:chgData name="yoshida.mizuki.68s@st.kyoto-u.ac.jp" userId="c8fc0fb2-2407-4838-aa03-070123a2919e" providerId="ADAL" clId="{6D35BEB1-9DBE-4641-911F-BEA66DACCBBC}" dt="2024-02-13T11:14:40.380" v="1639" actId="1076"/>
        <pc:sldMkLst>
          <pc:docMk/>
          <pc:sldMk cId="1467871340" sldId="265"/>
        </pc:sldMkLst>
        <pc:spChg chg="add del mod topLvl">
          <ac:chgData name="yoshida.mizuki.68s@st.kyoto-u.ac.jp" userId="c8fc0fb2-2407-4838-aa03-070123a2919e" providerId="ADAL" clId="{6D35BEB1-9DBE-4641-911F-BEA66DACCBBC}" dt="2024-02-13T10:42:43.161" v="1336" actId="164"/>
          <ac:spMkLst>
            <pc:docMk/>
            <pc:sldMk cId="1467871340" sldId="265"/>
            <ac:spMk id="2" creationId="{1213B3FB-EA7F-DEDA-1196-42E3339394FB}"/>
          </ac:spMkLst>
        </pc:spChg>
        <pc:spChg chg="add del mod ord topLvl">
          <ac:chgData name="yoshida.mizuki.68s@st.kyoto-u.ac.jp" userId="c8fc0fb2-2407-4838-aa03-070123a2919e" providerId="ADAL" clId="{6D35BEB1-9DBE-4641-911F-BEA66DACCBBC}" dt="2024-02-13T10:42:43.161" v="1336" actId="164"/>
          <ac:spMkLst>
            <pc:docMk/>
            <pc:sldMk cId="1467871340" sldId="265"/>
            <ac:spMk id="7" creationId="{5006229C-514C-D3D6-DADD-A6016ACE2BE1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14:07.854" v="798" actId="14100"/>
          <ac:spMkLst>
            <pc:docMk/>
            <pc:sldMk cId="1467871340" sldId="265"/>
            <ac:spMk id="9" creationId="{A4359F55-D222-BE79-924E-9462333F4119}"/>
          </ac:spMkLst>
        </pc:spChg>
        <pc:spChg chg="add del">
          <ac:chgData name="yoshida.mizuki.68s@st.kyoto-u.ac.jp" userId="c8fc0fb2-2407-4838-aa03-070123a2919e" providerId="ADAL" clId="{6D35BEB1-9DBE-4641-911F-BEA66DACCBBC}" dt="2024-02-13T10:08:32.646" v="725" actId="11529"/>
          <ac:spMkLst>
            <pc:docMk/>
            <pc:sldMk cId="1467871340" sldId="265"/>
            <ac:spMk id="10" creationId="{5B496B2D-8E43-754B-4457-381CCA4E9231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48:01.738" v="1383" actId="14100"/>
          <ac:spMkLst>
            <pc:docMk/>
            <pc:sldMk cId="1467871340" sldId="265"/>
            <ac:spMk id="11" creationId="{1578BA7A-730B-03B5-4D60-AC55E5C4BD78}"/>
          </ac:spMkLst>
        </pc:spChg>
        <pc:spChg chg="add del mod topLvl">
          <ac:chgData name="yoshida.mizuki.68s@st.kyoto-u.ac.jp" userId="c8fc0fb2-2407-4838-aa03-070123a2919e" providerId="ADAL" clId="{6D35BEB1-9DBE-4641-911F-BEA66DACCBBC}" dt="2024-02-13T10:16:16.279" v="827" actId="478"/>
          <ac:spMkLst>
            <pc:docMk/>
            <pc:sldMk cId="1467871340" sldId="265"/>
            <ac:spMk id="12" creationId="{75E25A16-A772-ABBE-04C0-E763DE5F7908}"/>
          </ac:spMkLst>
        </pc:spChg>
        <pc:spChg chg="add mod topLvl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18" creationId="{7666B67A-9421-1970-0782-9B3429358ABD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20" creationId="{56BEA459-D9B4-E4E1-DCFA-7B838F71F5BE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21" creationId="{266ECECB-08D9-100F-1E69-0489A60DE3E2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33" creationId="{1B2A2BD6-39BC-4C2B-8514-6495B74A2D46}"/>
          </ac:spMkLst>
        </pc:spChg>
        <pc:spChg chg="add mod">
          <ac:chgData name="yoshida.mizuki.68s@st.kyoto-u.ac.jp" userId="c8fc0fb2-2407-4838-aa03-070123a2919e" providerId="ADAL" clId="{6D35BEB1-9DBE-4641-911F-BEA66DACCBBC}" dt="2024-02-13T10:50:28.242" v="1401" actId="14100"/>
          <ac:spMkLst>
            <pc:docMk/>
            <pc:sldMk cId="1467871340" sldId="265"/>
            <ac:spMk id="45" creationId="{92ECD60F-5C96-DC32-8B3B-9C11E13E97A9}"/>
          </ac:spMkLst>
        </pc:spChg>
        <pc:spChg chg="add mod">
          <ac:chgData name="yoshida.mizuki.68s@st.kyoto-u.ac.jp" userId="c8fc0fb2-2407-4838-aa03-070123a2919e" providerId="ADAL" clId="{6D35BEB1-9DBE-4641-911F-BEA66DACCBBC}" dt="2024-02-13T11:14:24.504" v="1636" actId="1076"/>
          <ac:spMkLst>
            <pc:docMk/>
            <pc:sldMk cId="1467871340" sldId="265"/>
            <ac:spMk id="46" creationId="{A5CF7073-30F1-2A41-2543-79A359A5F4F7}"/>
          </ac:spMkLst>
        </pc:spChg>
        <pc:spChg chg="add del mod">
          <ac:chgData name="yoshida.mizuki.68s@st.kyoto-u.ac.jp" userId="c8fc0fb2-2407-4838-aa03-070123a2919e" providerId="ADAL" clId="{6D35BEB1-9DBE-4641-911F-BEA66DACCBBC}" dt="2024-02-13T10:25:50.253" v="940" actId="11529"/>
          <ac:spMkLst>
            <pc:docMk/>
            <pc:sldMk cId="1467871340" sldId="265"/>
            <ac:spMk id="48" creationId="{164A3BAE-1F19-85B2-E652-449ACE285E2B}"/>
          </ac:spMkLst>
        </pc:spChg>
        <pc:spChg chg="add del">
          <ac:chgData name="yoshida.mizuki.68s@st.kyoto-u.ac.jp" userId="c8fc0fb2-2407-4838-aa03-070123a2919e" providerId="ADAL" clId="{6D35BEB1-9DBE-4641-911F-BEA66DACCBBC}" dt="2024-02-13T10:26:06.180" v="942" actId="11529"/>
          <ac:spMkLst>
            <pc:docMk/>
            <pc:sldMk cId="1467871340" sldId="265"/>
            <ac:spMk id="49" creationId="{CDEB2E1C-A5E4-CC01-3374-DE1C234304EE}"/>
          </ac:spMkLst>
        </pc:spChg>
        <pc:spChg chg="add mod">
          <ac:chgData name="yoshida.mizuki.68s@st.kyoto-u.ac.jp" userId="c8fc0fb2-2407-4838-aa03-070123a2919e" providerId="ADAL" clId="{6D35BEB1-9DBE-4641-911F-BEA66DACCBBC}" dt="2024-02-13T10:50:43.612" v="1404" actId="14100"/>
          <ac:spMkLst>
            <pc:docMk/>
            <pc:sldMk cId="1467871340" sldId="265"/>
            <ac:spMk id="50" creationId="{C6B81E3B-4A2D-67AA-F53F-27360761CB4C}"/>
          </ac:spMkLst>
        </pc:spChg>
        <pc:spChg chg="add del">
          <ac:chgData name="yoshida.mizuki.68s@st.kyoto-u.ac.jp" userId="c8fc0fb2-2407-4838-aa03-070123a2919e" providerId="ADAL" clId="{6D35BEB1-9DBE-4641-911F-BEA66DACCBBC}" dt="2024-02-13T10:27:44.281" v="948" actId="11529"/>
          <ac:spMkLst>
            <pc:docMk/>
            <pc:sldMk cId="1467871340" sldId="265"/>
            <ac:spMk id="51" creationId="{442107C6-71E7-0B5B-F800-9AC5D44F481E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2" creationId="{4D8B25BA-EABE-FEF4-DE90-8112D41567A8}"/>
          </ac:spMkLst>
        </pc:spChg>
        <pc:spChg chg="add mod">
          <ac:chgData name="yoshida.mizuki.68s@st.kyoto-u.ac.jp" userId="c8fc0fb2-2407-4838-aa03-070123a2919e" providerId="ADAL" clId="{6D35BEB1-9DBE-4641-911F-BEA66DACCBBC}" dt="2024-02-13T10:48:19.346" v="1395" actId="1076"/>
          <ac:spMkLst>
            <pc:docMk/>
            <pc:sldMk cId="1467871340" sldId="265"/>
            <ac:spMk id="55" creationId="{BC853224-0329-C4D8-790A-822323685E4B}"/>
          </ac:spMkLst>
        </pc:spChg>
        <pc:spChg chg="add mod">
          <ac:chgData name="yoshida.mizuki.68s@st.kyoto-u.ac.jp" userId="c8fc0fb2-2407-4838-aa03-070123a2919e" providerId="ADAL" clId="{6D35BEB1-9DBE-4641-911F-BEA66DACCBBC}" dt="2024-02-13T10:48:37.997" v="1397" actId="164"/>
          <ac:spMkLst>
            <pc:docMk/>
            <pc:sldMk cId="1467871340" sldId="265"/>
            <ac:spMk id="57" creationId="{2AF6BF73-35EA-50BD-5153-0D49ED5313F6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8" creationId="{AA16B397-DFD5-FB1E-984A-1C6F9423FFDD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59" creationId="{7976A05D-F90D-DC71-EBC9-5FF54CAE0A49}"/>
          </ac:spMkLst>
        </pc:spChg>
        <pc:spChg chg="add mod">
          <ac:chgData name="yoshida.mizuki.68s@st.kyoto-u.ac.jp" userId="c8fc0fb2-2407-4838-aa03-070123a2919e" providerId="ADAL" clId="{6D35BEB1-9DBE-4641-911F-BEA66DACCBBC}" dt="2024-02-13T10:45:21.392" v="1370" actId="164"/>
          <ac:spMkLst>
            <pc:docMk/>
            <pc:sldMk cId="1467871340" sldId="265"/>
            <ac:spMk id="60" creationId="{0B4871C4-D837-D8C0-422A-94438EC44DD9}"/>
          </ac:spMkLst>
        </pc:spChg>
        <pc:spChg chg="add del mod">
          <ac:chgData name="yoshida.mizuki.68s@st.kyoto-u.ac.jp" userId="c8fc0fb2-2407-4838-aa03-070123a2919e" providerId="ADAL" clId="{6D35BEB1-9DBE-4641-911F-BEA66DACCBBC}" dt="2024-02-13T10:42:26.725" v="1326" actId="11529"/>
          <ac:spMkLst>
            <pc:docMk/>
            <pc:sldMk cId="1467871340" sldId="265"/>
            <ac:spMk id="66" creationId="{581C004F-485A-F180-AD1D-BB55290C0135}"/>
          </ac:spMkLst>
        </pc:spChg>
        <pc:spChg chg="add mod">
          <ac:chgData name="yoshida.mizuki.68s@st.kyoto-u.ac.jp" userId="c8fc0fb2-2407-4838-aa03-070123a2919e" providerId="ADAL" clId="{6D35BEB1-9DBE-4641-911F-BEA66DACCBBC}" dt="2024-02-13T11:14:21.646" v="1635" actId="1076"/>
          <ac:spMkLst>
            <pc:docMk/>
            <pc:sldMk cId="1467871340" sldId="265"/>
            <ac:spMk id="70" creationId="{8C3E4A9F-B826-C07D-0EB2-1736416A1668}"/>
          </ac:spMkLst>
        </pc:spChg>
        <pc:spChg chg="mod">
          <ac:chgData name="yoshida.mizuki.68s@st.kyoto-u.ac.jp" userId="c8fc0fb2-2407-4838-aa03-070123a2919e" providerId="ADAL" clId="{6D35BEB1-9DBE-4641-911F-BEA66DACCBBC}" dt="2024-02-13T11:05:49.033" v="1606" actId="1076"/>
          <ac:spMkLst>
            <pc:docMk/>
            <pc:sldMk cId="1467871340" sldId="265"/>
            <ac:spMk id="78" creationId="{FC88D7DD-D409-D93C-2484-19C5204FB078}"/>
          </ac:spMkLst>
        </pc:spChg>
        <pc:spChg chg="mod">
          <ac:chgData name="yoshida.mizuki.68s@st.kyoto-u.ac.jp" userId="c8fc0fb2-2407-4838-aa03-070123a2919e" providerId="ADAL" clId="{6D35BEB1-9DBE-4641-911F-BEA66DACCBBC}" dt="2024-02-13T11:00:59.305" v="1476" actId="1076"/>
          <ac:spMkLst>
            <pc:docMk/>
            <pc:sldMk cId="1467871340" sldId="265"/>
            <ac:spMk id="82" creationId="{1E0185D3-EF31-DC76-342C-520DF4A67CFE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3" creationId="{B47E66F1-0B72-7F88-2568-94B431F35C31}"/>
          </ac:spMkLst>
        </pc:spChg>
        <pc:spChg chg="mod">
          <ac:chgData name="yoshida.mizuki.68s@st.kyoto-u.ac.jp" userId="c8fc0fb2-2407-4838-aa03-070123a2919e" providerId="ADAL" clId="{6D35BEB1-9DBE-4641-911F-BEA66DACCBBC}" dt="2024-02-13T10:56:27.728" v="1427" actId="1076"/>
          <ac:spMkLst>
            <pc:docMk/>
            <pc:sldMk cId="1467871340" sldId="265"/>
            <ac:spMk id="84" creationId="{933521DD-BB3D-201E-4A44-8AFE153979E8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7" creationId="{5EF1B7C8-6A7F-4394-A8BF-636A5B54D992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89" creationId="{4E9F2A24-4E09-A083-2BB7-2BC0A641C593}"/>
          </ac:spMkLst>
        </pc:spChg>
        <pc:spChg chg="mod">
          <ac:chgData name="yoshida.mizuki.68s@st.kyoto-u.ac.jp" userId="c8fc0fb2-2407-4838-aa03-070123a2919e" providerId="ADAL" clId="{6D35BEB1-9DBE-4641-911F-BEA66DACCBBC}" dt="2024-02-13T11:14:29.903" v="1637" actId="1076"/>
          <ac:spMkLst>
            <pc:docMk/>
            <pc:sldMk cId="1467871340" sldId="265"/>
            <ac:spMk id="90" creationId="{1B8E4A34-8A2E-E114-0048-084985D1B5AD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1" creationId="{FC5F3D8E-087C-17D3-C3D9-B238D0ED2BCC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2" creationId="{4A64F8A9-0AC9-C005-9E20-83EFCC49A80B}"/>
          </ac:spMkLst>
        </pc:spChg>
        <pc:spChg chg="mod">
          <ac:chgData name="yoshida.mizuki.68s@st.kyoto-u.ac.jp" userId="c8fc0fb2-2407-4838-aa03-070123a2919e" providerId="ADAL" clId="{6D35BEB1-9DBE-4641-911F-BEA66DACCBBC}" dt="2024-02-13T11:05:36.628" v="1603" actId="1076"/>
          <ac:spMkLst>
            <pc:docMk/>
            <pc:sldMk cId="1467871340" sldId="265"/>
            <ac:spMk id="94" creationId="{58743DCE-640A-24F5-B1D2-8A743DE38F9A}"/>
          </ac:spMkLst>
        </pc:spChg>
        <pc:spChg chg="del mod">
          <ac:chgData name="yoshida.mizuki.68s@st.kyoto-u.ac.jp" userId="c8fc0fb2-2407-4838-aa03-070123a2919e" providerId="ADAL" clId="{6D35BEB1-9DBE-4641-911F-BEA66DACCBBC}" dt="2024-02-13T10:55:11.056" v="1410" actId="21"/>
          <ac:spMkLst>
            <pc:docMk/>
            <pc:sldMk cId="1467871340" sldId="265"/>
            <ac:spMk id="95" creationId="{03FC57A9-6495-2B01-80D5-E54BAE95AD8B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6" creationId="{CADB8DFE-79A2-D207-8260-2EF71D3016E9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97" creationId="{0C8D21EA-2679-16B8-4DBA-11089296444C}"/>
          </ac:spMkLst>
        </pc:spChg>
        <pc:spChg chg="mod">
          <ac:chgData name="yoshida.mizuki.68s@st.kyoto-u.ac.jp" userId="c8fc0fb2-2407-4838-aa03-070123a2919e" providerId="ADAL" clId="{6D35BEB1-9DBE-4641-911F-BEA66DACCBBC}" dt="2024-02-13T11:14:40.380" v="1639" actId="1076"/>
          <ac:spMkLst>
            <pc:docMk/>
            <pc:sldMk cId="1467871340" sldId="265"/>
            <ac:spMk id="98" creationId="{09EEBF60-4CE9-376C-D840-6C7EF935525F}"/>
          </ac:spMkLst>
        </pc:spChg>
        <pc:spChg chg="del mod">
          <ac:chgData name="yoshida.mizuki.68s@st.kyoto-u.ac.jp" userId="c8fc0fb2-2407-4838-aa03-070123a2919e" providerId="ADAL" clId="{6D35BEB1-9DBE-4641-911F-BEA66DACCBBC}" dt="2024-02-13T10:55:30.586" v="1415" actId="478"/>
          <ac:spMkLst>
            <pc:docMk/>
            <pc:sldMk cId="1467871340" sldId="265"/>
            <ac:spMk id="99" creationId="{E3588509-7A42-6C73-A0E5-B0FAA003EEDA}"/>
          </ac:spMkLst>
        </pc:spChg>
        <pc:spChg chg="mod">
          <ac:chgData name="yoshida.mizuki.68s@st.kyoto-u.ac.jp" userId="c8fc0fb2-2407-4838-aa03-070123a2919e" providerId="ADAL" clId="{6D35BEB1-9DBE-4641-911F-BEA66DACCBBC}" dt="2024-02-13T10:58:00.893" v="1437" actId="14100"/>
          <ac:spMkLst>
            <pc:docMk/>
            <pc:sldMk cId="1467871340" sldId="265"/>
            <ac:spMk id="100" creationId="{E3718084-EBCA-9ECA-B85E-404BC8370E1B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101" creationId="{701EA865-FC4A-38DF-AB0D-9273EA04E693}"/>
          </ac:spMkLst>
        </pc:spChg>
        <pc:spChg chg="mod">
          <ac:chgData name="yoshida.mizuki.68s@st.kyoto-u.ac.jp" userId="c8fc0fb2-2407-4838-aa03-070123a2919e" providerId="ADAL" clId="{6D35BEB1-9DBE-4641-911F-BEA66DACCBBC}" dt="2024-02-13T10:54:47.932" v="1407"/>
          <ac:spMkLst>
            <pc:docMk/>
            <pc:sldMk cId="1467871340" sldId="265"/>
            <ac:spMk id="102" creationId="{33BF1165-30F4-3314-689F-1FE483E8C297}"/>
          </ac:spMkLst>
        </pc:spChg>
        <pc:spChg chg="add del">
          <ac:chgData name="yoshida.mizuki.68s@st.kyoto-u.ac.jp" userId="c8fc0fb2-2407-4838-aa03-070123a2919e" providerId="ADAL" clId="{6D35BEB1-9DBE-4641-911F-BEA66DACCBBC}" dt="2024-02-13T10:57:35.937" v="1434" actId="11529"/>
          <ac:spMkLst>
            <pc:docMk/>
            <pc:sldMk cId="1467871340" sldId="265"/>
            <ac:spMk id="111" creationId="{3ED261B0-DB80-3805-7878-4E2A8AECE702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12" creationId="{5711FA4B-DBB4-1D9C-A40C-3C34CEF14669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16" creationId="{688B1DDD-AD39-B141-4362-742525259872}"/>
          </ac:spMkLst>
        </pc:spChg>
        <pc:spChg chg="add mod">
          <ac:chgData name="yoshida.mizuki.68s@st.kyoto-u.ac.jp" userId="c8fc0fb2-2407-4838-aa03-070123a2919e" providerId="ADAL" clId="{6D35BEB1-9DBE-4641-911F-BEA66DACCBBC}" dt="2024-02-13T11:02:14.172" v="1511" actId="164"/>
          <ac:spMkLst>
            <pc:docMk/>
            <pc:sldMk cId="1467871340" sldId="265"/>
            <ac:spMk id="123" creationId="{0328F701-AADB-EC4D-C795-66CD9A7F2A26}"/>
          </ac:spMkLst>
        </pc:spChg>
        <pc:spChg chg="add mod">
          <ac:chgData name="yoshida.mizuki.68s@st.kyoto-u.ac.jp" userId="c8fc0fb2-2407-4838-aa03-070123a2919e" providerId="ADAL" clId="{6D35BEB1-9DBE-4641-911F-BEA66DACCBBC}" dt="2024-02-13T11:04:03.335" v="1573" actId="1076"/>
          <ac:spMkLst>
            <pc:docMk/>
            <pc:sldMk cId="1467871340" sldId="265"/>
            <ac:spMk id="126" creationId="{649761E8-7F1A-D235-FED6-04687988C51C}"/>
          </ac:spMkLst>
        </pc:spChg>
        <pc:spChg chg="add mod">
          <ac:chgData name="yoshida.mizuki.68s@st.kyoto-u.ac.jp" userId="c8fc0fb2-2407-4838-aa03-070123a2919e" providerId="ADAL" clId="{6D35BEB1-9DBE-4641-911F-BEA66DACCBBC}" dt="2024-02-13T11:04:49.002" v="1590" actId="1076"/>
          <ac:spMkLst>
            <pc:docMk/>
            <pc:sldMk cId="1467871340" sldId="265"/>
            <ac:spMk id="127" creationId="{F310DD8A-64B2-6ADE-3161-3BAEE1AA555B}"/>
          </ac:spMkLst>
        </pc:spChg>
        <pc:spChg chg="add mod">
          <ac:chgData name="yoshida.mizuki.68s@st.kyoto-u.ac.jp" userId="c8fc0fb2-2407-4838-aa03-070123a2919e" providerId="ADAL" clId="{6D35BEB1-9DBE-4641-911F-BEA66DACCBBC}" dt="2024-02-13T11:12:25.846" v="1628" actId="1076"/>
          <ac:spMkLst>
            <pc:docMk/>
            <pc:sldMk cId="1467871340" sldId="265"/>
            <ac:spMk id="145" creationId="{7E4C80CE-BA8B-FD97-EF5E-E99280C23A25}"/>
          </ac:spMkLst>
        </pc:spChg>
        <pc:grpChg chg="add del mod">
          <ac:chgData name="yoshida.mizuki.68s@st.kyoto-u.ac.jp" userId="c8fc0fb2-2407-4838-aa03-070123a2919e" providerId="ADAL" clId="{6D35BEB1-9DBE-4641-911F-BEA66DACCBBC}" dt="2024-02-13T10:09:28.658" v="734" actId="165"/>
          <ac:grpSpMkLst>
            <pc:docMk/>
            <pc:sldMk cId="1467871340" sldId="265"/>
            <ac:grpSpMk id="8" creationId="{4AF32AEB-00C7-167C-EF36-F1A6362CB061}"/>
          </ac:grpSpMkLst>
        </pc:grpChg>
        <pc:grpChg chg="add del mod topLvl">
          <ac:chgData name="yoshida.mizuki.68s@st.kyoto-u.ac.jp" userId="c8fc0fb2-2407-4838-aa03-070123a2919e" providerId="ADAL" clId="{6D35BEB1-9DBE-4641-911F-BEA66DACCBBC}" dt="2024-02-13T10:38:44.625" v="1273" actId="165"/>
          <ac:grpSpMkLst>
            <pc:docMk/>
            <pc:sldMk cId="1467871340" sldId="265"/>
            <ac:grpSpMk id="13" creationId="{19944809-1B97-6A8A-F134-DC9F09B1CF66}"/>
          </ac:grpSpMkLst>
        </pc:grpChg>
        <pc:grpChg chg="add del mod">
          <ac:chgData name="yoshida.mizuki.68s@st.kyoto-u.ac.jp" userId="c8fc0fb2-2407-4838-aa03-070123a2919e" providerId="ADAL" clId="{6D35BEB1-9DBE-4641-911F-BEA66DACCBBC}" dt="2024-02-13T10:11:32.866" v="766" actId="165"/>
          <ac:grpSpMkLst>
            <pc:docMk/>
            <pc:sldMk cId="1467871340" sldId="265"/>
            <ac:grpSpMk id="16" creationId="{429DA3A1-A3E7-08F7-0FB6-8F109F3D4C5D}"/>
          </ac:grpSpMkLst>
        </pc:grpChg>
        <pc:grpChg chg="add mod topLvl">
          <ac:chgData name="yoshida.mizuki.68s@st.kyoto-u.ac.jp" userId="c8fc0fb2-2407-4838-aa03-070123a2919e" providerId="ADAL" clId="{6D35BEB1-9DBE-4641-911F-BEA66DACCBBC}" dt="2024-02-13T10:45:21.392" v="1370" actId="164"/>
          <ac:grpSpMkLst>
            <pc:docMk/>
            <pc:sldMk cId="1467871340" sldId="265"/>
            <ac:grpSpMk id="17" creationId="{8E182CBA-7266-5692-8768-CE4076707D8C}"/>
          </ac:grpSpMkLst>
        </pc:grpChg>
        <pc:grpChg chg="add del mod">
          <ac:chgData name="yoshida.mizuki.68s@st.kyoto-u.ac.jp" userId="c8fc0fb2-2407-4838-aa03-070123a2919e" providerId="ADAL" clId="{6D35BEB1-9DBE-4641-911F-BEA66DACCBBC}" dt="2024-02-13T10:14:03.514" v="797" actId="165"/>
          <ac:grpSpMkLst>
            <pc:docMk/>
            <pc:sldMk cId="1467871340" sldId="265"/>
            <ac:grpSpMk id="19" creationId="{49B9AF0B-08A7-C1E1-442E-5288A54BF8E5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40:23.170" v="1286" actId="164"/>
          <ac:grpSpMkLst>
            <pc:docMk/>
            <pc:sldMk cId="1467871340" sldId="265"/>
            <ac:grpSpMk id="65" creationId="{34A2B137-0438-0E33-B63E-27BB23819779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45:21.392" v="1370" actId="164"/>
          <ac:grpSpMkLst>
            <pc:docMk/>
            <pc:sldMk cId="1467871340" sldId="265"/>
            <ac:grpSpMk id="67" creationId="{C0984BCA-6A03-B672-0FB2-D1849A74DB79}"/>
          </ac:grpSpMkLst>
        </pc:grpChg>
        <pc:grpChg chg="add mod ord">
          <ac:chgData name="yoshida.mizuki.68s@st.kyoto-u.ac.jp" userId="c8fc0fb2-2407-4838-aa03-070123a2919e" providerId="ADAL" clId="{6D35BEB1-9DBE-4641-911F-BEA66DACCBBC}" dt="2024-02-13T10:48:37.997" v="1397" actId="164"/>
          <ac:grpSpMkLst>
            <pc:docMk/>
            <pc:sldMk cId="1467871340" sldId="265"/>
            <ac:grpSpMk id="72" creationId="{99FBC430-DB48-0640-43DC-5088C27047BE}"/>
          </ac:grpSpMkLst>
        </pc:grpChg>
        <pc:grpChg chg="add mod">
          <ac:chgData name="yoshida.mizuki.68s@st.kyoto-u.ac.jp" userId="c8fc0fb2-2407-4838-aa03-070123a2919e" providerId="ADAL" clId="{6D35BEB1-9DBE-4641-911F-BEA66DACCBBC}" dt="2024-02-13T10:54:46.291" v="1406" actId="1076"/>
          <ac:grpSpMkLst>
            <pc:docMk/>
            <pc:sldMk cId="1467871340" sldId="265"/>
            <ac:grpSpMk id="73" creationId="{58572F25-6EC2-465C-0FC6-6092D66B6938}"/>
          </ac:grpSpMkLst>
        </pc:grpChg>
        <pc:grpChg chg="add mod">
          <ac:chgData name="yoshida.mizuki.68s@st.kyoto-u.ac.jp" userId="c8fc0fb2-2407-4838-aa03-070123a2919e" providerId="ADAL" clId="{6D35BEB1-9DBE-4641-911F-BEA66DACCBBC}" dt="2024-02-13T11:02:14.172" v="1511" actId="164"/>
          <ac:grpSpMkLst>
            <pc:docMk/>
            <pc:sldMk cId="1467871340" sldId="265"/>
            <ac:grpSpMk id="76" creationId="{121B713F-9F5E-061E-1839-30728A59A983}"/>
          </ac:grpSpMkLst>
        </pc:grpChg>
        <pc:grpChg chg="mod">
          <ac:chgData name="yoshida.mizuki.68s@st.kyoto-u.ac.jp" userId="c8fc0fb2-2407-4838-aa03-070123a2919e" providerId="ADAL" clId="{6D35BEB1-9DBE-4641-911F-BEA66DACCBBC}" dt="2024-02-13T10:54:47.932" v="1407"/>
          <ac:grpSpMkLst>
            <pc:docMk/>
            <pc:sldMk cId="1467871340" sldId="265"/>
            <ac:grpSpMk id="77" creationId="{BEE9E210-F666-AA03-1D1F-C6787CFC484F}"/>
          </ac:grpSpMkLst>
        </pc:grpChg>
        <pc:grpChg chg="mod">
          <ac:chgData name="yoshida.mizuki.68s@st.kyoto-u.ac.jp" userId="c8fc0fb2-2407-4838-aa03-070123a2919e" providerId="ADAL" clId="{6D35BEB1-9DBE-4641-911F-BEA66DACCBBC}" dt="2024-02-13T10:54:47.932" v="1407"/>
          <ac:grpSpMkLst>
            <pc:docMk/>
            <pc:sldMk cId="1467871340" sldId="265"/>
            <ac:grpSpMk id="79" creationId="{7731CD4A-4DB2-0A6B-C782-1F8069CF45B8}"/>
          </ac:grpSpMkLst>
        </pc:grpChg>
        <pc:grpChg chg="del mod">
          <ac:chgData name="yoshida.mizuki.68s@st.kyoto-u.ac.jp" userId="c8fc0fb2-2407-4838-aa03-070123a2919e" providerId="ADAL" clId="{6D35BEB1-9DBE-4641-911F-BEA66DACCBBC}" dt="2024-02-13T10:55:30.586" v="1415" actId="478"/>
          <ac:grpSpMkLst>
            <pc:docMk/>
            <pc:sldMk cId="1467871340" sldId="265"/>
            <ac:grpSpMk id="80" creationId="{76E5B133-D5C4-BA3B-B89A-0ED75D227508}"/>
          </ac:grpSpMkLst>
        </pc:grpChg>
        <pc:grpChg chg="add mod">
          <ac:chgData name="yoshida.mizuki.68s@st.kyoto-u.ac.jp" userId="c8fc0fb2-2407-4838-aa03-070123a2919e" providerId="ADAL" clId="{6D35BEB1-9DBE-4641-911F-BEA66DACCBBC}" dt="2024-02-13T11:05:32.729" v="1602" actId="1076"/>
          <ac:grpSpMkLst>
            <pc:docMk/>
            <pc:sldMk cId="1467871340" sldId="265"/>
            <ac:grpSpMk id="124" creationId="{E30692B3-4CCE-04CD-17C8-67B682358C32}"/>
          </ac:grpSpMkLst>
        </pc:grpChg>
        <pc:cxnChg chg="add del mod">
          <ac:chgData name="yoshida.mizuki.68s@st.kyoto-u.ac.jp" userId="c8fc0fb2-2407-4838-aa03-070123a2919e" providerId="ADAL" clId="{6D35BEB1-9DBE-4641-911F-BEA66DACCBBC}" dt="2024-02-13T10:05:36.045" v="708" actId="478"/>
          <ac:cxnSpMkLst>
            <pc:docMk/>
            <pc:sldMk cId="1467871340" sldId="265"/>
            <ac:cxnSpMk id="4" creationId="{923637B9-2E00-D6C0-201E-70FC78D6E3E5}"/>
          </ac:cxnSpMkLst>
        </pc:cxnChg>
        <pc:cxnChg chg="add mod topLvl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15" creationId="{C3456200-0542-CBD2-0AF8-43FD0FD73658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23" creationId="{43CC5CEC-82E9-E755-57CE-DECB43CCA11C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45:21.392" v="1370" actId="164"/>
          <ac:cxnSpMkLst>
            <pc:docMk/>
            <pc:sldMk cId="1467871340" sldId="265"/>
            <ac:cxnSpMk id="31" creationId="{066CB3E4-9EA4-71BA-8CC4-3F45197EBAEF}"/>
          </ac:cxnSpMkLst>
        </pc:cxnChg>
        <pc:cxnChg chg="add mod">
          <ac:chgData name="yoshida.mizuki.68s@st.kyoto-u.ac.jp" userId="c8fc0fb2-2407-4838-aa03-070123a2919e" providerId="ADAL" clId="{6D35BEB1-9DBE-4641-911F-BEA66DACCBBC}" dt="2024-02-13T10:50:39.606" v="1403" actId="14100"/>
          <ac:cxnSpMkLst>
            <pc:docMk/>
            <pc:sldMk cId="1467871340" sldId="265"/>
            <ac:cxnSpMk id="41" creationId="{616CF195-CCD1-68F2-9912-BAA865543B47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0:20.159" v="1612" actId="208"/>
          <ac:cxnSpMkLst>
            <pc:docMk/>
            <pc:sldMk cId="1467871340" sldId="265"/>
            <ac:cxnSpMk id="54" creationId="{4D0A7C1C-640B-765F-E76D-487A69143B40}"/>
          </ac:cxnSpMkLst>
        </pc:cxnChg>
        <pc:cxnChg chg="mod">
          <ac:chgData name="yoshida.mizuki.68s@st.kyoto-u.ac.jp" userId="c8fc0fb2-2407-4838-aa03-070123a2919e" providerId="ADAL" clId="{6D35BEB1-9DBE-4641-911F-BEA66DACCBBC}" dt="2024-02-13T11:00:51.642" v="1474" actId="14100"/>
          <ac:cxnSpMkLst>
            <pc:docMk/>
            <pc:sldMk cId="1467871340" sldId="265"/>
            <ac:cxnSpMk id="81" creationId="{3B7D0471-32EE-A375-D844-9B4533D26233}"/>
          </ac:cxnSpMkLst>
        </pc:cxnChg>
        <pc:cxnChg chg="mod">
          <ac:chgData name="yoshida.mizuki.68s@st.kyoto-u.ac.jp" userId="c8fc0fb2-2407-4838-aa03-070123a2919e" providerId="ADAL" clId="{6D35BEB1-9DBE-4641-911F-BEA66DACCBBC}" dt="2024-02-13T10:56:30.496" v="1428" actId="14100"/>
          <ac:cxnSpMkLst>
            <pc:docMk/>
            <pc:sldMk cId="1467871340" sldId="265"/>
            <ac:cxnSpMk id="85" creationId="{3C71135D-D37E-F607-C4CD-7A4228766288}"/>
          </ac:cxnSpMkLst>
        </pc:cxnChg>
        <pc:cxnChg chg="mod">
          <ac:chgData name="yoshida.mizuki.68s@st.kyoto-u.ac.jp" userId="c8fc0fb2-2407-4838-aa03-070123a2919e" providerId="ADAL" clId="{6D35BEB1-9DBE-4641-911F-BEA66DACCBBC}" dt="2024-02-13T10:54:47.932" v="1407"/>
          <ac:cxnSpMkLst>
            <pc:docMk/>
            <pc:sldMk cId="1467871340" sldId="265"/>
            <ac:cxnSpMk id="86" creationId="{58FC5DCE-78D8-3714-53A8-76CD552DDCA0}"/>
          </ac:cxnSpMkLst>
        </pc:cxnChg>
        <pc:cxnChg chg="mod">
          <ac:chgData name="yoshida.mizuki.68s@st.kyoto-u.ac.jp" userId="c8fc0fb2-2407-4838-aa03-070123a2919e" providerId="ADAL" clId="{6D35BEB1-9DBE-4641-911F-BEA66DACCBBC}" dt="2024-02-13T10:54:47.932" v="1407"/>
          <ac:cxnSpMkLst>
            <pc:docMk/>
            <pc:sldMk cId="1467871340" sldId="265"/>
            <ac:cxnSpMk id="88" creationId="{E0D7B474-AC31-0379-7FAA-2F1FAF042507}"/>
          </ac:cxnSpMkLst>
        </pc:cxnChg>
        <pc:cxnChg chg="mod">
          <ac:chgData name="yoshida.mizuki.68s@st.kyoto-u.ac.jp" userId="c8fc0fb2-2407-4838-aa03-070123a2919e" providerId="ADAL" clId="{6D35BEB1-9DBE-4641-911F-BEA66DACCBBC}" dt="2024-02-13T11:10:29.840" v="1613" actId="208"/>
          <ac:cxnSpMkLst>
            <pc:docMk/>
            <pc:sldMk cId="1467871340" sldId="265"/>
            <ac:cxnSpMk id="93" creationId="{DFB4BC9A-7101-070B-6160-6DBCFCCBCA90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04" creationId="{42E44B4C-AF24-314C-3FA9-D6C98FB1655C}"/>
          </ac:cxnSpMkLst>
        </pc:cxnChg>
        <pc:cxnChg chg="add mod or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08" creationId="{1E31C4F4-8777-6270-FD37-4B40F80976F1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02:14.172" v="1511" actId="164"/>
          <ac:cxnSpMkLst>
            <pc:docMk/>
            <pc:sldMk cId="1467871340" sldId="265"/>
            <ac:cxnSpMk id="114" creationId="{8D158029-384A-69EF-AEAC-EC331FFCC9C4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0:36.162" v="1614" actId="1582"/>
          <ac:cxnSpMkLst>
            <pc:docMk/>
            <pc:sldMk cId="1467871340" sldId="265"/>
            <ac:cxnSpMk id="129" creationId="{62B966E6-9F2A-19D2-319B-895637F821B4}"/>
          </ac:cxnSpMkLst>
        </pc:cxnChg>
        <pc:cxnChg chg="add mod">
          <ac:chgData name="yoshida.mizuki.68s@st.kyoto-u.ac.jp" userId="c8fc0fb2-2407-4838-aa03-070123a2919e" providerId="ADAL" clId="{6D35BEB1-9DBE-4641-911F-BEA66DACCBBC}" dt="2024-02-13T11:12:52.559" v="1634" actId="1582"/>
          <ac:cxnSpMkLst>
            <pc:docMk/>
            <pc:sldMk cId="1467871340" sldId="265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0AE78C6D-AA73-49B1-B085-CEB2C184E4AE}"/>
    <pc:docChg chg="undo custSel addSld modSld">
      <pc:chgData name="yoshida.mizuki.68s@st.kyoto-u.ac.jp" userId="c8fc0fb2-2407-4838-aa03-070123a2919e" providerId="ADAL" clId="{0AE78C6D-AA73-49B1-B085-CEB2C184E4AE}" dt="2024-04-13T07:48:02.355" v="257" actId="164"/>
      <pc:docMkLst>
        <pc:docMk/>
      </pc:docMkLst>
      <pc:sldChg chg="addSp delSp modSp add mod">
        <pc:chgData name="yoshida.mizuki.68s@st.kyoto-u.ac.jp" userId="c8fc0fb2-2407-4838-aa03-070123a2919e" providerId="ADAL" clId="{0AE78C6D-AA73-49B1-B085-CEB2C184E4AE}" dt="2024-04-13T07:48:02.355" v="257" actId="164"/>
        <pc:sldMkLst>
          <pc:docMk/>
          <pc:sldMk cId="2901147778" sldId="266"/>
        </pc:sldMkLst>
        <pc:spChg chg="mod">
          <ac:chgData name="yoshida.mizuki.68s@st.kyoto-u.ac.jp" userId="c8fc0fb2-2407-4838-aa03-070123a2919e" providerId="ADAL" clId="{0AE78C6D-AA73-49B1-B085-CEB2C184E4AE}" dt="2024-04-13T05:01:43.034" v="232" actId="20577"/>
          <ac:spMkLst>
            <pc:docMk/>
            <pc:sldMk cId="2901147778" sldId="266"/>
            <ac:spMk id="7" creationId="{5006229C-514C-D3D6-DADD-A6016ACE2BE1}"/>
          </ac:spMkLst>
        </pc:spChg>
        <pc:spChg chg="add del">
          <ac:chgData name="yoshida.mizuki.68s@st.kyoto-u.ac.jp" userId="c8fc0fb2-2407-4838-aa03-070123a2919e" providerId="ADAL" clId="{0AE78C6D-AA73-49B1-B085-CEB2C184E4AE}" dt="2024-04-13T07:47:37.158" v="254" actId="22"/>
          <ac:spMkLst>
            <pc:docMk/>
            <pc:sldMk cId="2901147778" sldId="266"/>
            <ac:spMk id="8" creationId="{49834B8C-1CF5-1E89-D8C5-4500B638F5BC}"/>
          </ac:spMkLst>
        </pc:spChg>
        <pc:spChg chg="add mod">
          <ac:chgData name="yoshida.mizuki.68s@st.kyoto-u.ac.jp" userId="c8fc0fb2-2407-4838-aa03-070123a2919e" providerId="ADAL" clId="{0AE78C6D-AA73-49B1-B085-CEB2C184E4AE}" dt="2024-04-13T07:48:02.355" v="257" actId="164"/>
          <ac:spMkLst>
            <pc:docMk/>
            <pc:sldMk cId="2901147778" sldId="266"/>
            <ac:spMk id="10" creationId="{AAAD74B1-24F4-2CA7-96E8-6CF2D8771C39}"/>
          </ac:spMkLst>
        </pc:spChg>
        <pc:spChg chg="mod">
          <ac:chgData name="yoshida.mizuki.68s@st.kyoto-u.ac.jp" userId="c8fc0fb2-2407-4838-aa03-070123a2919e" providerId="ADAL" clId="{0AE78C6D-AA73-49B1-B085-CEB2C184E4AE}" dt="2024-04-13T04:04:40.284" v="72" actId="20577"/>
          <ac:spMkLst>
            <pc:docMk/>
            <pc:sldMk cId="2901147778" sldId="266"/>
            <ac:spMk id="33" creationId="{1B2A2BD6-39BC-4C2B-8514-6495B74A2D46}"/>
          </ac:spMkLst>
        </pc:spChg>
        <pc:spChg chg="mod">
          <ac:chgData name="yoshida.mizuki.68s@st.kyoto-u.ac.jp" userId="c8fc0fb2-2407-4838-aa03-070123a2919e" providerId="ADAL" clId="{0AE78C6D-AA73-49B1-B085-CEB2C184E4AE}" dt="2024-04-13T04:07:08.316" v="125" actId="1076"/>
          <ac:spMkLst>
            <pc:docMk/>
            <pc:sldMk cId="2901147778" sldId="266"/>
            <ac:spMk id="57" creationId="{2AF6BF73-35EA-50BD-5153-0D49ED5313F6}"/>
          </ac:spMkLst>
        </pc:spChg>
        <pc:spChg chg="mod">
          <ac:chgData name="yoshida.mizuki.68s@st.kyoto-u.ac.jp" userId="c8fc0fb2-2407-4838-aa03-070123a2919e" providerId="ADAL" clId="{0AE78C6D-AA73-49B1-B085-CEB2C184E4AE}" dt="2024-04-13T04:05:08.476" v="97" actId="20577"/>
          <ac:spMkLst>
            <pc:docMk/>
            <pc:sldMk cId="2901147778" sldId="266"/>
            <ac:spMk id="58" creationId="{AA16B397-DFD5-FB1E-984A-1C6F9423FFDD}"/>
          </ac:spMkLst>
        </pc:spChg>
        <pc:spChg chg="mod">
          <ac:chgData name="yoshida.mizuki.68s@st.kyoto-u.ac.jp" userId="c8fc0fb2-2407-4838-aa03-070123a2919e" providerId="ADAL" clId="{0AE78C6D-AA73-49B1-B085-CEB2C184E4AE}" dt="2024-04-13T04:05:27.533" v="113" actId="20577"/>
          <ac:spMkLst>
            <pc:docMk/>
            <pc:sldMk cId="2901147778" sldId="266"/>
            <ac:spMk id="59" creationId="{7976A05D-F90D-DC71-EBC9-5FF54CAE0A49}"/>
          </ac:spMkLst>
        </pc:spChg>
        <pc:spChg chg="mod">
          <ac:chgData name="yoshida.mizuki.68s@st.kyoto-u.ac.jp" userId="c8fc0fb2-2407-4838-aa03-070123a2919e" providerId="ADAL" clId="{0AE78C6D-AA73-49B1-B085-CEB2C184E4AE}" dt="2024-04-13T04:03:57.732" v="46" actId="1076"/>
          <ac:spMkLst>
            <pc:docMk/>
            <pc:sldMk cId="2901147778" sldId="266"/>
            <ac:spMk id="60" creationId="{0B4871C4-D837-D8C0-422A-94438EC44DD9}"/>
          </ac:spMkLst>
        </pc:spChg>
        <pc:spChg chg="mod">
          <ac:chgData name="yoshida.mizuki.68s@st.kyoto-u.ac.jp" userId="c8fc0fb2-2407-4838-aa03-070123a2919e" providerId="ADAL" clId="{0AE78C6D-AA73-49B1-B085-CEB2C184E4AE}" dt="2024-04-13T04:08:51.584" v="219" actId="1076"/>
          <ac:spMkLst>
            <pc:docMk/>
            <pc:sldMk cId="2901147778" sldId="266"/>
            <ac:spMk id="78" creationId="{FC88D7DD-D409-D93C-2484-19C5204FB078}"/>
          </ac:spMkLst>
        </pc:spChg>
        <pc:spChg chg="mod">
          <ac:chgData name="yoshida.mizuki.68s@st.kyoto-u.ac.jp" userId="c8fc0fb2-2407-4838-aa03-070123a2919e" providerId="ADAL" clId="{0AE78C6D-AA73-49B1-B085-CEB2C184E4AE}" dt="2024-04-13T04:08:09.565" v="166" actId="20577"/>
          <ac:spMkLst>
            <pc:docMk/>
            <pc:sldMk cId="2901147778" sldId="266"/>
            <ac:spMk id="87" creationId="{5EF1B7C8-6A7F-4394-A8BF-636A5B54D992}"/>
          </ac:spMkLst>
        </pc:spChg>
        <pc:spChg chg="mod">
          <ac:chgData name="yoshida.mizuki.68s@st.kyoto-u.ac.jp" userId="c8fc0fb2-2407-4838-aa03-070123a2919e" providerId="ADAL" clId="{0AE78C6D-AA73-49B1-B085-CEB2C184E4AE}" dt="2024-04-13T07:44:58.931" v="244" actId="1076"/>
          <ac:spMkLst>
            <pc:docMk/>
            <pc:sldMk cId="2901147778" sldId="266"/>
            <ac:spMk id="94" creationId="{58743DCE-640A-24F5-B1D2-8A743DE38F9A}"/>
          </ac:spMkLst>
        </pc:spChg>
        <pc:spChg chg="mod">
          <ac:chgData name="yoshida.mizuki.68s@st.kyoto-u.ac.jp" userId="c8fc0fb2-2407-4838-aa03-070123a2919e" providerId="ADAL" clId="{0AE78C6D-AA73-49B1-B085-CEB2C184E4AE}" dt="2024-04-13T04:07:39.192" v="142" actId="1076"/>
          <ac:spMkLst>
            <pc:docMk/>
            <pc:sldMk cId="2901147778" sldId="266"/>
            <ac:spMk id="96" creationId="{CADB8DFE-79A2-D207-8260-2EF71D3016E9}"/>
          </ac:spMkLst>
        </pc:spChg>
        <pc:spChg chg="mod">
          <ac:chgData name="yoshida.mizuki.68s@st.kyoto-u.ac.jp" userId="c8fc0fb2-2407-4838-aa03-070123a2919e" providerId="ADAL" clId="{0AE78C6D-AA73-49B1-B085-CEB2C184E4AE}" dt="2024-04-13T04:08:38.331" v="203" actId="1076"/>
          <ac:spMkLst>
            <pc:docMk/>
            <pc:sldMk cId="2901147778" sldId="266"/>
            <ac:spMk id="97" creationId="{0C8D21EA-2679-16B8-4DBA-11089296444C}"/>
          </ac:spMkLst>
        </pc:spChg>
        <pc:spChg chg="mod">
          <ac:chgData name="yoshida.mizuki.68s@st.kyoto-u.ac.jp" userId="c8fc0fb2-2407-4838-aa03-070123a2919e" providerId="ADAL" clId="{0AE78C6D-AA73-49B1-B085-CEB2C184E4AE}" dt="2024-04-13T04:07:57.468" v="146" actId="20577"/>
          <ac:spMkLst>
            <pc:docMk/>
            <pc:sldMk cId="2901147778" sldId="266"/>
            <ac:spMk id="102" creationId="{33BF1165-30F4-3314-689F-1FE483E8C297}"/>
          </ac:spMkLst>
        </pc:spChg>
        <pc:spChg chg="mod">
          <ac:chgData name="yoshida.mizuki.68s@st.kyoto-u.ac.jp" userId="c8fc0fb2-2407-4838-aa03-070123a2919e" providerId="ADAL" clId="{0AE78C6D-AA73-49B1-B085-CEB2C184E4AE}" dt="2024-04-13T04:08:24.403" v="174" actId="1076"/>
          <ac:spMkLst>
            <pc:docMk/>
            <pc:sldMk cId="2901147778" sldId="266"/>
            <ac:spMk id="123" creationId="{0328F701-AADB-EC4D-C795-66CD9A7F2A26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26" creationId="{649761E8-7F1A-D235-FED6-04687988C51C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27" creationId="{F310DD8A-64B2-6ADE-3161-3BAEE1AA555B}"/>
          </ac:spMkLst>
        </pc:spChg>
        <pc:spChg chg="mod">
          <ac:chgData name="yoshida.mizuki.68s@st.kyoto-u.ac.jp" userId="c8fc0fb2-2407-4838-aa03-070123a2919e" providerId="ADAL" clId="{0AE78C6D-AA73-49B1-B085-CEB2C184E4AE}" dt="2024-04-13T07:45:43.814" v="251" actId="164"/>
          <ac:spMkLst>
            <pc:docMk/>
            <pc:sldMk cId="2901147778" sldId="266"/>
            <ac:spMk id="145" creationId="{7E4C80CE-BA8B-FD97-EF5E-E99280C23A25}"/>
          </ac:spMkLst>
        </pc:spChg>
        <pc:grpChg chg="add mod">
          <ac:chgData name="yoshida.mizuki.68s@st.kyoto-u.ac.jp" userId="c8fc0fb2-2407-4838-aa03-070123a2919e" providerId="ADAL" clId="{0AE78C6D-AA73-49B1-B085-CEB2C184E4AE}" dt="2024-04-13T07:48:02.355" v="257" actId="164"/>
          <ac:grpSpMkLst>
            <pc:docMk/>
            <pc:sldMk cId="2901147778" sldId="266"/>
            <ac:grpSpMk id="5" creationId="{AD7C317B-FD68-5EAF-94B4-7BF3E5E71DB2}"/>
          </ac:grpSpMkLst>
        </pc:grpChg>
        <pc:grpChg chg="add mod">
          <ac:chgData name="yoshida.mizuki.68s@st.kyoto-u.ac.jp" userId="c8fc0fb2-2407-4838-aa03-070123a2919e" providerId="ADAL" clId="{0AE78C6D-AA73-49B1-B085-CEB2C184E4AE}" dt="2024-04-13T07:48:02.355" v="257" actId="164"/>
          <ac:grpSpMkLst>
            <pc:docMk/>
            <pc:sldMk cId="2901147778" sldId="266"/>
            <ac:grpSpMk id="12" creationId="{CCC87A89-2DAE-F035-6EA9-6AB690006E71}"/>
          </ac:grpSpMkLst>
        </pc:grpChg>
        <pc:grpChg chg="mod">
          <ac:chgData name="yoshida.mizuki.68s@st.kyoto-u.ac.jp" userId="c8fc0fb2-2407-4838-aa03-070123a2919e" providerId="ADAL" clId="{0AE78C6D-AA73-49B1-B085-CEB2C184E4AE}" dt="2024-04-13T07:47:30.067" v="252" actId="1076"/>
          <ac:grpSpMkLst>
            <pc:docMk/>
            <pc:sldMk cId="2901147778" sldId="266"/>
            <ac:grpSpMk id="73" creationId="{58572F25-6EC2-465C-0FC6-6092D66B6938}"/>
          </ac:grpSpMkLst>
        </pc:grpChg>
        <pc:grpChg chg="mod">
          <ac:chgData name="yoshida.mizuki.68s@st.kyoto-u.ac.jp" userId="c8fc0fb2-2407-4838-aa03-070123a2919e" providerId="ADAL" clId="{0AE78C6D-AA73-49B1-B085-CEB2C184E4AE}" dt="2024-04-13T07:45:43.814" v="251" actId="164"/>
          <ac:grpSpMkLst>
            <pc:docMk/>
            <pc:sldMk cId="2901147778" sldId="266"/>
            <ac:grpSpMk id="124" creationId="{E30692B3-4CCE-04CD-17C8-67B682358C32}"/>
          </ac:grpSpMkLst>
        </pc:grpChg>
        <pc:cxnChg chg="mod">
          <ac:chgData name="yoshida.mizuki.68s@st.kyoto-u.ac.jp" userId="c8fc0fb2-2407-4838-aa03-070123a2919e" providerId="ADAL" clId="{0AE78C6D-AA73-49B1-B085-CEB2C184E4AE}" dt="2024-04-13T04:07:14.437" v="126" actId="14100"/>
          <ac:cxnSpMkLst>
            <pc:docMk/>
            <pc:sldMk cId="2901147778" sldId="266"/>
            <ac:cxnSpMk id="15" creationId="{C3456200-0542-CBD2-0AF8-43FD0FD73658}"/>
          </ac:cxnSpMkLst>
        </pc:cxnChg>
        <pc:cxnChg chg="mod">
          <ac:chgData name="yoshida.mizuki.68s@st.kyoto-u.ac.jp" userId="c8fc0fb2-2407-4838-aa03-070123a2919e" providerId="ADAL" clId="{0AE78C6D-AA73-49B1-B085-CEB2C184E4AE}" dt="2024-04-13T07:45:43.814" v="251" actId="164"/>
          <ac:cxnSpMkLst>
            <pc:docMk/>
            <pc:sldMk cId="2901147778" sldId="266"/>
            <ac:cxnSpMk id="129" creationId="{62B966E6-9F2A-19D2-319B-895637F821B4}"/>
          </ac:cxnSpMkLst>
        </pc:cxnChg>
        <pc:cxnChg chg="mod">
          <ac:chgData name="yoshida.mizuki.68s@st.kyoto-u.ac.jp" userId="c8fc0fb2-2407-4838-aa03-070123a2919e" providerId="ADAL" clId="{0AE78C6D-AA73-49B1-B085-CEB2C184E4AE}" dt="2024-04-13T07:45:43.814" v="251" actId="164"/>
          <ac:cxnSpMkLst>
            <pc:docMk/>
            <pc:sldMk cId="2901147778" sldId="266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17985BA3-0D62-48DF-BE75-0F35CF3E28BA}"/>
    <pc:docChg chg="undo custSel addSld modSld">
      <pc:chgData name="yoshida.mizuki.68s@st.kyoto-u.ac.jp" userId="c8fc0fb2-2407-4838-aa03-070123a2919e" providerId="ADAL" clId="{17985BA3-0D62-48DF-BE75-0F35CF3E28BA}" dt="2024-05-08T10:13:50.060" v="37" actId="164"/>
      <pc:docMkLst>
        <pc:docMk/>
      </pc:docMkLst>
      <pc:sldChg chg="modSp mod">
        <pc:chgData name="yoshida.mizuki.68s@st.kyoto-u.ac.jp" userId="c8fc0fb2-2407-4838-aa03-070123a2919e" providerId="ADAL" clId="{17985BA3-0D62-48DF-BE75-0F35CF3E28BA}" dt="2024-05-08T10:07:34.160" v="7" actId="20577"/>
        <pc:sldMkLst>
          <pc:docMk/>
          <pc:sldMk cId="1467871340" sldId="265"/>
        </pc:sldMkLst>
        <pc:spChg chg="mod">
          <ac:chgData name="yoshida.mizuki.68s@st.kyoto-u.ac.jp" userId="c8fc0fb2-2407-4838-aa03-070123a2919e" providerId="ADAL" clId="{17985BA3-0D62-48DF-BE75-0F35CF3E28BA}" dt="2024-05-08T10:07:25.853" v="3" actId="20577"/>
          <ac:spMkLst>
            <pc:docMk/>
            <pc:sldMk cId="1467871340" sldId="265"/>
            <ac:spMk id="18" creationId="{7666B67A-9421-1970-0782-9B3429358ABD}"/>
          </ac:spMkLst>
        </pc:spChg>
        <pc:spChg chg="mod">
          <ac:chgData name="yoshida.mizuki.68s@st.kyoto-u.ac.jp" userId="c8fc0fb2-2407-4838-aa03-070123a2919e" providerId="ADAL" clId="{17985BA3-0D62-48DF-BE75-0F35CF3E28BA}" dt="2024-05-08T10:07:28.522" v="5" actId="20577"/>
          <ac:spMkLst>
            <pc:docMk/>
            <pc:sldMk cId="1467871340" sldId="265"/>
            <ac:spMk id="45" creationId="{92ECD60F-5C96-DC32-8B3B-9C11E13E97A9}"/>
          </ac:spMkLst>
        </pc:spChg>
        <pc:spChg chg="mod">
          <ac:chgData name="yoshida.mizuki.68s@st.kyoto-u.ac.jp" userId="c8fc0fb2-2407-4838-aa03-070123a2919e" providerId="ADAL" clId="{17985BA3-0D62-48DF-BE75-0F35CF3E28BA}" dt="2024-05-08T10:07:22.324" v="1" actId="20577"/>
          <ac:spMkLst>
            <pc:docMk/>
            <pc:sldMk cId="1467871340" sldId="265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17985BA3-0D62-48DF-BE75-0F35CF3E28BA}" dt="2024-05-08T10:07:34.160" v="7" actId="20577"/>
          <ac:spMkLst>
            <pc:docMk/>
            <pc:sldMk cId="1467871340" sldId="265"/>
            <ac:spMk id="70" creationId="{8C3E4A9F-B826-C07D-0EB2-1736416A1668}"/>
          </ac:spMkLst>
        </pc:spChg>
      </pc:sldChg>
      <pc:sldChg chg="addSp modSp add mod">
        <pc:chgData name="yoshida.mizuki.68s@st.kyoto-u.ac.jp" userId="c8fc0fb2-2407-4838-aa03-070123a2919e" providerId="ADAL" clId="{17985BA3-0D62-48DF-BE75-0F35CF3E28BA}" dt="2024-05-08T10:13:50.060" v="37" actId="164"/>
        <pc:sldMkLst>
          <pc:docMk/>
          <pc:sldMk cId="2478607712" sldId="267"/>
        </pc:sldMkLst>
        <pc:spChg chg="mod">
          <ac:chgData name="yoshida.mizuki.68s@st.kyoto-u.ac.jp" userId="c8fc0fb2-2407-4838-aa03-070123a2919e" providerId="ADAL" clId="{17985BA3-0D62-48DF-BE75-0F35CF3E28BA}" dt="2024-05-08T10:08:28.256" v="10" actId="207"/>
          <ac:spMkLst>
            <pc:docMk/>
            <pc:sldMk cId="2478607712" sldId="267"/>
            <ac:spMk id="20" creationId="{56BEA459-D9B4-E4E1-DCFA-7B838F71F5BE}"/>
          </ac:spMkLst>
        </pc:spChg>
        <pc:spChg chg="mod">
          <ac:chgData name="yoshida.mizuki.68s@st.kyoto-u.ac.jp" userId="c8fc0fb2-2407-4838-aa03-070123a2919e" providerId="ADAL" clId="{17985BA3-0D62-48DF-BE75-0F35CF3E28BA}" dt="2024-05-08T10:08:22.994" v="9" actId="207"/>
          <ac:spMkLst>
            <pc:docMk/>
            <pc:sldMk cId="2478607712" sldId="267"/>
            <ac:spMk id="21" creationId="{266ECECB-08D9-100F-1E69-0489A60DE3E2}"/>
          </ac:spMkLst>
        </pc:spChg>
        <pc:spChg chg="mod">
          <ac:chgData name="yoshida.mizuki.68s@st.kyoto-u.ac.jp" userId="c8fc0fb2-2407-4838-aa03-070123a2919e" providerId="ADAL" clId="{17985BA3-0D62-48DF-BE75-0F35CF3E28BA}" dt="2024-05-08T10:08:49.708" v="15" actId="207"/>
          <ac:spMkLst>
            <pc:docMk/>
            <pc:sldMk cId="2478607712" sldId="267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17985BA3-0D62-48DF-BE75-0F35CF3E28BA}" dt="2024-05-08T10:09:27.450" v="17" actId="208"/>
          <ac:spMkLst>
            <pc:docMk/>
            <pc:sldMk cId="2478607712" sldId="267"/>
            <ac:spMk id="50" creationId="{C6B81E3B-4A2D-67AA-F53F-27360761CB4C}"/>
          </ac:spMkLst>
        </pc:spChg>
        <pc:spChg chg="mod">
          <ac:chgData name="yoshida.mizuki.68s@st.kyoto-u.ac.jp" userId="c8fc0fb2-2407-4838-aa03-070123a2919e" providerId="ADAL" clId="{17985BA3-0D62-48DF-BE75-0F35CF3E28BA}" dt="2024-05-08T10:09:12.066" v="16" actId="207"/>
          <ac:spMkLst>
            <pc:docMk/>
            <pc:sldMk cId="2478607712" sldId="267"/>
            <ac:spMk id="52" creationId="{4D8B25BA-EABE-FEF4-DE90-8112D41567A8}"/>
          </ac:spMkLst>
        </pc:spChg>
        <pc:spChg chg="mod">
          <ac:chgData name="yoshida.mizuki.68s@st.kyoto-u.ac.jp" userId="c8fc0fb2-2407-4838-aa03-070123a2919e" providerId="ADAL" clId="{17985BA3-0D62-48DF-BE75-0F35CF3E28BA}" dt="2024-05-08T10:09:50.431" v="18" actId="207"/>
          <ac:spMkLst>
            <pc:docMk/>
            <pc:sldMk cId="2478607712" sldId="267"/>
            <ac:spMk id="70" creationId="{8C3E4A9F-B826-C07D-0EB2-1736416A1668}"/>
          </ac:spMkLst>
        </pc:spChg>
        <pc:spChg chg="mod">
          <ac:chgData name="yoshida.mizuki.68s@st.kyoto-u.ac.jp" userId="c8fc0fb2-2407-4838-aa03-070123a2919e" providerId="ADAL" clId="{17985BA3-0D62-48DF-BE75-0F35CF3E28BA}" dt="2024-05-08T10:10:37.662" v="20" actId="20577"/>
          <ac:spMkLst>
            <pc:docMk/>
            <pc:sldMk cId="2478607712" sldId="267"/>
            <ac:spMk id="82" creationId="{1E0185D3-EF31-DC76-342C-520DF4A67CFE}"/>
          </ac:spMkLst>
        </pc:spChg>
        <pc:spChg chg="mod">
          <ac:chgData name="yoshida.mizuki.68s@st.kyoto-u.ac.jp" userId="c8fc0fb2-2407-4838-aa03-070123a2919e" providerId="ADAL" clId="{17985BA3-0D62-48DF-BE75-0F35CF3E28BA}" dt="2024-05-08T10:11:13.203" v="27" actId="207"/>
          <ac:spMkLst>
            <pc:docMk/>
            <pc:sldMk cId="2478607712" sldId="267"/>
            <ac:spMk id="83" creationId="{B47E66F1-0B72-7F88-2568-94B431F35C31}"/>
          </ac:spMkLst>
        </pc:spChg>
        <pc:spChg chg="mod">
          <ac:chgData name="yoshida.mizuki.68s@st.kyoto-u.ac.jp" userId="c8fc0fb2-2407-4838-aa03-070123a2919e" providerId="ADAL" clId="{17985BA3-0D62-48DF-BE75-0F35CF3E28BA}" dt="2024-05-08T10:11:21.332" v="28" actId="207"/>
          <ac:spMkLst>
            <pc:docMk/>
            <pc:sldMk cId="2478607712" sldId="267"/>
            <ac:spMk id="84" creationId="{933521DD-BB3D-201E-4A44-8AFE153979E8}"/>
          </ac:spMkLst>
        </pc:spChg>
        <pc:spChg chg="mod">
          <ac:chgData name="yoshida.mizuki.68s@st.kyoto-u.ac.jp" userId="c8fc0fb2-2407-4838-aa03-070123a2919e" providerId="ADAL" clId="{17985BA3-0D62-48DF-BE75-0F35CF3E28BA}" dt="2024-05-08T10:10:41.288" v="22" actId="20577"/>
          <ac:spMkLst>
            <pc:docMk/>
            <pc:sldMk cId="2478607712" sldId="267"/>
            <ac:spMk id="89" creationId="{4E9F2A24-4E09-A083-2BB7-2BC0A641C593}"/>
          </ac:spMkLst>
        </pc:spChg>
        <pc:spChg chg="mod">
          <ac:chgData name="yoshida.mizuki.68s@st.kyoto-u.ac.jp" userId="c8fc0fb2-2407-4838-aa03-070123a2919e" providerId="ADAL" clId="{17985BA3-0D62-48DF-BE75-0F35CF3E28BA}" dt="2024-05-08T10:10:55.044" v="25" actId="207"/>
          <ac:spMkLst>
            <pc:docMk/>
            <pc:sldMk cId="2478607712" sldId="267"/>
            <ac:spMk id="90" creationId="{1B8E4A34-8A2E-E114-0048-084985D1B5AD}"/>
          </ac:spMkLst>
        </pc:spChg>
        <pc:spChg chg="mod">
          <ac:chgData name="yoshida.mizuki.68s@st.kyoto-u.ac.jp" userId="c8fc0fb2-2407-4838-aa03-070123a2919e" providerId="ADAL" clId="{17985BA3-0D62-48DF-BE75-0F35CF3E28BA}" dt="2024-05-08T10:11:43.810" v="32" actId="208"/>
          <ac:spMkLst>
            <pc:docMk/>
            <pc:sldMk cId="2478607712" sldId="267"/>
            <ac:spMk id="91" creationId="{FC5F3D8E-087C-17D3-C3D9-B238D0ED2BCC}"/>
          </ac:spMkLst>
        </pc:spChg>
        <pc:spChg chg="mod">
          <ac:chgData name="yoshida.mizuki.68s@st.kyoto-u.ac.jp" userId="c8fc0fb2-2407-4838-aa03-070123a2919e" providerId="ADAL" clId="{17985BA3-0D62-48DF-BE75-0F35CF3E28BA}" dt="2024-05-08T10:12:09.895" v="35" actId="208"/>
          <ac:spMkLst>
            <pc:docMk/>
            <pc:sldMk cId="2478607712" sldId="267"/>
            <ac:spMk id="92" creationId="{4A64F8A9-0AC9-C005-9E20-83EFCC49A80B}"/>
          </ac:spMkLst>
        </pc:spChg>
        <pc:spChg chg="mod">
          <ac:chgData name="yoshida.mizuki.68s@st.kyoto-u.ac.jp" userId="c8fc0fb2-2407-4838-aa03-070123a2919e" providerId="ADAL" clId="{17985BA3-0D62-48DF-BE75-0F35CF3E28BA}" dt="2024-05-08T10:11:37.138" v="31" actId="20577"/>
          <ac:spMkLst>
            <pc:docMk/>
            <pc:sldMk cId="2478607712" sldId="267"/>
            <ac:spMk id="98" creationId="{09EEBF60-4CE9-376C-D840-6C7EF935525F}"/>
          </ac:spMkLst>
        </pc:spChg>
        <pc:spChg chg="mod">
          <ac:chgData name="yoshida.mizuki.68s@st.kyoto-u.ac.jp" userId="c8fc0fb2-2407-4838-aa03-070123a2919e" providerId="ADAL" clId="{17985BA3-0D62-48DF-BE75-0F35CF3E28BA}" dt="2024-05-08T10:13:50.060" v="37" actId="164"/>
          <ac:spMkLst>
            <pc:docMk/>
            <pc:sldMk cId="2478607712" sldId="267"/>
            <ac:spMk id="126" creationId="{649761E8-7F1A-D235-FED6-04687988C51C}"/>
          </ac:spMkLst>
        </pc:spChg>
        <pc:spChg chg="mod">
          <ac:chgData name="yoshida.mizuki.68s@st.kyoto-u.ac.jp" userId="c8fc0fb2-2407-4838-aa03-070123a2919e" providerId="ADAL" clId="{17985BA3-0D62-48DF-BE75-0F35CF3E28BA}" dt="2024-05-08T10:13:50.060" v="37" actId="164"/>
          <ac:spMkLst>
            <pc:docMk/>
            <pc:sldMk cId="2478607712" sldId="267"/>
            <ac:spMk id="127" creationId="{F310DD8A-64B2-6ADE-3161-3BAEE1AA555B}"/>
          </ac:spMkLst>
        </pc:spChg>
        <pc:spChg chg="mod">
          <ac:chgData name="yoshida.mizuki.68s@st.kyoto-u.ac.jp" userId="c8fc0fb2-2407-4838-aa03-070123a2919e" providerId="ADAL" clId="{17985BA3-0D62-48DF-BE75-0F35CF3E28BA}" dt="2024-05-08T10:13:03.500" v="36" actId="164"/>
          <ac:spMkLst>
            <pc:docMk/>
            <pc:sldMk cId="2478607712" sldId="267"/>
            <ac:spMk id="145" creationId="{7E4C80CE-BA8B-FD97-EF5E-E99280C23A25}"/>
          </ac:spMkLst>
        </pc:spChg>
        <pc:grpChg chg="add mod">
          <ac:chgData name="yoshida.mizuki.68s@st.kyoto-u.ac.jp" userId="c8fc0fb2-2407-4838-aa03-070123a2919e" providerId="ADAL" clId="{17985BA3-0D62-48DF-BE75-0F35CF3E28BA}" dt="2024-05-08T10:13:50.060" v="37" actId="164"/>
          <ac:grpSpMkLst>
            <pc:docMk/>
            <pc:sldMk cId="2478607712" sldId="267"/>
            <ac:grpSpMk id="3" creationId="{56D017D3-E2DD-5A16-AB41-E3717A4D4905}"/>
          </ac:grpSpMkLst>
        </pc:grpChg>
        <pc:grpChg chg="add mod">
          <ac:chgData name="yoshida.mizuki.68s@st.kyoto-u.ac.jp" userId="c8fc0fb2-2407-4838-aa03-070123a2919e" providerId="ADAL" clId="{17985BA3-0D62-48DF-BE75-0F35CF3E28BA}" dt="2024-05-08T10:13:50.060" v="37" actId="164"/>
          <ac:grpSpMkLst>
            <pc:docMk/>
            <pc:sldMk cId="2478607712" sldId="267"/>
            <ac:grpSpMk id="4" creationId="{03AB22F3-8122-64C3-4E11-B4831F691EE8}"/>
          </ac:grpSpMkLst>
        </pc:grpChg>
        <pc:grpChg chg="mod">
          <ac:chgData name="yoshida.mizuki.68s@st.kyoto-u.ac.jp" userId="c8fc0fb2-2407-4838-aa03-070123a2919e" providerId="ADAL" clId="{17985BA3-0D62-48DF-BE75-0F35CF3E28BA}" dt="2024-05-08T10:13:03.500" v="36" actId="164"/>
          <ac:grpSpMkLst>
            <pc:docMk/>
            <pc:sldMk cId="2478607712" sldId="267"/>
            <ac:grpSpMk id="124" creationId="{E30692B3-4CCE-04CD-17C8-67B682358C32}"/>
          </ac:grpSpMkLst>
        </pc:grpChg>
        <pc:cxnChg chg="mod">
          <ac:chgData name="yoshida.mizuki.68s@st.kyoto-u.ac.jp" userId="c8fc0fb2-2407-4838-aa03-070123a2919e" providerId="ADAL" clId="{17985BA3-0D62-48DF-BE75-0F35CF3E28BA}" dt="2024-05-08T10:08:34.400" v="12" actId="208"/>
          <ac:cxnSpMkLst>
            <pc:docMk/>
            <pc:sldMk cId="2478607712" sldId="267"/>
            <ac:cxnSpMk id="23" creationId="{43CC5CEC-82E9-E755-57CE-DECB43CCA11C}"/>
          </ac:cxnSpMkLst>
        </pc:cxnChg>
        <pc:cxnChg chg="mod">
          <ac:chgData name="yoshida.mizuki.68s@st.kyoto-u.ac.jp" userId="c8fc0fb2-2407-4838-aa03-070123a2919e" providerId="ADAL" clId="{17985BA3-0D62-48DF-BE75-0F35CF3E28BA}" dt="2024-05-08T10:11:03.325" v="26" actId="208"/>
          <ac:cxnSpMkLst>
            <pc:docMk/>
            <pc:sldMk cId="2478607712" sldId="267"/>
            <ac:cxnSpMk id="85" creationId="{3C71135D-D37E-F607-C4CD-7A4228766288}"/>
          </ac:cxnSpMkLst>
        </pc:cxnChg>
        <pc:cxnChg chg="mod">
          <ac:chgData name="yoshida.mizuki.68s@st.kyoto-u.ac.jp" userId="c8fc0fb2-2407-4838-aa03-070123a2919e" providerId="ADAL" clId="{17985BA3-0D62-48DF-BE75-0F35CF3E28BA}" dt="2024-05-08T10:13:50.060" v="37" actId="164"/>
          <ac:cxnSpMkLst>
            <pc:docMk/>
            <pc:sldMk cId="2478607712" sldId="267"/>
            <ac:cxnSpMk id="129" creationId="{62B966E6-9F2A-19D2-319B-895637F821B4}"/>
          </ac:cxnSpMkLst>
        </pc:cxnChg>
        <pc:cxnChg chg="mod">
          <ac:chgData name="yoshida.mizuki.68s@st.kyoto-u.ac.jp" userId="c8fc0fb2-2407-4838-aa03-070123a2919e" providerId="ADAL" clId="{17985BA3-0D62-48DF-BE75-0F35CF3E28BA}" dt="2024-05-08T10:13:50.060" v="37" actId="164"/>
          <ac:cxnSpMkLst>
            <pc:docMk/>
            <pc:sldMk cId="2478607712" sldId="267"/>
            <ac:cxnSpMk id="144" creationId="{730751AE-A6CD-D407-4D44-775FBF982786}"/>
          </ac:cxnSpMkLst>
        </pc:cxnChg>
      </pc:sldChg>
    </pc:docChg>
  </pc:docChgLst>
  <pc:docChgLst>
    <pc:chgData name="yoshida.mizuki.68s@st.kyoto-u.ac.jp" userId="c8fc0fb2-2407-4838-aa03-070123a2919e" providerId="ADAL" clId="{3094E740-7246-48EC-8EED-D424AA6D85BD}"/>
    <pc:docChg chg="modSld">
      <pc:chgData name="yoshida.mizuki.68s@st.kyoto-u.ac.jp" userId="c8fc0fb2-2407-4838-aa03-070123a2919e" providerId="ADAL" clId="{3094E740-7246-48EC-8EED-D424AA6D85BD}" dt="2024-04-29T13:25:45.410" v="11" actId="20577"/>
      <pc:docMkLst>
        <pc:docMk/>
      </pc:docMkLst>
      <pc:sldChg chg="modSp mod">
        <pc:chgData name="yoshida.mizuki.68s@st.kyoto-u.ac.jp" userId="c8fc0fb2-2407-4838-aa03-070123a2919e" providerId="ADAL" clId="{3094E740-7246-48EC-8EED-D424AA6D85BD}" dt="2024-04-29T13:25:45.410" v="11" actId="20577"/>
        <pc:sldMkLst>
          <pc:docMk/>
          <pc:sldMk cId="2901147778" sldId="266"/>
        </pc:sldMkLst>
        <pc:spChg chg="mod">
          <ac:chgData name="yoshida.mizuki.68s@st.kyoto-u.ac.jp" userId="c8fc0fb2-2407-4838-aa03-070123a2919e" providerId="ADAL" clId="{3094E740-7246-48EC-8EED-D424AA6D85BD}" dt="2024-04-29T13:25:34.124" v="3" actId="20577"/>
          <ac:spMkLst>
            <pc:docMk/>
            <pc:sldMk cId="2901147778" sldId="266"/>
            <ac:spMk id="18" creationId="{7666B67A-9421-1970-0782-9B3429358ABD}"/>
          </ac:spMkLst>
        </pc:spChg>
        <pc:spChg chg="mod">
          <ac:chgData name="yoshida.mizuki.68s@st.kyoto-u.ac.jp" userId="c8fc0fb2-2407-4838-aa03-070123a2919e" providerId="ADAL" clId="{3094E740-7246-48EC-8EED-D424AA6D85BD}" dt="2024-04-29T13:25:42.960" v="9" actId="20577"/>
          <ac:spMkLst>
            <pc:docMk/>
            <pc:sldMk cId="2901147778" sldId="266"/>
            <ac:spMk id="45" creationId="{92ECD60F-5C96-DC32-8B3B-9C11E13E97A9}"/>
          </ac:spMkLst>
        </pc:spChg>
        <pc:spChg chg="mod">
          <ac:chgData name="yoshida.mizuki.68s@st.kyoto-u.ac.jp" userId="c8fc0fb2-2407-4838-aa03-070123a2919e" providerId="ADAL" clId="{3094E740-7246-48EC-8EED-D424AA6D85BD}" dt="2024-04-29T13:25:37.995" v="5" actId="20577"/>
          <ac:spMkLst>
            <pc:docMk/>
            <pc:sldMk cId="2901147778" sldId="266"/>
            <ac:spMk id="46" creationId="{A5CF7073-30F1-2A41-2543-79A359A5F4F7}"/>
          </ac:spMkLst>
        </pc:spChg>
        <pc:spChg chg="mod">
          <ac:chgData name="yoshida.mizuki.68s@st.kyoto-u.ac.jp" userId="c8fc0fb2-2407-4838-aa03-070123a2919e" providerId="ADAL" clId="{3094E740-7246-48EC-8EED-D424AA6D85BD}" dt="2024-04-29T13:25:45.410" v="11" actId="20577"/>
          <ac:spMkLst>
            <pc:docMk/>
            <pc:sldMk cId="2901147778" sldId="266"/>
            <ac:spMk id="70" creationId="{8C3E4A9F-B826-C07D-0EB2-1736416A16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7644C-862F-74D8-0F89-BFBBDF0A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444C6A-707A-8152-72B4-8FAEE845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216E-5BAF-ACEC-C92F-77A7262D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FEE85-843E-8F2C-64BF-F21363B7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41748-2F0F-3F54-6D8D-32AEBC8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9154-BA48-05F5-4919-2DF586D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E44E5-8098-28F6-DFBC-AB1A07A3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CC1D1-7B19-5A2D-8D4E-53442C21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33EE2-4EC5-A1E5-42F4-014D58A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282BA-2C5B-1F82-9A50-3F80BB2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8E200D-6E76-D046-790D-C4079225E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5B35DA-1165-415B-4BC7-BDD2407C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B081A-489B-987A-44B3-210FE4D7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88F7B-612B-EF11-FC2E-F9833E4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1D465-9943-9116-7137-3D74D81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2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326C9-47BA-C13E-369C-9F402A9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0C2A4-C05F-6651-7A22-B18C70C3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6394C-CE2C-B8E4-0611-1AB9D621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F3B40-7E2D-979A-DBD4-335E6551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930A8-F888-8A4E-1991-7A8C22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FC07B-5DCF-C979-3669-47A4C97D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D48E5-A874-F052-110C-4EFC999B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37274-6816-E6B3-A57C-913102C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561DC-0EDD-119B-76A1-99DE8099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5FE7-EEC3-CA18-F249-56250F49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1229E-D22A-BFD6-A45B-CEB3132E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458E4-DE74-0C3D-8B4C-E46C2E8C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DD2EF-7A27-B4AA-B66A-9442F0E1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26316D-8454-CF45-C813-8E9C27FF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29D08-C9ED-02B3-B1B5-29E4418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3E035-FF9E-B487-DE65-D0EBBD1B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A310C-9118-78BD-7F52-99F78F8B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0F6D5-3062-4F76-7C6C-12156C5C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1FA5B-AAFB-0C75-4A29-BC938439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115886-5983-667C-3E6B-02B9C5B90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D7DC4-3B82-238A-551B-41C698AF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C392C9-75F6-818C-80F2-E31B0B87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404132-C237-F315-DE49-77030535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BED2E0-E3DF-B6BA-7A23-A5FC77A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BCEF7-88B3-B519-648D-180D583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38CA7-2C45-013C-609F-FD52595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09D241-93DF-851A-9060-BE85429F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3938CE-8180-AC84-7B47-F348F728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5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0AF854-0E74-7B38-7F2E-50B4D235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8134C8-E6CA-2CFC-C20D-A99A242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E4AD20-E931-054E-3CF5-B41E626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822D6-FCB5-E895-B2F6-20EF857E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AEC92-C936-CE3B-9472-8D513C00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647E01-8606-AB56-07DA-94F5DA3A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222415-8686-934D-278D-10E588C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AAAB78-F17D-BD8A-8EF6-1BB307B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C5E33A-CA95-0DC6-E0AD-D8455974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1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A714-CEC5-3DF4-0AFA-662EB2E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A43D75-9340-7382-4510-2CD46BBBB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66319-1A46-FECA-F02B-88C4E658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0648A-5AA5-8BBB-53AB-5EA82D50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FE4499-6790-C6D3-06C7-2A1BEA5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0441B-316F-A086-5242-5039212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4E660E-80AD-B710-D8FE-AFFBB395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63ADAA-BAD0-7298-75F5-787AA702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D9DA9-53F1-C621-65D6-95B42C39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623C-99B3-4B91-9C27-73C46C74FB0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82982-5444-D494-98B9-C32DC51E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C5B1D-BD2E-03D5-C7EA-95478E2D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A6BF-7D31-44F5-BFBC-1780E85DA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5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51D268C0-8E47-D347-166A-31C9D85B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" y="100439"/>
            <a:ext cx="12192000" cy="4668692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8A655E-5190-17CA-C109-6C5506987483}"/>
              </a:ext>
            </a:extLst>
          </p:cNvPr>
          <p:cNvSpPr/>
          <p:nvPr/>
        </p:nvSpPr>
        <p:spPr>
          <a:xfrm>
            <a:off x="2176028" y="916449"/>
            <a:ext cx="2979504" cy="2354505"/>
          </a:xfrm>
          <a:custGeom>
            <a:avLst/>
            <a:gdLst>
              <a:gd name="connsiteX0" fmla="*/ 3693695 w 4181140"/>
              <a:gd name="connsiteY0" fmla="*/ 0 h 2460458"/>
              <a:gd name="connsiteX1" fmla="*/ 4162927 w 4181140"/>
              <a:gd name="connsiteY1" fmla="*/ 2015289 h 2460458"/>
              <a:gd name="connsiteX2" fmla="*/ 3134227 w 4181140"/>
              <a:gd name="connsiteY2" fmla="*/ 2286000 h 2460458"/>
              <a:gd name="connsiteX3" fmla="*/ 2213811 w 4181140"/>
              <a:gd name="connsiteY3" fmla="*/ 2340142 h 2460458"/>
              <a:gd name="connsiteX4" fmla="*/ 0 w 4181140"/>
              <a:gd name="connsiteY4" fmla="*/ 2460458 h 24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140" h="2460458">
                <a:moveTo>
                  <a:pt x="3693695" y="0"/>
                </a:moveTo>
                <a:cubicBezTo>
                  <a:pt x="3974933" y="817144"/>
                  <a:pt x="4256172" y="1634289"/>
                  <a:pt x="4162927" y="2015289"/>
                </a:cubicBezTo>
                <a:cubicBezTo>
                  <a:pt x="4069682" y="2396289"/>
                  <a:pt x="3459080" y="2231858"/>
                  <a:pt x="3134227" y="2286000"/>
                </a:cubicBezTo>
                <a:cubicBezTo>
                  <a:pt x="2809374" y="2340142"/>
                  <a:pt x="2213811" y="2340142"/>
                  <a:pt x="2213811" y="2340142"/>
                </a:cubicBezTo>
                <a:lnTo>
                  <a:pt x="0" y="2460458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F2FD70F-D674-AB07-0F91-1FD002DA28BE}"/>
              </a:ext>
            </a:extLst>
          </p:cNvPr>
          <p:cNvSpPr/>
          <p:nvPr/>
        </p:nvSpPr>
        <p:spPr>
          <a:xfrm>
            <a:off x="5269832" y="2959768"/>
            <a:ext cx="2292015" cy="48127"/>
          </a:xfrm>
          <a:custGeom>
            <a:avLst/>
            <a:gdLst>
              <a:gd name="connsiteX0" fmla="*/ 0 w 2292015"/>
              <a:gd name="connsiteY0" fmla="*/ 0 h 48127"/>
              <a:gd name="connsiteX1" fmla="*/ 2292015 w 2292015"/>
              <a:gd name="connsiteY1" fmla="*/ 48127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2015" h="48127">
                <a:moveTo>
                  <a:pt x="0" y="0"/>
                </a:moveTo>
                <a:lnTo>
                  <a:pt x="2292015" y="48127"/>
                </a:ln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A462918C-FB07-3F4B-51BC-B97F20A3EA19}"/>
              </a:ext>
            </a:extLst>
          </p:cNvPr>
          <p:cNvSpPr/>
          <p:nvPr/>
        </p:nvSpPr>
        <p:spPr>
          <a:xfrm>
            <a:off x="7754353" y="467866"/>
            <a:ext cx="525466" cy="2515966"/>
          </a:xfrm>
          <a:custGeom>
            <a:avLst/>
            <a:gdLst>
              <a:gd name="connsiteX0" fmla="*/ 0 w 525466"/>
              <a:gd name="connsiteY0" fmla="*/ 85587 h 2515966"/>
              <a:gd name="connsiteX1" fmla="*/ 499310 w 525466"/>
              <a:gd name="connsiteY1" fmla="*/ 296139 h 2515966"/>
              <a:gd name="connsiteX2" fmla="*/ 475247 w 525466"/>
              <a:gd name="connsiteY2" fmla="*/ 2515966 h 251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466" h="2515966">
                <a:moveTo>
                  <a:pt x="0" y="85587"/>
                </a:moveTo>
                <a:cubicBezTo>
                  <a:pt x="210051" y="-11669"/>
                  <a:pt x="420102" y="-108924"/>
                  <a:pt x="499310" y="296139"/>
                </a:cubicBezTo>
                <a:cubicBezTo>
                  <a:pt x="578518" y="701202"/>
                  <a:pt x="450181" y="2167050"/>
                  <a:pt x="475247" y="251596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9AF89486-BC3E-E7AB-85E0-8171392A445A}"/>
              </a:ext>
            </a:extLst>
          </p:cNvPr>
          <p:cNvSpPr/>
          <p:nvPr/>
        </p:nvSpPr>
        <p:spPr>
          <a:xfrm>
            <a:off x="7844589" y="781401"/>
            <a:ext cx="1571441" cy="2172352"/>
          </a:xfrm>
          <a:custGeom>
            <a:avLst/>
            <a:gdLst>
              <a:gd name="connsiteX0" fmla="*/ 1311443 w 1571441"/>
              <a:gd name="connsiteY0" fmla="*/ 199173 h 2172352"/>
              <a:gd name="connsiteX1" fmla="*/ 1473869 w 1571441"/>
              <a:gd name="connsiteY1" fmla="*/ 187141 h 2172352"/>
              <a:gd name="connsiteX2" fmla="*/ 0 w 1571441"/>
              <a:gd name="connsiteY2" fmla="*/ 2172352 h 217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441" h="2172352">
                <a:moveTo>
                  <a:pt x="1311443" y="199173"/>
                </a:moveTo>
                <a:cubicBezTo>
                  <a:pt x="1501943" y="28725"/>
                  <a:pt x="1692443" y="-141722"/>
                  <a:pt x="1473869" y="187141"/>
                </a:cubicBezTo>
                <a:cubicBezTo>
                  <a:pt x="1255295" y="516004"/>
                  <a:pt x="282742" y="1871563"/>
                  <a:pt x="0" y="217235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B7A836-F4F0-C8E6-671F-1A6808BB9038}"/>
              </a:ext>
            </a:extLst>
          </p:cNvPr>
          <p:cNvSpPr txBox="1"/>
          <p:nvPr/>
        </p:nvSpPr>
        <p:spPr>
          <a:xfrm>
            <a:off x="2539947" y="4171587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レギュレータ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DE8285-8CC5-FDAF-9BDE-3D51045AC61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17001" y="3690749"/>
            <a:ext cx="6909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5F7230-87B6-C626-973F-1755CD298FF3}"/>
              </a:ext>
            </a:extLst>
          </p:cNvPr>
          <p:cNvSpPr txBox="1"/>
          <p:nvPr/>
        </p:nvSpPr>
        <p:spPr>
          <a:xfrm>
            <a:off x="3721047" y="4156485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マノメータ</a:t>
            </a:r>
            <a:endParaRPr kumimoji="1" lang="ja-JP" altLang="en-US" sz="10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C4416D-89B6-E8B8-6C25-6CD4B1D4F62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020122" y="3675647"/>
            <a:ext cx="11385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E6C3D7-9659-ECD7-9238-7F522DBEF9E6}"/>
              </a:ext>
            </a:extLst>
          </p:cNvPr>
          <p:cNvSpPr txBox="1"/>
          <p:nvPr/>
        </p:nvSpPr>
        <p:spPr>
          <a:xfrm>
            <a:off x="5021923" y="3443828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D3AD803-C99B-06CF-CDF7-C3D3FDDBFC84}"/>
              </a:ext>
            </a:extLst>
          </p:cNvPr>
          <p:cNvCxnSpPr>
            <a:cxnSpLocks/>
            <a:stCxn id="7" idx="0"/>
            <a:endCxn id="24" idx="0"/>
          </p:cNvCxnSpPr>
          <p:nvPr/>
        </p:nvCxnSpPr>
        <p:spPr>
          <a:xfrm>
            <a:off x="5269832" y="2959768"/>
            <a:ext cx="165025" cy="48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0D736-42F7-9B31-2F1B-9DCF57891AD6}"/>
              </a:ext>
            </a:extLst>
          </p:cNvPr>
          <p:cNvSpPr txBox="1"/>
          <p:nvPr/>
        </p:nvSpPr>
        <p:spPr>
          <a:xfrm>
            <a:off x="8377552" y="4081557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21991F3-A758-8FA7-D85E-C831817A111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355458" y="3495174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C02439-E482-C66B-D19D-E53E13E8D927}"/>
              </a:ext>
            </a:extLst>
          </p:cNvPr>
          <p:cNvSpPr txBox="1"/>
          <p:nvPr/>
        </p:nvSpPr>
        <p:spPr>
          <a:xfrm>
            <a:off x="5269832" y="100439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A89C64D-DE0C-86E9-294D-26F003A5B3EC}"/>
              </a:ext>
            </a:extLst>
          </p:cNvPr>
          <p:cNvCxnSpPr>
            <a:cxnSpLocks/>
          </p:cNvCxnSpPr>
          <p:nvPr/>
        </p:nvCxnSpPr>
        <p:spPr>
          <a:xfrm flipH="1">
            <a:off x="5705367" y="346867"/>
            <a:ext cx="69099" cy="48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A99035-8B01-AD20-AC3D-13A05AA6B9E2}"/>
              </a:ext>
            </a:extLst>
          </p:cNvPr>
          <p:cNvSpPr txBox="1"/>
          <p:nvPr/>
        </p:nvSpPr>
        <p:spPr>
          <a:xfrm>
            <a:off x="2494188" y="137993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リニアガイド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B365BD6-992F-C246-4ADE-FA6EBE1DFC7B}"/>
              </a:ext>
            </a:extLst>
          </p:cNvPr>
          <p:cNvCxnSpPr>
            <a:cxnSpLocks/>
          </p:cNvCxnSpPr>
          <p:nvPr/>
        </p:nvCxnSpPr>
        <p:spPr>
          <a:xfrm flipH="1">
            <a:off x="2936693" y="361762"/>
            <a:ext cx="34549" cy="48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936F9A-5C71-F309-E698-07B982B86290}"/>
              </a:ext>
            </a:extLst>
          </p:cNvPr>
          <p:cNvSpPr txBox="1"/>
          <p:nvPr/>
        </p:nvSpPr>
        <p:spPr>
          <a:xfrm>
            <a:off x="7084793" y="122891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3345C8-DCAE-5760-3432-F96D1039BA9F}"/>
              </a:ext>
            </a:extLst>
          </p:cNvPr>
          <p:cNvCxnSpPr>
            <a:cxnSpLocks/>
          </p:cNvCxnSpPr>
          <p:nvPr/>
        </p:nvCxnSpPr>
        <p:spPr>
          <a:xfrm>
            <a:off x="7706652" y="355357"/>
            <a:ext cx="0" cy="185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BE52A6-53AE-65BE-9A44-4C146A66B75C}"/>
              </a:ext>
            </a:extLst>
          </p:cNvPr>
          <p:cNvSpPr txBox="1"/>
          <p:nvPr/>
        </p:nvSpPr>
        <p:spPr>
          <a:xfrm>
            <a:off x="8830655" y="137993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1BED716-820A-9B69-828E-ABEFAAEAE92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845435" y="384214"/>
            <a:ext cx="526394" cy="31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01AF185-D1D4-6AA3-62AD-0A7D93298A57}"/>
              </a:ext>
            </a:extLst>
          </p:cNvPr>
          <p:cNvSpPr txBox="1"/>
          <p:nvPr/>
        </p:nvSpPr>
        <p:spPr>
          <a:xfrm>
            <a:off x="6189580" y="4081557"/>
            <a:ext cx="1915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3B0CB01-8C01-FA30-84B2-8A68B3BEFD0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147535" y="3549316"/>
            <a:ext cx="606818" cy="532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3F07128-B067-667A-8689-9796FB378F8C}"/>
              </a:ext>
            </a:extLst>
          </p:cNvPr>
          <p:cNvCxnSpPr>
            <a:cxnSpLocks/>
          </p:cNvCxnSpPr>
          <p:nvPr/>
        </p:nvCxnSpPr>
        <p:spPr>
          <a:xfrm>
            <a:off x="4734426" y="631658"/>
            <a:ext cx="2911642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60F5C9-7E97-8AB9-86B4-FAFCB318A324}"/>
              </a:ext>
            </a:extLst>
          </p:cNvPr>
          <p:cNvSpPr txBox="1"/>
          <p:nvPr/>
        </p:nvSpPr>
        <p:spPr>
          <a:xfrm>
            <a:off x="1650655" y="3286056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101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52FD38B-C990-7D50-DAED-F063F65AC577}"/>
              </a:ext>
            </a:extLst>
          </p:cNvPr>
          <p:cNvGrpSpPr/>
          <p:nvPr/>
        </p:nvGrpSpPr>
        <p:grpSpPr>
          <a:xfrm>
            <a:off x="2699984" y="165713"/>
            <a:ext cx="8200926" cy="2997629"/>
            <a:chOff x="2340843" y="180141"/>
            <a:chExt cx="8200926" cy="2997629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58572F25-6EC2-465C-0FC6-6092D66B6938}"/>
                </a:ext>
              </a:extLst>
            </p:cNvPr>
            <p:cNvGrpSpPr/>
            <p:nvPr/>
          </p:nvGrpSpPr>
          <p:grpSpPr>
            <a:xfrm>
              <a:off x="2340843" y="180141"/>
              <a:ext cx="8200926" cy="2997629"/>
              <a:chOff x="2117559" y="3015014"/>
              <a:chExt cx="8200926" cy="2997629"/>
            </a:xfrm>
          </p:grpSpPr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99FBC430-DB48-0640-43DC-5088C27047BE}"/>
                  </a:ext>
                </a:extLst>
              </p:cNvPr>
              <p:cNvGrpSpPr/>
              <p:nvPr/>
            </p:nvGrpSpPr>
            <p:grpSpPr>
              <a:xfrm>
                <a:off x="2117559" y="3015014"/>
                <a:ext cx="7610248" cy="2997629"/>
                <a:chOff x="2947738" y="3052629"/>
                <a:chExt cx="7610248" cy="2997629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8E182CBA-7266-5692-8768-CE4076707D8C}"/>
                    </a:ext>
                  </a:extLst>
                </p:cNvPr>
                <p:cNvGrpSpPr/>
                <p:nvPr/>
              </p:nvGrpSpPr>
              <p:grpSpPr>
                <a:xfrm>
                  <a:off x="2947738" y="3647592"/>
                  <a:ext cx="7146758" cy="1094330"/>
                  <a:chOff x="3182354" y="3917488"/>
                  <a:chExt cx="7146758" cy="1094330"/>
                </a:xfrm>
                <a:solidFill>
                  <a:schemeClr val="bg2"/>
                </a:solidFill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A4359F55-D222-BE79-924E-9462333F4119}"/>
                      </a:ext>
                    </a:extLst>
                  </p:cNvPr>
                  <p:cNvSpPr/>
                  <p:nvPr/>
                </p:nvSpPr>
                <p:spPr>
                  <a:xfrm>
                    <a:off x="4520727" y="3917488"/>
                    <a:ext cx="272143" cy="82244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1578BA7A-730B-03B5-4D60-AC55E5C4BD78}"/>
                      </a:ext>
                    </a:extLst>
                  </p:cNvPr>
                  <p:cNvSpPr/>
                  <p:nvPr/>
                </p:nvSpPr>
                <p:spPr>
                  <a:xfrm>
                    <a:off x="3182354" y="4726733"/>
                    <a:ext cx="7146758" cy="28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C3456200-0542-CBD2-0AF8-43FD0FD7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206" y="4027071"/>
                  <a:ext cx="673748" cy="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666B67A-9421-1970-0782-9B3429358ABD}"/>
                    </a:ext>
                  </a:extLst>
                </p:cNvPr>
                <p:cNvSpPr txBox="1"/>
                <p:nvPr/>
              </p:nvSpPr>
              <p:spPr>
                <a:xfrm>
                  <a:off x="3776955" y="3484567"/>
                  <a:ext cx="2696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i="1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endParaRPr kumimoji="1" lang="ja-JP" altLang="en-US" sz="24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6BEA459-D9B4-E4E1-DCFA-7B838F71F5BE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66ECECB-08D9-100F-1E69-0489A60DE3E2}"/>
                    </a:ext>
                  </a:extLst>
                </p:cNvPr>
                <p:cNvSpPr/>
                <p:nvPr/>
              </p:nvSpPr>
              <p:spPr>
                <a:xfrm>
                  <a:off x="4385062" y="3499658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43CC5CEC-82E9-E755-57CE-DECB43CCA11C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23198" y="3557480"/>
                  <a:ext cx="3913138" cy="955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066CB3E4-9EA4-71BA-8CC4-3F45197EB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1B2A2BD6-39BC-4C2B-8514-6495B74A2D46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Force Gauge</a:t>
                  </a:r>
                  <a:endPara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616CF195-CCD1-68F2-9912-BAA865543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2ECD60F-5C96-DC32-8B3B-9C11E13E97A9}"/>
                    </a:ext>
                  </a:extLst>
                </p:cNvPr>
                <p:cNvSpPr txBox="1"/>
                <p:nvPr/>
              </p:nvSpPr>
              <p:spPr>
                <a:xfrm>
                  <a:off x="7943031" y="3520305"/>
                  <a:ext cx="252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i="1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endParaRPr kumimoji="1" lang="ja-JP" altLang="en-US" sz="24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5CF7073-30F1-2A41-2543-79A359A5F4F7}"/>
                    </a:ext>
                  </a:extLst>
                </p:cNvPr>
                <p:cNvSpPr txBox="1"/>
                <p:nvPr/>
              </p:nvSpPr>
              <p:spPr>
                <a:xfrm>
                  <a:off x="6337008" y="3090744"/>
                  <a:ext cx="2535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i="1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フリーフォーム: 図形 49">
                  <a:extLst>
                    <a:ext uri="{FF2B5EF4-FFF2-40B4-BE49-F238E27FC236}">
                      <a16:creationId xmlns:a16="http://schemas.microsoft.com/office/drawing/2014/main" id="{C6B81E3B-4A2D-67AA-F53F-27360761CB4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4D8B25BA-EABE-FEF4-DE90-8112D41567A8}"/>
                    </a:ext>
                  </a:extLst>
                </p:cNvPr>
                <p:cNvSpPr/>
                <p:nvPr/>
              </p:nvSpPr>
              <p:spPr>
                <a:xfrm>
                  <a:off x="7916789" y="5367341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4D0A7C1C-640B-765F-E76D-487A69143B40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8150321" y="5496463"/>
                  <a:ext cx="10432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C853224-0329-C4D8-790A-822323685E4B}"/>
                    </a:ext>
                  </a:extLst>
                </p:cNvPr>
                <p:cNvSpPr/>
                <p:nvPr/>
              </p:nvSpPr>
              <p:spPr>
                <a:xfrm>
                  <a:off x="9135153" y="5015123"/>
                  <a:ext cx="1422833" cy="90963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A16B397-DFD5-FB1E-984A-1C6F9423FFDD}"/>
                    </a:ext>
                  </a:extLst>
                </p:cNvPr>
                <p:cNvSpPr txBox="1"/>
                <p:nvPr/>
              </p:nvSpPr>
              <p:spPr>
                <a:xfrm>
                  <a:off x="5805927" y="4457364"/>
                  <a:ext cx="14686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Linear Guide</a:t>
                  </a:r>
                  <a:endPara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976A05D-F90D-DC71-EBC9-5FF54CAE0A49}"/>
                    </a:ext>
                  </a:extLst>
                </p:cNvPr>
                <p:cNvSpPr txBox="1"/>
                <p:nvPr/>
              </p:nvSpPr>
              <p:spPr>
                <a:xfrm>
                  <a:off x="7854705" y="3052629"/>
                  <a:ext cx="1338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Wire</a:t>
                  </a:r>
                  <a:r>
                    <a:rPr lang="ja-JP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Encoder</a:t>
                  </a:r>
                  <a:endParaRPr kumimoji="1" lang="ja-JP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B4871C4-D837-D8C0-422A-94438EC44DD9}"/>
                    </a:ext>
                  </a:extLst>
                </p:cNvPr>
                <p:cNvSpPr txBox="1"/>
                <p:nvPr/>
              </p:nvSpPr>
              <p:spPr>
                <a:xfrm>
                  <a:off x="7077083" y="5711704"/>
                  <a:ext cx="18245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Pressure Sensor</a:t>
                  </a:r>
                  <a:endParaRPr kumimoji="1" lang="ja-JP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8C3E4A9F-B826-C07D-0EB2-1736416A1668}"/>
                    </a:ext>
                  </a:extLst>
                </p:cNvPr>
                <p:cNvSpPr txBox="1"/>
                <p:nvPr/>
              </p:nvSpPr>
              <p:spPr>
                <a:xfrm>
                  <a:off x="7576689" y="4739576"/>
                  <a:ext cx="2562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i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kumimoji="1" lang="ja-JP" altLang="en-US" sz="2400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F6BF73-35EA-50BD-5153-0D49ED5313F6}"/>
                  </a:ext>
                </a:extLst>
              </p:cNvPr>
              <p:cNvSpPr txBox="1"/>
              <p:nvPr/>
            </p:nvSpPr>
            <p:spPr>
              <a:xfrm>
                <a:off x="8363354" y="5289571"/>
                <a:ext cx="1955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Compresso</a:t>
                </a:r>
                <a:r>
                  <a:rPr kumimoji="1" lang="en-US" altLang="ja-JP" sz="1600" b="1" dirty="0"/>
                  <a:t>r</a:t>
                </a:r>
                <a:endParaRPr kumimoji="1" lang="ja-JP" altLang="en-US" sz="1600" b="1" dirty="0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7247259-C7C8-F100-1884-F9FFDADD79F3}"/>
                </a:ext>
              </a:extLst>
            </p:cNvPr>
            <p:cNvGrpSpPr/>
            <p:nvPr/>
          </p:nvGrpSpPr>
          <p:grpSpPr>
            <a:xfrm>
              <a:off x="3975165" y="799485"/>
              <a:ext cx="3287111" cy="667983"/>
              <a:chOff x="3975165" y="799485"/>
              <a:chExt cx="3287111" cy="66798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77CD74-9FF3-E9A8-168A-BDD895BD0A04}"/>
                  </a:ext>
                </a:extLst>
              </p:cNvPr>
              <p:cNvGrpSpPr/>
              <p:nvPr/>
            </p:nvGrpSpPr>
            <p:grpSpPr>
              <a:xfrm>
                <a:off x="3975165" y="799485"/>
                <a:ext cx="3287111" cy="667983"/>
                <a:chOff x="542236" y="896585"/>
                <a:chExt cx="2115928" cy="508262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FF2F7EF6-5801-0E57-5CD7-2426DA8457E8}"/>
                    </a:ext>
                  </a:extLst>
                </p:cNvPr>
                <p:cNvGrpSpPr/>
                <p:nvPr/>
              </p:nvGrpSpPr>
              <p:grpSpPr>
                <a:xfrm>
                  <a:off x="542236" y="905859"/>
                  <a:ext cx="2115928" cy="488570"/>
                  <a:chOff x="-75197" y="768729"/>
                  <a:chExt cx="3350794" cy="639005"/>
                </a:xfrm>
              </p:grpSpPr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0651EBBA-516F-E003-1499-555B24EC4C7D}"/>
                      </a:ext>
                    </a:extLst>
                  </p:cNvPr>
                  <p:cNvSpPr/>
                  <p:nvPr/>
                </p:nvSpPr>
                <p:spPr>
                  <a:xfrm>
                    <a:off x="-75197" y="1002523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559BC523-AC84-50EA-9BE2-A22FB661584B}"/>
                      </a:ext>
                    </a:extLst>
                  </p:cNvPr>
                  <p:cNvSpPr/>
                  <p:nvPr/>
                </p:nvSpPr>
                <p:spPr>
                  <a:xfrm>
                    <a:off x="191580" y="768729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/>
                  </a:p>
                </p:txBody>
              </p:sp>
            </p:grp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735311A-47BA-2287-D968-B0383DE9905E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826294" y="977408"/>
                  <a:ext cx="150181" cy="31084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D98FCBEF-8317-D324-BAE8-BB0E5BAA2954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H="1">
                  <a:off x="976475" y="937229"/>
                  <a:ext cx="190686" cy="38565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CBBFAC7C-AE77-CFE7-826B-DD593A1B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4937" y="905859"/>
                  <a:ext cx="214918" cy="45699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0AE7305A-90A3-BF8B-72D4-6096EF34C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0163" y="896585"/>
                  <a:ext cx="280736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BFD13FC-DDC6-095C-EB22-B68998726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2857" y="896585"/>
                  <a:ext cx="256504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E1E04484-CE7A-0570-C437-4168746EA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4084" y="905859"/>
                  <a:ext cx="260116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ACE18284-922A-F4BE-933A-B42B65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4071" y="937229"/>
                  <a:ext cx="247649" cy="46761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A4128C92-89EE-905F-96A3-1A98A113AD16}"/>
                    </a:ext>
                  </a:extLst>
                </p:cNvPr>
                <p:cNvCxnSpPr>
                  <a:cxnSpLocks/>
                  <a:stCxn id="39" idx="7"/>
                </p:cNvCxnSpPr>
                <p:nvPr/>
              </p:nvCxnSpPr>
              <p:spPr>
                <a:xfrm flipH="1">
                  <a:off x="2036825" y="977408"/>
                  <a:ext cx="222937" cy="401336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1B56B47A-1E7B-9B0B-3688-A91FA5AB1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46048" y="1028700"/>
                  <a:ext cx="153999" cy="30380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78DAA4B2-1E43-8220-8B99-D27502D7829B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>
                  <a:off x="826294" y="1028700"/>
                  <a:ext cx="150181" cy="29418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7117ED6-2393-5ED8-52D9-0071EEACF815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>
                  <a:off x="976475" y="977408"/>
                  <a:ext cx="170929" cy="38544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BDD9E39A-B4D8-430C-74EB-1E108CF47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5583" y="932213"/>
                  <a:ext cx="138397" cy="44653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04FE5011-79AA-393B-6A16-5D915CC8D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1891" y="904919"/>
                  <a:ext cx="118268" cy="48951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3F999C3-04CA-2FE9-80D4-C39A1A373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6028" y="905859"/>
                  <a:ext cx="68056" cy="49898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4819709-DAF9-ED25-D665-3B2052C43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059" y="905859"/>
                  <a:ext cx="103262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67D7360C-5E89-B947-46F5-792A11EF2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85" y="900549"/>
                  <a:ext cx="143634" cy="47819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1DEE3EE-2355-66DB-B4C3-11802D993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633" y="937523"/>
                  <a:ext cx="141415" cy="40425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ABDA3A1-130E-AB09-4DF0-37222436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44" y="1084613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4393453-5A26-40DA-FD78-E0DFA728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7944" y="1081762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DA6DFD-650B-DA3D-5123-DE3BC091653E}"/>
                  </a:ext>
                </a:extLst>
              </p:cNvPr>
              <p:cNvSpPr txBox="1"/>
              <p:nvPr/>
            </p:nvSpPr>
            <p:spPr>
              <a:xfrm>
                <a:off x="5354231" y="987298"/>
                <a:ext cx="6246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PAM</a:t>
                </a:r>
                <a:endParaRPr kumimoji="1" lang="ja-JP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01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14DF4278-0A08-983B-5957-5E7373D1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68692"/>
          </a:xfrm>
          <a:prstGeom prst="rect">
            <a:avLst/>
          </a:prstGeom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9D1ED9F-BDCB-F8FD-9146-F6EBE9D511F3}"/>
              </a:ext>
            </a:extLst>
          </p:cNvPr>
          <p:cNvSpPr/>
          <p:nvPr/>
        </p:nvSpPr>
        <p:spPr>
          <a:xfrm>
            <a:off x="8596564" y="1028700"/>
            <a:ext cx="240632" cy="1540042"/>
          </a:xfrm>
          <a:custGeom>
            <a:avLst/>
            <a:gdLst>
              <a:gd name="connsiteX0" fmla="*/ 0 w 493295"/>
              <a:gd name="connsiteY0" fmla="*/ 0 h 1540042"/>
              <a:gd name="connsiteX1" fmla="*/ 493295 w 493295"/>
              <a:gd name="connsiteY1" fmla="*/ 649705 h 1540042"/>
              <a:gd name="connsiteX2" fmla="*/ 0 w 493295"/>
              <a:gd name="connsiteY2" fmla="*/ 1540042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295" h="1540042">
                <a:moveTo>
                  <a:pt x="0" y="0"/>
                </a:moveTo>
                <a:cubicBezTo>
                  <a:pt x="246647" y="196515"/>
                  <a:pt x="493295" y="393031"/>
                  <a:pt x="493295" y="649705"/>
                </a:cubicBezTo>
                <a:cubicBezTo>
                  <a:pt x="493295" y="906379"/>
                  <a:pt x="77203" y="1454818"/>
                  <a:pt x="0" y="154004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BA18C32-7913-717C-1A91-473827E65EA1}"/>
              </a:ext>
            </a:extLst>
          </p:cNvPr>
          <p:cNvSpPr/>
          <p:nvPr/>
        </p:nvSpPr>
        <p:spPr>
          <a:xfrm>
            <a:off x="7303168" y="462527"/>
            <a:ext cx="1993329" cy="2223522"/>
          </a:xfrm>
          <a:custGeom>
            <a:avLst/>
            <a:gdLst>
              <a:gd name="connsiteX0" fmla="*/ 0 w 1993329"/>
              <a:gd name="connsiteY0" fmla="*/ 238311 h 2223522"/>
              <a:gd name="connsiteX1" fmla="*/ 1925053 w 1993329"/>
              <a:gd name="connsiteY1" fmla="*/ 178153 h 2223522"/>
              <a:gd name="connsiteX2" fmla="*/ 1582153 w 1993329"/>
              <a:gd name="connsiteY2" fmla="*/ 2223522 h 222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3329" h="2223522">
                <a:moveTo>
                  <a:pt x="0" y="238311"/>
                </a:moveTo>
                <a:cubicBezTo>
                  <a:pt x="830680" y="42797"/>
                  <a:pt x="1661361" y="-152716"/>
                  <a:pt x="1925053" y="178153"/>
                </a:cubicBezTo>
                <a:cubicBezTo>
                  <a:pt x="2188745" y="509022"/>
                  <a:pt x="1605214" y="1935767"/>
                  <a:pt x="1582153" y="2223522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15EEE7B-151F-E28D-E677-6A4ED63B8C28}"/>
              </a:ext>
            </a:extLst>
          </p:cNvPr>
          <p:cNvSpPr/>
          <p:nvPr/>
        </p:nvSpPr>
        <p:spPr>
          <a:xfrm>
            <a:off x="5480384" y="2069426"/>
            <a:ext cx="3019927" cy="511348"/>
          </a:xfrm>
          <a:custGeom>
            <a:avLst/>
            <a:gdLst>
              <a:gd name="connsiteX0" fmla="*/ 0 w 3019927"/>
              <a:gd name="connsiteY0" fmla="*/ 511348 h 511348"/>
              <a:gd name="connsiteX1" fmla="*/ 1678405 w 3019927"/>
              <a:gd name="connsiteY1" fmla="*/ 6 h 511348"/>
              <a:gd name="connsiteX2" fmla="*/ 3019927 w 3019927"/>
              <a:gd name="connsiteY2" fmla="*/ 499316 h 5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927" h="511348">
                <a:moveTo>
                  <a:pt x="0" y="511348"/>
                </a:moveTo>
                <a:cubicBezTo>
                  <a:pt x="587542" y="256679"/>
                  <a:pt x="1175084" y="2011"/>
                  <a:pt x="1678405" y="6"/>
                </a:cubicBezTo>
                <a:cubicBezTo>
                  <a:pt x="2181726" y="-1999"/>
                  <a:pt x="2802356" y="439158"/>
                  <a:pt x="3019927" y="49931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159888A-8C9A-5ECE-83F9-B75F1C93E05E}"/>
              </a:ext>
            </a:extLst>
          </p:cNvPr>
          <p:cNvSpPr/>
          <p:nvPr/>
        </p:nvSpPr>
        <p:spPr>
          <a:xfrm>
            <a:off x="5492416" y="2748464"/>
            <a:ext cx="2514600" cy="163178"/>
          </a:xfrm>
          <a:custGeom>
            <a:avLst/>
            <a:gdLst>
              <a:gd name="connsiteX0" fmla="*/ 0 w 2514600"/>
              <a:gd name="connsiteY0" fmla="*/ 163178 h 163178"/>
              <a:gd name="connsiteX1" fmla="*/ 950495 w 2514600"/>
              <a:gd name="connsiteY1" fmla="*/ 18799 h 163178"/>
              <a:gd name="connsiteX2" fmla="*/ 2514600 w 2514600"/>
              <a:gd name="connsiteY2" fmla="*/ 24815 h 16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63178">
                <a:moveTo>
                  <a:pt x="0" y="163178"/>
                </a:moveTo>
                <a:cubicBezTo>
                  <a:pt x="265697" y="102519"/>
                  <a:pt x="531395" y="41860"/>
                  <a:pt x="950495" y="18799"/>
                </a:cubicBezTo>
                <a:cubicBezTo>
                  <a:pt x="1369595" y="-4262"/>
                  <a:pt x="2448426" y="-10277"/>
                  <a:pt x="2514600" y="2481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9685BB-9AD5-60BE-1B9C-3B3FFCC639EC}"/>
              </a:ext>
            </a:extLst>
          </p:cNvPr>
          <p:cNvCxnSpPr>
            <a:cxnSpLocks/>
          </p:cNvCxnSpPr>
          <p:nvPr/>
        </p:nvCxnSpPr>
        <p:spPr>
          <a:xfrm>
            <a:off x="2544680" y="1028700"/>
            <a:ext cx="1961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A3E7397-0B67-D3CC-7951-58FD4F305202}"/>
              </a:ext>
            </a:extLst>
          </p:cNvPr>
          <p:cNvCxnSpPr>
            <a:cxnSpLocks/>
          </p:cNvCxnSpPr>
          <p:nvPr/>
        </p:nvCxnSpPr>
        <p:spPr>
          <a:xfrm>
            <a:off x="2316079" y="1227221"/>
            <a:ext cx="0" cy="1239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4CA7304-DC9E-405F-2A9C-AE43E8E8AD5C}"/>
              </a:ext>
            </a:extLst>
          </p:cNvPr>
          <p:cNvSpPr/>
          <p:nvPr/>
        </p:nvSpPr>
        <p:spPr>
          <a:xfrm>
            <a:off x="2316079" y="1022685"/>
            <a:ext cx="247848" cy="222590"/>
          </a:xfrm>
          <a:custGeom>
            <a:avLst/>
            <a:gdLst>
              <a:gd name="connsiteX0" fmla="*/ 1201 w 247848"/>
              <a:gd name="connsiteY0" fmla="*/ 222590 h 222590"/>
              <a:gd name="connsiteX1" fmla="*/ 37296 w 247848"/>
              <a:gd name="connsiteY1" fmla="*/ 24069 h 222590"/>
              <a:gd name="connsiteX2" fmla="*/ 247848 w 247848"/>
              <a:gd name="connsiteY2" fmla="*/ 24069 h 2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848" h="222590">
                <a:moveTo>
                  <a:pt x="1201" y="222590"/>
                </a:moveTo>
                <a:cubicBezTo>
                  <a:pt x="-1306" y="139873"/>
                  <a:pt x="-3812" y="57156"/>
                  <a:pt x="37296" y="24069"/>
                </a:cubicBezTo>
                <a:cubicBezTo>
                  <a:pt x="78404" y="-9018"/>
                  <a:pt x="233811" y="-7013"/>
                  <a:pt x="247848" y="24069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E1C2C9-0315-5159-27F9-6848D9E38EB0}"/>
              </a:ext>
            </a:extLst>
          </p:cNvPr>
          <p:cNvSpPr txBox="1"/>
          <p:nvPr/>
        </p:nvSpPr>
        <p:spPr>
          <a:xfrm>
            <a:off x="2809795" y="4235446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レギュレータ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24CFC1D-1FFC-106A-084A-CB7CD56A5E1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286849" y="3886632"/>
            <a:ext cx="63946" cy="34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EB3C7E-2D58-FFDF-30FF-BF502585B15F}"/>
              </a:ext>
            </a:extLst>
          </p:cNvPr>
          <p:cNvSpPr txBox="1"/>
          <p:nvPr/>
        </p:nvSpPr>
        <p:spPr>
          <a:xfrm>
            <a:off x="4196056" y="4235446"/>
            <a:ext cx="825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マノメータ</a:t>
            </a:r>
            <a:endParaRPr kumimoji="1" lang="ja-JP" altLang="en-US" sz="10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CBB04A9-B545-493F-4464-D1403E9FF91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365007" y="3801979"/>
            <a:ext cx="243983" cy="43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AE4E612-9543-4217-E1C8-CA0DC743649F}"/>
              </a:ext>
            </a:extLst>
          </p:cNvPr>
          <p:cNvSpPr txBox="1"/>
          <p:nvPr/>
        </p:nvSpPr>
        <p:spPr>
          <a:xfrm>
            <a:off x="5235539" y="1888434"/>
            <a:ext cx="825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測定用</a:t>
            </a:r>
            <a:endParaRPr kumimoji="1" lang="en-US" altLang="ja-JP" sz="1000" dirty="0"/>
          </a:p>
          <a:p>
            <a:r>
              <a:rPr kumimoji="1" lang="ja-JP" altLang="en-US" sz="1000" dirty="0"/>
              <a:t>圧力センサ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0B098AB-59FE-3961-B9C6-2F6BB160792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445433" y="2288544"/>
            <a:ext cx="203040" cy="1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289780-2CEE-E8BB-9B05-64AF6C1855D9}"/>
              </a:ext>
            </a:extLst>
          </p:cNvPr>
          <p:cNvSpPr txBox="1"/>
          <p:nvPr/>
        </p:nvSpPr>
        <p:spPr>
          <a:xfrm>
            <a:off x="9087587" y="3690049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42008EB-3793-BD28-D65A-B5BB59D91E6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065493" y="3103666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80D951-05A8-A9A8-76FF-B689063622A1}"/>
              </a:ext>
            </a:extLst>
          </p:cNvPr>
          <p:cNvSpPr txBox="1"/>
          <p:nvPr/>
        </p:nvSpPr>
        <p:spPr>
          <a:xfrm>
            <a:off x="5269832" y="100439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ABAACA-88E7-A18B-B201-8655ED55AD25}"/>
              </a:ext>
            </a:extLst>
          </p:cNvPr>
          <p:cNvCxnSpPr>
            <a:cxnSpLocks/>
          </p:cNvCxnSpPr>
          <p:nvPr/>
        </p:nvCxnSpPr>
        <p:spPr>
          <a:xfrm flipH="1">
            <a:off x="5522480" y="346867"/>
            <a:ext cx="251986" cy="64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86B782-E5F3-993E-9A1E-A1815B6296E3}"/>
              </a:ext>
            </a:extLst>
          </p:cNvPr>
          <p:cNvSpPr txBox="1"/>
          <p:nvPr/>
        </p:nvSpPr>
        <p:spPr>
          <a:xfrm>
            <a:off x="2494188" y="122891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プーリー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A463A8F-DEC2-17FE-8B36-5A11B1DEA07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43002" y="369112"/>
            <a:ext cx="53489" cy="45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114907-F740-EB6C-F496-7EBDD82E3257}"/>
              </a:ext>
            </a:extLst>
          </p:cNvPr>
          <p:cNvSpPr txBox="1"/>
          <p:nvPr/>
        </p:nvSpPr>
        <p:spPr>
          <a:xfrm>
            <a:off x="6583417" y="77928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E2D02E-4596-ABC2-0963-6F21200AEAFE}"/>
              </a:ext>
            </a:extLst>
          </p:cNvPr>
          <p:cNvCxnSpPr>
            <a:cxnSpLocks/>
          </p:cNvCxnSpPr>
          <p:nvPr/>
        </p:nvCxnSpPr>
        <p:spPr>
          <a:xfrm>
            <a:off x="7188711" y="324149"/>
            <a:ext cx="96835" cy="39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37F23FD-F537-1D4E-52C0-96E3E3007F59}"/>
              </a:ext>
            </a:extLst>
          </p:cNvPr>
          <p:cNvSpPr txBox="1"/>
          <p:nvPr/>
        </p:nvSpPr>
        <p:spPr>
          <a:xfrm>
            <a:off x="8510693" y="59193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D64036C-9D2E-4DC5-936F-4B0ADEB7807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79995" y="305414"/>
            <a:ext cx="671872" cy="45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96D5018-D64D-E9B5-AB16-832FD7A798B3}"/>
              </a:ext>
            </a:extLst>
          </p:cNvPr>
          <p:cNvSpPr txBox="1"/>
          <p:nvPr/>
        </p:nvSpPr>
        <p:spPr>
          <a:xfrm>
            <a:off x="7724969" y="4281612"/>
            <a:ext cx="19063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A83DEC-8E9B-D2F8-3B6F-00597659FC4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570057" y="3148576"/>
            <a:ext cx="108067" cy="1133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FCCE97D-0C49-D764-315D-CFCC0FBDDA9B}"/>
              </a:ext>
            </a:extLst>
          </p:cNvPr>
          <p:cNvSpPr txBox="1"/>
          <p:nvPr/>
        </p:nvSpPr>
        <p:spPr>
          <a:xfrm>
            <a:off x="7106195" y="3655909"/>
            <a:ext cx="10118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比例制御弁用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340D38C-316F-D796-FB32-E657B3F8424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612103" y="3079332"/>
            <a:ext cx="458924" cy="57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9E3E1B-C370-3F02-929C-B960254C32CB}"/>
              </a:ext>
            </a:extLst>
          </p:cNvPr>
          <p:cNvSpPr txBox="1"/>
          <p:nvPr/>
        </p:nvSpPr>
        <p:spPr>
          <a:xfrm>
            <a:off x="6023847" y="4299348"/>
            <a:ext cx="8258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比例制御弁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F278B35-1978-B0B1-C0BB-15EA024CDEE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436781" y="3759868"/>
            <a:ext cx="62563" cy="539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39DB738-9E22-37E0-C1BE-C99833A01F35}"/>
              </a:ext>
            </a:extLst>
          </p:cNvPr>
          <p:cNvSpPr txBox="1"/>
          <p:nvPr/>
        </p:nvSpPr>
        <p:spPr>
          <a:xfrm>
            <a:off x="1320568" y="1626087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ウェイト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6985A12-C8B5-68D0-42C5-610C819A74B5}"/>
              </a:ext>
            </a:extLst>
          </p:cNvPr>
          <p:cNvCxnSpPr>
            <a:cxnSpLocks/>
          </p:cNvCxnSpPr>
          <p:nvPr/>
        </p:nvCxnSpPr>
        <p:spPr>
          <a:xfrm flipH="1" flipV="1">
            <a:off x="1669381" y="1873216"/>
            <a:ext cx="283325" cy="593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9F9FE00-FA57-F16C-A7AB-B1F0B3AE5155}"/>
              </a:ext>
            </a:extLst>
          </p:cNvPr>
          <p:cNvCxnSpPr>
            <a:cxnSpLocks/>
          </p:cNvCxnSpPr>
          <p:nvPr/>
        </p:nvCxnSpPr>
        <p:spPr>
          <a:xfrm flipH="1">
            <a:off x="4486998" y="780127"/>
            <a:ext cx="2701713" cy="18399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55099E-03B9-AE80-D513-60C6BE48D08C}"/>
              </a:ext>
            </a:extLst>
          </p:cNvPr>
          <p:cNvSpPr txBox="1"/>
          <p:nvPr/>
        </p:nvSpPr>
        <p:spPr>
          <a:xfrm>
            <a:off x="1463137" y="3865932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7FF837B-1A43-9518-940A-A6CCC21B4B9F}"/>
              </a:ext>
            </a:extLst>
          </p:cNvPr>
          <p:cNvSpPr/>
          <p:nvPr/>
        </p:nvSpPr>
        <p:spPr>
          <a:xfrm>
            <a:off x="2015289" y="1058779"/>
            <a:ext cx="3367561" cy="2820334"/>
          </a:xfrm>
          <a:custGeom>
            <a:avLst/>
            <a:gdLst>
              <a:gd name="connsiteX0" fmla="*/ 2436395 w 3367561"/>
              <a:gd name="connsiteY0" fmla="*/ 0 h 2820334"/>
              <a:gd name="connsiteX1" fmla="*/ 3296653 w 3367561"/>
              <a:gd name="connsiteY1" fmla="*/ 1401679 h 2820334"/>
              <a:gd name="connsiteX2" fmla="*/ 3212432 w 3367561"/>
              <a:gd name="connsiteY2" fmla="*/ 1810753 h 2820334"/>
              <a:gd name="connsiteX3" fmla="*/ 2370222 w 3367561"/>
              <a:gd name="connsiteY3" fmla="*/ 2147637 h 2820334"/>
              <a:gd name="connsiteX4" fmla="*/ 1335506 w 3367561"/>
              <a:gd name="connsiteY4" fmla="*/ 2322095 h 2820334"/>
              <a:gd name="connsiteX5" fmla="*/ 0 w 3367561"/>
              <a:gd name="connsiteY5" fmla="*/ 2815389 h 28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561" h="2820334">
                <a:moveTo>
                  <a:pt x="2436395" y="0"/>
                </a:moveTo>
                <a:cubicBezTo>
                  <a:pt x="2801854" y="549943"/>
                  <a:pt x="3167314" y="1099887"/>
                  <a:pt x="3296653" y="1401679"/>
                </a:cubicBezTo>
                <a:cubicBezTo>
                  <a:pt x="3425992" y="1703471"/>
                  <a:pt x="3366837" y="1686427"/>
                  <a:pt x="3212432" y="1810753"/>
                </a:cubicBezTo>
                <a:cubicBezTo>
                  <a:pt x="3058027" y="1935079"/>
                  <a:pt x="2683043" y="2062413"/>
                  <a:pt x="2370222" y="2147637"/>
                </a:cubicBezTo>
                <a:cubicBezTo>
                  <a:pt x="2057401" y="2232861"/>
                  <a:pt x="1730543" y="2210803"/>
                  <a:pt x="1335506" y="2322095"/>
                </a:cubicBezTo>
                <a:cubicBezTo>
                  <a:pt x="940469" y="2433387"/>
                  <a:pt x="132347" y="2871537"/>
                  <a:pt x="0" y="2815389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6887FB-0BA5-FD28-4B15-9A6BE37AB0C4}"/>
              </a:ext>
            </a:extLst>
          </p:cNvPr>
          <p:cNvSpPr txBox="1"/>
          <p:nvPr/>
        </p:nvSpPr>
        <p:spPr>
          <a:xfrm>
            <a:off x="4848784" y="3416725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フィードバック用</a:t>
            </a:r>
            <a:endParaRPr lang="en-US" altLang="ja-JP" sz="1000" dirty="0"/>
          </a:p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A9C73C2-B19F-8CD5-CFCC-5D31F0920A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54078" y="2882481"/>
            <a:ext cx="0" cy="53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9A336892-1495-2BAC-9947-7A5120526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7" y="42996"/>
            <a:ext cx="12192000" cy="466869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B81FBC-F00C-9807-CE2D-19E3924822C9}"/>
              </a:ext>
            </a:extLst>
          </p:cNvPr>
          <p:cNvSpPr txBox="1"/>
          <p:nvPr/>
        </p:nvSpPr>
        <p:spPr>
          <a:xfrm>
            <a:off x="4318505" y="3308905"/>
            <a:ext cx="825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測定用</a:t>
            </a:r>
            <a:endParaRPr kumimoji="1" lang="en-US" altLang="ja-JP" sz="1000" dirty="0"/>
          </a:p>
          <a:p>
            <a:r>
              <a:rPr kumimoji="1" lang="ja-JP" altLang="en-US" sz="1000" dirty="0"/>
              <a:t>圧力センサ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A8113DD-1494-CCC6-F663-0EBE9CF01229}"/>
              </a:ext>
            </a:extLst>
          </p:cNvPr>
          <p:cNvCxnSpPr>
            <a:cxnSpLocks/>
          </p:cNvCxnSpPr>
          <p:nvPr/>
        </p:nvCxnSpPr>
        <p:spPr>
          <a:xfrm flipH="1" flipV="1">
            <a:off x="4293235" y="2301186"/>
            <a:ext cx="380648" cy="1007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B00227-8990-8B1C-F87B-3A57F14EF85C}"/>
              </a:ext>
            </a:extLst>
          </p:cNvPr>
          <p:cNvSpPr txBox="1"/>
          <p:nvPr/>
        </p:nvSpPr>
        <p:spPr>
          <a:xfrm>
            <a:off x="8021178" y="3743525"/>
            <a:ext cx="1338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2B6572-120A-7068-BBE0-2B05BB17E3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99084" y="3157142"/>
            <a:ext cx="691508" cy="58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AFC40F-B3F6-39C2-A3D1-E5C537CCF59A}"/>
              </a:ext>
            </a:extLst>
          </p:cNvPr>
          <p:cNvSpPr txBox="1"/>
          <p:nvPr/>
        </p:nvSpPr>
        <p:spPr>
          <a:xfrm>
            <a:off x="4628190" y="132740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空気圧人工筋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7F3EC8-7056-14B0-CBE6-8E712395ADC2}"/>
              </a:ext>
            </a:extLst>
          </p:cNvPr>
          <p:cNvCxnSpPr>
            <a:cxnSpLocks/>
          </p:cNvCxnSpPr>
          <p:nvPr/>
        </p:nvCxnSpPr>
        <p:spPr>
          <a:xfrm flipH="1">
            <a:off x="4994924" y="365413"/>
            <a:ext cx="197113" cy="543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5CB824-932B-E92D-C9BB-D8D1DFC35559}"/>
              </a:ext>
            </a:extLst>
          </p:cNvPr>
          <p:cNvSpPr txBox="1"/>
          <p:nvPr/>
        </p:nvSpPr>
        <p:spPr>
          <a:xfrm>
            <a:off x="1918557" y="132740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プーリー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D1EACCA-70EB-8670-C0E1-CD03D690C0C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67371" y="378961"/>
            <a:ext cx="53489" cy="45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C01082-7C2F-040D-C2FD-DF6FA311E92E}"/>
              </a:ext>
            </a:extLst>
          </p:cNvPr>
          <p:cNvSpPr txBox="1"/>
          <p:nvPr/>
        </p:nvSpPr>
        <p:spPr>
          <a:xfrm>
            <a:off x="6212984" y="119192"/>
            <a:ext cx="12105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リニアエンコーダ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1BA59C6-D521-8C95-1196-DEC8E6ED644C}"/>
              </a:ext>
            </a:extLst>
          </p:cNvPr>
          <p:cNvCxnSpPr>
            <a:cxnSpLocks/>
          </p:cNvCxnSpPr>
          <p:nvPr/>
        </p:nvCxnSpPr>
        <p:spPr>
          <a:xfrm>
            <a:off x="6773977" y="356206"/>
            <a:ext cx="380019" cy="162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A6CA91-9F7A-CC6E-CD83-62BFB7AA9FB7}"/>
              </a:ext>
            </a:extLst>
          </p:cNvPr>
          <p:cNvSpPr txBox="1"/>
          <p:nvPr/>
        </p:nvSpPr>
        <p:spPr>
          <a:xfrm>
            <a:off x="8396218" y="73294"/>
            <a:ext cx="1082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フォースゲージ</a:t>
            </a:r>
            <a:endParaRPr kumimoji="1" lang="ja-JP" altLang="en-US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C8C31D0-D01D-99EC-1837-AA7CE208EBF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265520" y="319515"/>
            <a:ext cx="671872" cy="45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EDBFE1-9E16-4BA9-226D-DCA34C135699}"/>
              </a:ext>
            </a:extLst>
          </p:cNvPr>
          <p:cNvSpPr txBox="1"/>
          <p:nvPr/>
        </p:nvSpPr>
        <p:spPr>
          <a:xfrm>
            <a:off x="6726353" y="4297422"/>
            <a:ext cx="19063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圧力センサ･フォースゲージ用</a:t>
            </a:r>
            <a:endParaRPr kumimoji="1" lang="en-US" altLang="ja-JP" sz="1000" dirty="0"/>
          </a:p>
          <a:p>
            <a:r>
              <a:rPr kumimoji="1" lang="en-US" altLang="ja-JP" sz="1000" dirty="0" err="1"/>
              <a:t>Arudino</a:t>
            </a:r>
            <a:r>
              <a:rPr kumimoji="1" lang="en-US" altLang="ja-JP" sz="1000" dirty="0"/>
              <a:t> Mega</a:t>
            </a:r>
            <a:endParaRPr kumimoji="1" lang="ja-JP" altLang="en-US" sz="1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134A4DB-AF8C-7B3D-DBBB-361AAA29783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645193" y="3157142"/>
            <a:ext cx="34315" cy="1140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254B1F-06B9-3165-D826-4A16DB6B405D}"/>
              </a:ext>
            </a:extLst>
          </p:cNvPr>
          <p:cNvSpPr txBox="1"/>
          <p:nvPr/>
        </p:nvSpPr>
        <p:spPr>
          <a:xfrm>
            <a:off x="6189164" y="3776010"/>
            <a:ext cx="10118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比例制御弁用</a:t>
            </a:r>
            <a:br>
              <a:rPr kumimoji="1" lang="en-US" altLang="ja-JP" sz="1000" dirty="0"/>
            </a:br>
            <a:r>
              <a:rPr kumimoji="1" lang="en-US" altLang="ja-JP" sz="1000" dirty="0"/>
              <a:t>Arduino Mega</a:t>
            </a:r>
            <a:endParaRPr kumimoji="1" lang="ja-JP" altLang="en-US" sz="10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A3BA18C-BEB8-7220-9DC9-A2CC81463A9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95072" y="3199433"/>
            <a:ext cx="458924" cy="57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36FD62-F278-C1EB-961D-2DE2178B2D0C}"/>
              </a:ext>
            </a:extLst>
          </p:cNvPr>
          <p:cNvSpPr txBox="1"/>
          <p:nvPr/>
        </p:nvSpPr>
        <p:spPr>
          <a:xfrm>
            <a:off x="5375587" y="4215273"/>
            <a:ext cx="8258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比例制御弁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E595C1C-DFC0-7A33-882E-265CC8C60B3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532332" y="3781023"/>
            <a:ext cx="256189" cy="43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2FAD69-30B4-EB02-A296-7565910EEF40}"/>
              </a:ext>
            </a:extLst>
          </p:cNvPr>
          <p:cNvSpPr txBox="1"/>
          <p:nvPr/>
        </p:nvSpPr>
        <p:spPr>
          <a:xfrm>
            <a:off x="836450" y="1648554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ウェイト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493219-6221-2F7B-7915-0DCF763BEBF6}"/>
              </a:ext>
            </a:extLst>
          </p:cNvPr>
          <p:cNvSpPr txBox="1"/>
          <p:nvPr/>
        </p:nvSpPr>
        <p:spPr>
          <a:xfrm>
            <a:off x="1850513" y="3991101"/>
            <a:ext cx="10310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コンプレッサ</a:t>
            </a:r>
            <a:endParaRPr kumimoji="1" lang="ja-JP" altLang="en-US" sz="11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F16B9C-EFC5-1375-B64E-B522B7309529}"/>
              </a:ext>
            </a:extLst>
          </p:cNvPr>
          <p:cNvSpPr txBox="1"/>
          <p:nvPr/>
        </p:nvSpPr>
        <p:spPr>
          <a:xfrm>
            <a:off x="3151622" y="3900590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フィードバック用</a:t>
            </a:r>
            <a:endParaRPr lang="en-US" altLang="ja-JP" sz="1000" dirty="0"/>
          </a:p>
          <a:p>
            <a:r>
              <a:rPr lang="ja-JP" altLang="en-US" sz="1000" dirty="0"/>
              <a:t>圧力センサ</a:t>
            </a:r>
            <a:endParaRPr kumimoji="1" lang="ja-JP" altLang="en-US" sz="10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78F7277-917E-1D45-4991-CBF762FB928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56916" y="2737184"/>
            <a:ext cx="489336" cy="116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B45ACB96-28B1-6870-B72B-1AE3B6D2C1CF}"/>
              </a:ext>
            </a:extLst>
          </p:cNvPr>
          <p:cNvSpPr/>
          <p:nvPr/>
        </p:nvSpPr>
        <p:spPr>
          <a:xfrm flipV="1">
            <a:off x="1760542" y="798897"/>
            <a:ext cx="2245596" cy="45719"/>
          </a:xfrm>
          <a:custGeom>
            <a:avLst/>
            <a:gdLst>
              <a:gd name="connsiteX0" fmla="*/ 0 w 2352174"/>
              <a:gd name="connsiteY0" fmla="*/ 0 h 12032"/>
              <a:gd name="connsiteX1" fmla="*/ 2352174 w 2352174"/>
              <a:gd name="connsiteY1" fmla="*/ 12032 h 1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2174" h="12032">
                <a:moveTo>
                  <a:pt x="0" y="0"/>
                </a:moveTo>
                <a:lnTo>
                  <a:pt x="2352174" y="1203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B7B65A8-0A35-A1E6-6ED2-22722AB61FD1}"/>
              </a:ext>
            </a:extLst>
          </p:cNvPr>
          <p:cNvCxnSpPr>
            <a:cxnSpLocks/>
          </p:cNvCxnSpPr>
          <p:nvPr/>
        </p:nvCxnSpPr>
        <p:spPr>
          <a:xfrm>
            <a:off x="1660358" y="1106226"/>
            <a:ext cx="0" cy="1485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C9E18580-4D20-419F-5652-37D4DE8BBC0B}"/>
              </a:ext>
            </a:extLst>
          </p:cNvPr>
          <p:cNvSpPr/>
          <p:nvPr/>
        </p:nvSpPr>
        <p:spPr>
          <a:xfrm>
            <a:off x="1659599" y="827985"/>
            <a:ext cx="134443" cy="303354"/>
          </a:xfrm>
          <a:custGeom>
            <a:avLst/>
            <a:gdLst>
              <a:gd name="connsiteX0" fmla="*/ 134443 w 134443"/>
              <a:gd name="connsiteY0" fmla="*/ 26628 h 303354"/>
              <a:gd name="connsiteX1" fmla="*/ 62253 w 134443"/>
              <a:gd name="connsiteY1" fmla="*/ 26628 h 303354"/>
              <a:gd name="connsiteX2" fmla="*/ 2096 w 134443"/>
              <a:gd name="connsiteY2" fmla="*/ 303354 h 30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43" h="303354">
                <a:moveTo>
                  <a:pt x="134443" y="26628"/>
                </a:moveTo>
                <a:cubicBezTo>
                  <a:pt x="109377" y="3567"/>
                  <a:pt x="84311" y="-19493"/>
                  <a:pt x="62253" y="26628"/>
                </a:cubicBezTo>
                <a:cubicBezTo>
                  <a:pt x="40195" y="72749"/>
                  <a:pt x="-10938" y="225149"/>
                  <a:pt x="2096" y="30335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B9D88544-57CE-D24A-A0EA-440CD6AA6BF9}"/>
              </a:ext>
            </a:extLst>
          </p:cNvPr>
          <p:cNvSpPr/>
          <p:nvPr/>
        </p:nvSpPr>
        <p:spPr>
          <a:xfrm>
            <a:off x="2430325" y="908384"/>
            <a:ext cx="1679123" cy="3082717"/>
          </a:xfrm>
          <a:custGeom>
            <a:avLst/>
            <a:gdLst>
              <a:gd name="connsiteX0" fmla="*/ 1570121 w 1685086"/>
              <a:gd name="connsiteY0" fmla="*/ 0 h 3056021"/>
              <a:gd name="connsiteX1" fmla="*/ 1521995 w 1685086"/>
              <a:gd name="connsiteY1" fmla="*/ 1876927 h 3056021"/>
              <a:gd name="connsiteX2" fmla="*/ 0 w 1685086"/>
              <a:gd name="connsiteY2" fmla="*/ 3056021 h 30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086" h="3056021">
                <a:moveTo>
                  <a:pt x="1570121" y="0"/>
                </a:moveTo>
                <a:cubicBezTo>
                  <a:pt x="1676901" y="683795"/>
                  <a:pt x="1783682" y="1367590"/>
                  <a:pt x="1521995" y="1876927"/>
                </a:cubicBezTo>
                <a:cubicBezTo>
                  <a:pt x="1260308" y="2386264"/>
                  <a:pt x="249655" y="2956761"/>
                  <a:pt x="0" y="305602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0030ACBC-4CF2-D909-B1BC-DD513465FEEE}"/>
              </a:ext>
            </a:extLst>
          </p:cNvPr>
          <p:cNvSpPr/>
          <p:nvPr/>
        </p:nvSpPr>
        <p:spPr>
          <a:xfrm>
            <a:off x="4246934" y="2592804"/>
            <a:ext cx="2827634" cy="199871"/>
          </a:xfrm>
          <a:custGeom>
            <a:avLst/>
            <a:gdLst>
              <a:gd name="connsiteX0" fmla="*/ 0 w 2797342"/>
              <a:gd name="connsiteY0" fmla="*/ 108284 h 108284"/>
              <a:gd name="connsiteX1" fmla="*/ 2797342 w 2797342"/>
              <a:gd name="connsiteY1" fmla="*/ 0 h 10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7342" h="108284">
                <a:moveTo>
                  <a:pt x="0" y="108284"/>
                </a:moveTo>
                <a:lnTo>
                  <a:pt x="279734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DD76D648-1288-CD21-75B0-59BDC397BDBF}"/>
              </a:ext>
            </a:extLst>
          </p:cNvPr>
          <p:cNvSpPr/>
          <p:nvPr/>
        </p:nvSpPr>
        <p:spPr>
          <a:xfrm>
            <a:off x="4246934" y="2119565"/>
            <a:ext cx="3441245" cy="443161"/>
          </a:xfrm>
          <a:custGeom>
            <a:avLst/>
            <a:gdLst>
              <a:gd name="connsiteX0" fmla="*/ 0 w 3374858"/>
              <a:gd name="connsiteY0" fmla="*/ 262688 h 443161"/>
              <a:gd name="connsiteX1" fmla="*/ 2382253 w 3374858"/>
              <a:gd name="connsiteY1" fmla="*/ 4009 h 443161"/>
              <a:gd name="connsiteX2" fmla="*/ 3374858 w 3374858"/>
              <a:gd name="connsiteY2" fmla="*/ 443161 h 44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858" h="443161">
                <a:moveTo>
                  <a:pt x="0" y="262688"/>
                </a:moveTo>
                <a:cubicBezTo>
                  <a:pt x="909888" y="118309"/>
                  <a:pt x="1819777" y="-26070"/>
                  <a:pt x="2382253" y="4009"/>
                </a:cubicBezTo>
                <a:cubicBezTo>
                  <a:pt x="2944729" y="34088"/>
                  <a:pt x="3159793" y="238624"/>
                  <a:pt x="3374858" y="443161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BF862CFD-87D7-13B5-A59B-ED1E9314FA8C}"/>
              </a:ext>
            </a:extLst>
          </p:cNvPr>
          <p:cNvSpPr/>
          <p:nvPr/>
        </p:nvSpPr>
        <p:spPr>
          <a:xfrm>
            <a:off x="7226203" y="381013"/>
            <a:ext cx="1906310" cy="2154724"/>
          </a:xfrm>
          <a:custGeom>
            <a:avLst/>
            <a:gdLst>
              <a:gd name="connsiteX0" fmla="*/ 0 w 1919581"/>
              <a:gd name="connsiteY0" fmla="*/ 98590 h 2162006"/>
              <a:gd name="connsiteX1" fmla="*/ 1900989 w 1919581"/>
              <a:gd name="connsiteY1" fmla="*/ 236953 h 2162006"/>
              <a:gd name="connsiteX2" fmla="*/ 968542 w 1919581"/>
              <a:gd name="connsiteY2" fmla="*/ 2162006 h 21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9581" h="2162006">
                <a:moveTo>
                  <a:pt x="0" y="98590"/>
                </a:moveTo>
                <a:cubicBezTo>
                  <a:pt x="869782" y="-4180"/>
                  <a:pt x="1739565" y="-106950"/>
                  <a:pt x="1900989" y="236953"/>
                </a:cubicBezTo>
                <a:cubicBezTo>
                  <a:pt x="2062413" y="580856"/>
                  <a:pt x="1123950" y="1849185"/>
                  <a:pt x="968542" y="2162006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935E01CE-BDF6-A112-2953-E34BF8A7A0B0}"/>
              </a:ext>
            </a:extLst>
          </p:cNvPr>
          <p:cNvSpPr/>
          <p:nvPr/>
        </p:nvSpPr>
        <p:spPr>
          <a:xfrm>
            <a:off x="7724274" y="800100"/>
            <a:ext cx="1050652" cy="1774658"/>
          </a:xfrm>
          <a:custGeom>
            <a:avLst/>
            <a:gdLst>
              <a:gd name="connsiteX0" fmla="*/ 872289 w 1050652"/>
              <a:gd name="connsiteY0" fmla="*/ 0 h 1774658"/>
              <a:gd name="connsiteX1" fmla="*/ 986589 w 1050652"/>
              <a:gd name="connsiteY1" fmla="*/ 378995 h 1774658"/>
              <a:gd name="connsiteX2" fmla="*/ 0 w 1050652"/>
              <a:gd name="connsiteY2" fmla="*/ 1774658 h 177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652" h="1774658">
                <a:moveTo>
                  <a:pt x="872289" y="0"/>
                </a:moveTo>
                <a:cubicBezTo>
                  <a:pt x="1002130" y="41609"/>
                  <a:pt x="1131971" y="83219"/>
                  <a:pt x="986589" y="378995"/>
                </a:cubicBezTo>
                <a:cubicBezTo>
                  <a:pt x="841207" y="674771"/>
                  <a:pt x="420603" y="1224714"/>
                  <a:pt x="0" y="1774658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B287E5-B688-CCAD-FE4C-AA9F5B5633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185264" y="1894775"/>
            <a:ext cx="348813" cy="671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A91F331-AD19-779B-2B0B-9CD90B3F6CFD}"/>
              </a:ext>
            </a:extLst>
          </p:cNvPr>
          <p:cNvGrpSpPr/>
          <p:nvPr/>
        </p:nvGrpSpPr>
        <p:grpSpPr>
          <a:xfrm>
            <a:off x="0" y="700256"/>
            <a:ext cx="12192000" cy="4567198"/>
            <a:chOff x="0" y="261103"/>
            <a:chExt cx="12192000" cy="4567198"/>
          </a:xfrm>
        </p:grpSpPr>
        <p:pic>
          <p:nvPicPr>
            <p:cNvPr id="3" name="図 2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C6BC1B51-A3AA-B15D-9018-05FAA560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103"/>
              <a:ext cx="12192000" cy="4567198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F1AEC3D-03C4-3E4B-9B30-00024ED46F85}"/>
                </a:ext>
              </a:extLst>
            </p:cNvPr>
            <p:cNvSpPr txBox="1"/>
            <p:nvPr/>
          </p:nvSpPr>
          <p:spPr>
            <a:xfrm>
              <a:off x="2204652" y="4215229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レギュレータ</a:t>
              </a: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AB1D7F1-FAE2-FC1C-EC9F-D8EEDA60435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2681706" y="3934326"/>
              <a:ext cx="190917" cy="280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4D39E62-5EF7-84FC-9AF8-A59BE27D1EF7}"/>
                </a:ext>
              </a:extLst>
            </p:cNvPr>
            <p:cNvSpPr txBox="1"/>
            <p:nvPr/>
          </p:nvSpPr>
          <p:spPr>
            <a:xfrm>
              <a:off x="3721047" y="4156485"/>
              <a:ext cx="82586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マノメータ</a:t>
              </a:r>
              <a:endParaRPr kumimoji="1" lang="ja-JP" altLang="en-US" sz="1000" dirty="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AFE6604-009E-9175-A33F-8B5F8F7CCD6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780101" y="3934326"/>
              <a:ext cx="353880" cy="222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763B5AB-7641-1563-5268-193546984F4A}"/>
                </a:ext>
              </a:extLst>
            </p:cNvPr>
            <p:cNvSpPr txBox="1"/>
            <p:nvPr/>
          </p:nvSpPr>
          <p:spPr>
            <a:xfrm>
              <a:off x="4587961" y="3747837"/>
              <a:ext cx="82586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圧力センサ</a:t>
              </a:r>
              <a:endParaRPr kumimoji="1" lang="ja-JP" altLang="en-US" sz="1000" dirty="0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BAB2FCC-4B0B-BD63-1BE1-3BC8F3507FB1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835870" y="3263777"/>
              <a:ext cx="165025" cy="484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DE785B5-DF7A-3A98-F211-34B47D60E8E0}"/>
                </a:ext>
              </a:extLst>
            </p:cNvPr>
            <p:cNvSpPr txBox="1"/>
            <p:nvPr/>
          </p:nvSpPr>
          <p:spPr>
            <a:xfrm>
              <a:off x="7975504" y="4091712"/>
              <a:ext cx="13388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リニアエンコーダ用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Arduino Mega</a:t>
              </a:r>
              <a:endParaRPr kumimoji="1" lang="ja-JP" altLang="en-US" sz="1000" dirty="0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00E74EB-4B45-898E-0915-FBE2E5BB954A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975504" y="3747837"/>
              <a:ext cx="669414" cy="3438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10BF2FE-FE09-611F-EB70-26D8F53FEFB1}"/>
                </a:ext>
              </a:extLst>
            </p:cNvPr>
            <p:cNvSpPr txBox="1"/>
            <p:nvPr/>
          </p:nvSpPr>
          <p:spPr>
            <a:xfrm>
              <a:off x="4858953" y="523277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空気圧人工筋</a:t>
              </a: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C98F83F-B328-3C51-CF2A-A04DDEFD55B2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5219701" y="769498"/>
              <a:ext cx="116306" cy="5720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8B41E72-7034-B9CB-FC0A-F9D1515E1FB6}"/>
                </a:ext>
              </a:extLst>
            </p:cNvPr>
            <p:cNvSpPr txBox="1"/>
            <p:nvPr/>
          </p:nvSpPr>
          <p:spPr>
            <a:xfrm>
              <a:off x="2621078" y="523277"/>
              <a:ext cx="9541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リニアガイド</a:t>
              </a: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DA5265B-B984-2B52-A524-C812ED2C6D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132" y="769498"/>
              <a:ext cx="114301" cy="457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81CD7F9-1E2E-FA40-D667-AA8009C4BF9E}"/>
                </a:ext>
              </a:extLst>
            </p:cNvPr>
            <p:cNvSpPr txBox="1"/>
            <p:nvPr/>
          </p:nvSpPr>
          <p:spPr>
            <a:xfrm>
              <a:off x="6068023" y="523277"/>
              <a:ext cx="12105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リニアエンコーダ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55CC35B-1576-8470-EE45-C2FB0DE12176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6673317" y="769498"/>
              <a:ext cx="283602" cy="342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57FE6D4-78B7-FAB8-B52F-FF4E2DFA2FE5}"/>
                </a:ext>
              </a:extLst>
            </p:cNvPr>
            <p:cNvSpPr txBox="1"/>
            <p:nvPr/>
          </p:nvSpPr>
          <p:spPr>
            <a:xfrm>
              <a:off x="7795747" y="820859"/>
              <a:ext cx="10823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フォースゲージ</a:t>
              </a:r>
              <a:endParaRPr kumimoji="1" lang="ja-JP" altLang="en-US" sz="1000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0BEF19C0-E761-EC2E-094B-0374C4BBCF7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8201698" y="1067080"/>
              <a:ext cx="135223" cy="126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0C762ED-4931-0771-D6C0-7D0FB7A5D709}"/>
                </a:ext>
              </a:extLst>
            </p:cNvPr>
            <p:cNvSpPr txBox="1"/>
            <p:nvPr/>
          </p:nvSpPr>
          <p:spPr>
            <a:xfrm>
              <a:off x="5879838" y="4070727"/>
              <a:ext cx="1915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圧力センサ･フォースゲージ用</a:t>
              </a:r>
              <a:endParaRPr kumimoji="1" lang="en-US" altLang="ja-JP" sz="1000" dirty="0"/>
            </a:p>
            <a:p>
              <a:r>
                <a:rPr kumimoji="1" lang="en-US" altLang="ja-JP" sz="1000" dirty="0" err="1"/>
                <a:t>Arudino</a:t>
              </a:r>
              <a:r>
                <a:rPr kumimoji="1" lang="en-US" altLang="ja-JP" sz="1000" dirty="0"/>
                <a:t> Mega</a:t>
              </a:r>
              <a:endParaRPr kumimoji="1" lang="ja-JP" altLang="en-US" sz="1000" dirty="0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FDBDBA8-2745-3CBA-4620-C8F1FCF0C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2841" y="3690049"/>
              <a:ext cx="542517" cy="380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E59B000-9AA5-A4F9-42FE-D85AF46BE98B}"/>
                </a:ext>
              </a:extLst>
            </p:cNvPr>
            <p:cNvSpPr txBox="1"/>
            <p:nvPr/>
          </p:nvSpPr>
          <p:spPr>
            <a:xfrm>
              <a:off x="1386884" y="3468900"/>
              <a:ext cx="103105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コンプレッサ</a:t>
              </a:r>
              <a:endParaRPr kumimoji="1" lang="ja-JP" altLang="en-US" sz="1100" dirty="0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06815E88-1163-F4E4-9915-25DDD58E1051}"/>
                </a:ext>
              </a:extLst>
            </p:cNvPr>
            <p:cNvSpPr/>
            <p:nvPr/>
          </p:nvSpPr>
          <p:spPr>
            <a:xfrm>
              <a:off x="2400300" y="3585411"/>
              <a:ext cx="385011" cy="12031"/>
            </a:xfrm>
            <a:custGeom>
              <a:avLst/>
              <a:gdLst>
                <a:gd name="connsiteX0" fmla="*/ 0 w 385011"/>
                <a:gd name="connsiteY0" fmla="*/ 0 h 12031"/>
                <a:gd name="connsiteX1" fmla="*/ 385011 w 385011"/>
                <a:gd name="connsiteY1" fmla="*/ 12031 h 1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011" h="12031">
                  <a:moveTo>
                    <a:pt x="0" y="0"/>
                  </a:moveTo>
                  <a:lnTo>
                    <a:pt x="385011" y="12031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B8124BB-8875-BD30-3FE1-3F0596F81B79}"/>
                </a:ext>
              </a:extLst>
            </p:cNvPr>
            <p:cNvSpPr/>
            <p:nvPr/>
          </p:nvSpPr>
          <p:spPr>
            <a:xfrm flipV="1">
              <a:off x="3088994" y="3545707"/>
              <a:ext cx="477054" cy="45719"/>
            </a:xfrm>
            <a:custGeom>
              <a:avLst/>
              <a:gdLst>
                <a:gd name="connsiteX0" fmla="*/ 0 w 385011"/>
                <a:gd name="connsiteY0" fmla="*/ 0 h 12031"/>
                <a:gd name="connsiteX1" fmla="*/ 385011 w 385011"/>
                <a:gd name="connsiteY1" fmla="*/ 12031 h 1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011" h="12031">
                  <a:moveTo>
                    <a:pt x="0" y="0"/>
                  </a:moveTo>
                  <a:lnTo>
                    <a:pt x="385011" y="12031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F67326BB-523E-F3C8-85E5-AC45E7AD37D0}"/>
                </a:ext>
              </a:extLst>
            </p:cNvPr>
            <p:cNvSpPr/>
            <p:nvPr/>
          </p:nvSpPr>
          <p:spPr>
            <a:xfrm>
              <a:off x="3850105" y="1341521"/>
              <a:ext cx="796338" cy="2201779"/>
            </a:xfrm>
            <a:custGeom>
              <a:avLst/>
              <a:gdLst>
                <a:gd name="connsiteX0" fmla="*/ 0 w 796338"/>
                <a:gd name="connsiteY0" fmla="*/ 2153653 h 2153653"/>
                <a:gd name="connsiteX1" fmla="*/ 788069 w 796338"/>
                <a:gd name="connsiteY1" fmla="*/ 1744579 h 2153653"/>
                <a:gd name="connsiteX2" fmla="*/ 415090 w 796338"/>
                <a:gd name="connsiteY2" fmla="*/ 0 h 215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338" h="2153653">
                  <a:moveTo>
                    <a:pt x="0" y="2153653"/>
                  </a:moveTo>
                  <a:cubicBezTo>
                    <a:pt x="359443" y="2128587"/>
                    <a:pt x="718887" y="2103521"/>
                    <a:pt x="788069" y="1744579"/>
                  </a:cubicBezTo>
                  <a:cubicBezTo>
                    <a:pt x="857251" y="1385637"/>
                    <a:pt x="471237" y="284747"/>
                    <a:pt x="415090" y="0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3DB67878-C9FA-4AFD-4188-BEE950779A04}"/>
                </a:ext>
              </a:extLst>
            </p:cNvPr>
            <p:cNvSpPr/>
            <p:nvPr/>
          </p:nvSpPr>
          <p:spPr>
            <a:xfrm>
              <a:off x="4848726" y="3242511"/>
              <a:ext cx="2370221" cy="162426"/>
            </a:xfrm>
            <a:custGeom>
              <a:avLst/>
              <a:gdLst>
                <a:gd name="connsiteX0" fmla="*/ 0 w 2370221"/>
                <a:gd name="connsiteY0" fmla="*/ 0 h 162426"/>
                <a:gd name="connsiteX1" fmla="*/ 2370221 w 2370221"/>
                <a:gd name="connsiteY1" fmla="*/ 162426 h 1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0221" h="162426">
                  <a:moveTo>
                    <a:pt x="0" y="0"/>
                  </a:moveTo>
                  <a:lnTo>
                    <a:pt x="2370221" y="162426"/>
                  </a:lnTo>
                </a:path>
              </a:pathLst>
            </a:cu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19068C00-0458-6E30-F92E-05BA017ADFBC}"/>
                </a:ext>
              </a:extLst>
            </p:cNvPr>
            <p:cNvSpPr/>
            <p:nvPr/>
          </p:nvSpPr>
          <p:spPr>
            <a:xfrm>
              <a:off x="6972300" y="375723"/>
              <a:ext cx="2203292" cy="2872803"/>
            </a:xfrm>
            <a:custGeom>
              <a:avLst/>
              <a:gdLst>
                <a:gd name="connsiteX0" fmla="*/ 0 w 2203292"/>
                <a:gd name="connsiteY0" fmla="*/ 731182 h 2872803"/>
                <a:gd name="connsiteX1" fmla="*/ 2171700 w 2203292"/>
                <a:gd name="connsiteY1" fmla="*/ 123588 h 2872803"/>
                <a:gd name="connsiteX2" fmla="*/ 1088858 w 2203292"/>
                <a:gd name="connsiteY2" fmla="*/ 2872803 h 287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292" h="2872803">
                  <a:moveTo>
                    <a:pt x="0" y="731182"/>
                  </a:moveTo>
                  <a:cubicBezTo>
                    <a:pt x="995112" y="248916"/>
                    <a:pt x="1990224" y="-233349"/>
                    <a:pt x="2171700" y="123588"/>
                  </a:cubicBezTo>
                  <a:cubicBezTo>
                    <a:pt x="2353176" y="480525"/>
                    <a:pt x="1721017" y="1676664"/>
                    <a:pt x="1088858" y="2872803"/>
                  </a:cubicBezTo>
                </a:path>
              </a:pathLst>
            </a:cu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2BD8075-A3FD-1931-976F-F75B644899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626" y="1455821"/>
              <a:ext cx="724072" cy="1786690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342DDDE-7613-D06C-917F-192250D7C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193" y="1189393"/>
              <a:ext cx="2532648" cy="33240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3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0B5122FD-751F-6AAE-8A03-530EC8308950}"/>
              </a:ext>
            </a:extLst>
          </p:cNvPr>
          <p:cNvGrpSpPr/>
          <p:nvPr/>
        </p:nvGrpSpPr>
        <p:grpSpPr>
          <a:xfrm>
            <a:off x="-61197" y="611103"/>
            <a:ext cx="12192000" cy="4897762"/>
            <a:chOff x="71151" y="111793"/>
            <a:chExt cx="12192000" cy="4897762"/>
          </a:xfrm>
        </p:grpSpPr>
        <p:pic>
          <p:nvPicPr>
            <p:cNvPr id="3" name="図 2" descr="ダイアグラム&#10;&#10;自動的に生成された説明">
              <a:extLst>
                <a:ext uri="{FF2B5EF4-FFF2-40B4-BE49-F238E27FC236}">
                  <a16:creationId xmlns:a16="http://schemas.microsoft.com/office/drawing/2014/main" id="{74591525-9968-1BBA-8605-989EB5988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1" y="179725"/>
              <a:ext cx="12192000" cy="4567198"/>
            </a:xfrm>
            <a:prstGeom prst="rect">
              <a:avLst/>
            </a:prstGeom>
          </p:spPr>
        </p:pic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4EECC04D-C8EA-74B1-A066-F9DEDC652218}"/>
                </a:ext>
              </a:extLst>
            </p:cNvPr>
            <p:cNvGrpSpPr/>
            <p:nvPr/>
          </p:nvGrpSpPr>
          <p:grpSpPr>
            <a:xfrm>
              <a:off x="1146759" y="111793"/>
              <a:ext cx="8836786" cy="4897762"/>
              <a:chOff x="1146759" y="111793"/>
              <a:chExt cx="8836786" cy="4897762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3312D5-6487-991C-ED2F-BD2DEBB6A4CE}"/>
                  </a:ext>
                </a:extLst>
              </p:cNvPr>
              <p:cNvSpPr txBox="1"/>
              <p:nvPr/>
            </p:nvSpPr>
            <p:spPr>
              <a:xfrm>
                <a:off x="4322950" y="4609445"/>
                <a:ext cx="82586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測定用</a:t>
                </a:r>
                <a:endParaRPr kumimoji="1" lang="en-US" altLang="ja-JP" sz="1000" dirty="0"/>
              </a:p>
              <a:p>
                <a:r>
                  <a:rPr kumimoji="1" lang="ja-JP" altLang="en-US" sz="1000" dirty="0"/>
                  <a:t>圧力センサ</a:t>
                </a:r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0514C8BB-A58F-7C4C-FF1C-25016713A2D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4702945" y="2689058"/>
                <a:ext cx="32939" cy="1920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2B9F08-420D-7630-2FBF-922C444B5E36}"/>
                  </a:ext>
                </a:extLst>
              </p:cNvPr>
              <p:cNvSpPr txBox="1"/>
              <p:nvPr/>
            </p:nvSpPr>
            <p:spPr>
              <a:xfrm>
                <a:off x="8644717" y="3887050"/>
                <a:ext cx="133882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リニアエンコーダ用</a:t>
                </a:r>
                <a:br>
                  <a:rPr kumimoji="1" lang="en-US" altLang="ja-JP" sz="1000" dirty="0"/>
                </a:br>
                <a:r>
                  <a:rPr kumimoji="1" lang="en-US" altLang="ja-JP" sz="1000" dirty="0"/>
                  <a:t>Arduino Mega</a:t>
                </a:r>
                <a:endParaRPr kumimoji="1" lang="ja-JP" altLang="en-US" sz="1000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FC82C87-8DCD-4329-37DB-3FAB07D0A64B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8751679" y="3487721"/>
                <a:ext cx="562452" cy="399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4DEDE08-C66E-668B-EDA0-169FEC9E92C0}"/>
                  </a:ext>
                </a:extLst>
              </p:cNvPr>
              <p:cNvSpPr txBox="1"/>
              <p:nvPr/>
            </p:nvSpPr>
            <p:spPr>
              <a:xfrm>
                <a:off x="5017366" y="242302"/>
                <a:ext cx="95410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空気圧人工筋</a:t>
                </a: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B095B95B-B5E4-7CF0-0A2A-1A30A7E78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959" y="484349"/>
                <a:ext cx="197113" cy="543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F6CB-A3DB-42F6-423B-9E2FAE51B059}"/>
                  </a:ext>
                </a:extLst>
              </p:cNvPr>
              <p:cNvSpPr txBox="1"/>
              <p:nvPr/>
            </p:nvSpPr>
            <p:spPr>
              <a:xfrm>
                <a:off x="2516398" y="196404"/>
                <a:ext cx="69762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プーリー</a:t>
                </a:r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CADB0F-04A4-424C-C50C-BECA93D0AA5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2865212" y="442625"/>
                <a:ext cx="82525" cy="330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F4560D-66B7-182D-9D09-9C4D52EAE3E8}"/>
                  </a:ext>
                </a:extLst>
              </p:cNvPr>
              <p:cNvSpPr txBox="1"/>
              <p:nvPr/>
            </p:nvSpPr>
            <p:spPr>
              <a:xfrm>
                <a:off x="6548702" y="111793"/>
                <a:ext cx="121058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リニアエンコーダ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A4E26D3-7F6E-890B-BE35-90D4AFB8AB12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7153996" y="358014"/>
                <a:ext cx="508354" cy="2499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B9F24E4-138C-21FD-9515-380E3C6EB384}"/>
                  </a:ext>
                </a:extLst>
              </p:cNvPr>
              <p:cNvSpPr txBox="1"/>
              <p:nvPr/>
            </p:nvSpPr>
            <p:spPr>
              <a:xfrm>
                <a:off x="8398342" y="144217"/>
                <a:ext cx="108234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/>
                  <a:t>フォースゲージ</a:t>
                </a:r>
                <a:endParaRPr kumimoji="1" lang="ja-JP" altLang="en-US" sz="1000" dirty="0"/>
              </a:p>
            </p:txBody>
          </p: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C20A955-77D2-6B1C-9436-10378D9E7A24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8728651" y="390438"/>
                <a:ext cx="210865" cy="3254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080AB4E-48D3-98FB-B678-3E660A0B05BD}"/>
                  </a:ext>
                </a:extLst>
              </p:cNvPr>
              <p:cNvSpPr txBox="1"/>
              <p:nvPr/>
            </p:nvSpPr>
            <p:spPr>
              <a:xfrm>
                <a:off x="7261064" y="4461494"/>
                <a:ext cx="190631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圧力センサ･フォースゲージ用</a:t>
                </a:r>
                <a:endParaRPr kumimoji="1" lang="en-US" altLang="ja-JP" sz="1000" dirty="0"/>
              </a:p>
              <a:p>
                <a:r>
                  <a:rPr kumimoji="1" lang="en-US" altLang="ja-JP" sz="1000" dirty="0"/>
                  <a:t>Ar</a:t>
                </a:r>
                <a:r>
                  <a:rPr lang="en-US" altLang="ja-JP" sz="1000" dirty="0"/>
                  <a:t>dui</a:t>
                </a:r>
                <a:r>
                  <a:rPr kumimoji="1" lang="en-US" altLang="ja-JP" sz="1000" dirty="0"/>
                  <a:t>no Mega</a:t>
                </a:r>
                <a:endParaRPr kumimoji="1" lang="ja-JP" altLang="en-US" sz="1000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9B9AD764-3F46-F4A9-8F1C-8A6A109F8625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8097837" y="3487721"/>
                <a:ext cx="116382" cy="9737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F4EBB2E-404A-9BB8-931B-CB2A4A4A0EBD}"/>
                  </a:ext>
                </a:extLst>
              </p:cNvPr>
              <p:cNvSpPr txBox="1"/>
              <p:nvPr/>
            </p:nvSpPr>
            <p:spPr>
              <a:xfrm>
                <a:off x="6430452" y="3935695"/>
                <a:ext cx="101181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/>
                  <a:t>比例制御弁用</a:t>
                </a:r>
                <a:br>
                  <a:rPr kumimoji="1" lang="en-US" altLang="ja-JP" sz="1000" dirty="0"/>
                </a:br>
                <a:r>
                  <a:rPr kumimoji="1" lang="en-US" altLang="ja-JP" sz="1000" dirty="0"/>
                  <a:t>Arduino Mega</a:t>
                </a:r>
                <a:endParaRPr kumimoji="1" lang="ja-JP" altLang="en-US" sz="1000" dirty="0"/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90F2347C-86D3-0F88-A14A-17EE5C29D569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6936360" y="3487721"/>
                <a:ext cx="690670" cy="447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77CE632-F9FE-2542-A4C6-4AB6A521DFB6}"/>
                  </a:ext>
                </a:extLst>
              </p:cNvPr>
              <p:cNvSpPr txBox="1"/>
              <p:nvPr/>
            </p:nvSpPr>
            <p:spPr>
              <a:xfrm>
                <a:off x="5722834" y="4659320"/>
                <a:ext cx="8258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比例制御弁</a:t>
                </a:r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2CC49805-D64E-2BC4-D766-2E8FB696BD2E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470322" y="4397542"/>
                <a:ext cx="665446" cy="2617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91E7AA1-3F66-C06D-8205-6080E4C70C63}"/>
                  </a:ext>
                </a:extLst>
              </p:cNvPr>
              <p:cNvSpPr txBox="1"/>
              <p:nvPr/>
            </p:nvSpPr>
            <p:spPr>
              <a:xfrm>
                <a:off x="1146759" y="1480070"/>
                <a:ext cx="69762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ウェイト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71C8FA-90E8-ED67-E622-5DBB98D3C086}"/>
                  </a:ext>
                </a:extLst>
              </p:cNvPr>
              <p:cNvSpPr txBox="1"/>
              <p:nvPr/>
            </p:nvSpPr>
            <p:spPr>
              <a:xfrm>
                <a:off x="1806608" y="4004945"/>
                <a:ext cx="1031051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コンプレッサ</a:t>
                </a:r>
                <a:endParaRPr kumimoji="1" lang="ja-JP" altLang="en-US" sz="1100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74DA420-417E-E2BB-140B-A4261F88A403}"/>
                  </a:ext>
                </a:extLst>
              </p:cNvPr>
              <p:cNvSpPr txBox="1"/>
              <p:nvPr/>
            </p:nvSpPr>
            <p:spPr>
              <a:xfrm>
                <a:off x="3028683" y="4609445"/>
                <a:ext cx="121058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/>
                  <a:t>フィードバック用</a:t>
                </a:r>
                <a:endParaRPr lang="en-US" altLang="ja-JP" sz="1000" dirty="0"/>
              </a:p>
              <a:p>
                <a:r>
                  <a:rPr lang="ja-JP" altLang="en-US" sz="1000" dirty="0"/>
                  <a:t>圧力センサ</a:t>
                </a:r>
                <a:endParaRPr kumimoji="1" lang="ja-JP" altLang="en-US" sz="1000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29A0C7A6-2EBB-3159-2495-AFC5BC89F28F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3633977" y="3092116"/>
                <a:ext cx="928727" cy="1517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798C7626-9A96-83AB-3571-ABB58FF6CB78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1495573" y="1726291"/>
                <a:ext cx="176816" cy="5748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DBEDFB28-0F4A-139C-4ACA-855F657D202F}"/>
                  </a:ext>
                </a:extLst>
              </p:cNvPr>
              <p:cNvSpPr/>
              <p:nvPr/>
            </p:nvSpPr>
            <p:spPr>
              <a:xfrm>
                <a:off x="2837659" y="1001606"/>
                <a:ext cx="1685255" cy="3116179"/>
              </a:xfrm>
              <a:custGeom>
                <a:avLst/>
                <a:gdLst>
                  <a:gd name="connsiteX0" fmla="*/ 0 w 1685255"/>
                  <a:gd name="connsiteY0" fmla="*/ 3116179 h 3116179"/>
                  <a:gd name="connsiteX1" fmla="*/ 1515979 w 1685255"/>
                  <a:gd name="connsiteY1" fmla="*/ 1973179 h 3116179"/>
                  <a:gd name="connsiteX2" fmla="*/ 1582152 w 1685255"/>
                  <a:gd name="connsiteY2" fmla="*/ 0 h 311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5255" h="3116179">
                    <a:moveTo>
                      <a:pt x="0" y="3116179"/>
                    </a:moveTo>
                    <a:cubicBezTo>
                      <a:pt x="626143" y="2804360"/>
                      <a:pt x="1252287" y="2492542"/>
                      <a:pt x="1515979" y="1973179"/>
                    </a:cubicBezTo>
                    <a:cubicBezTo>
                      <a:pt x="1779671" y="1453816"/>
                      <a:pt x="1680911" y="726908"/>
                      <a:pt x="1582152" y="0"/>
                    </a:cubicBezTo>
                  </a:path>
                </a:pathLst>
              </a:cu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5B2EADF-3AC0-4174-9A76-9B8BEF37E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779" y="1263316"/>
                <a:ext cx="0" cy="12963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5F79E22-EAF5-CFBC-2C3B-A33FA6EA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0242" y="965354"/>
                <a:ext cx="1293395" cy="8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BFDEEC72-4D54-4C6A-B417-1314F4712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2133" y="965354"/>
                <a:ext cx="278694" cy="4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: 図形 64">
                <a:extLst>
                  <a:ext uri="{FF2B5EF4-FFF2-40B4-BE49-F238E27FC236}">
                    <a16:creationId xmlns:a16="http://schemas.microsoft.com/office/drawing/2014/main" id="{18671B6F-09A6-A8D2-B2FB-8B296278B530}"/>
                  </a:ext>
                </a:extLst>
              </p:cNvPr>
              <p:cNvSpPr/>
              <p:nvPr/>
            </p:nvSpPr>
            <p:spPr>
              <a:xfrm>
                <a:off x="2201779" y="965354"/>
                <a:ext cx="120316" cy="324852"/>
              </a:xfrm>
              <a:custGeom>
                <a:avLst/>
                <a:gdLst>
                  <a:gd name="connsiteX0" fmla="*/ 0 w 120316"/>
                  <a:gd name="connsiteY0" fmla="*/ 324852 h 324852"/>
                  <a:gd name="connsiteX1" fmla="*/ 24064 w 120316"/>
                  <a:gd name="connsiteY1" fmla="*/ 72189 h 324852"/>
                  <a:gd name="connsiteX2" fmla="*/ 120316 w 120316"/>
                  <a:gd name="connsiteY2" fmla="*/ 0 h 3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316" h="324852">
                    <a:moveTo>
                      <a:pt x="0" y="324852"/>
                    </a:moveTo>
                    <a:cubicBezTo>
                      <a:pt x="2005" y="225591"/>
                      <a:pt x="4011" y="126331"/>
                      <a:pt x="24064" y="72189"/>
                    </a:cubicBezTo>
                    <a:cubicBezTo>
                      <a:pt x="44117" y="18047"/>
                      <a:pt x="120316" y="0"/>
                      <a:pt x="120316" y="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DE5A8156-E2DB-26FE-E50A-B94D55575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2704" y="700636"/>
                <a:ext cx="2938985" cy="219780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A9371D8F-81E7-8D38-4DAD-D65B29949B81}"/>
                  </a:ext>
                </a:extLst>
              </p:cNvPr>
              <p:cNvSpPr/>
              <p:nvPr/>
            </p:nvSpPr>
            <p:spPr>
              <a:xfrm>
                <a:off x="4584032" y="3104147"/>
                <a:ext cx="2731168" cy="120753"/>
              </a:xfrm>
              <a:custGeom>
                <a:avLst/>
                <a:gdLst>
                  <a:gd name="connsiteX0" fmla="*/ 0 w 2731168"/>
                  <a:gd name="connsiteY0" fmla="*/ 0 h 120753"/>
                  <a:gd name="connsiteX1" fmla="*/ 667752 w 2731168"/>
                  <a:gd name="connsiteY1" fmla="*/ 102269 h 120753"/>
                  <a:gd name="connsiteX2" fmla="*/ 2731168 w 2731168"/>
                  <a:gd name="connsiteY2" fmla="*/ 120316 h 12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1168" h="120753">
                    <a:moveTo>
                      <a:pt x="0" y="0"/>
                    </a:moveTo>
                    <a:cubicBezTo>
                      <a:pt x="106278" y="41108"/>
                      <a:pt x="212557" y="82216"/>
                      <a:pt x="667752" y="102269"/>
                    </a:cubicBezTo>
                    <a:cubicBezTo>
                      <a:pt x="1122947" y="122322"/>
                      <a:pt x="1927057" y="121319"/>
                      <a:pt x="2731168" y="120316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69885360-D9FB-21E7-9C2A-DC1E63B7570F}"/>
                  </a:ext>
                </a:extLst>
              </p:cNvPr>
              <p:cNvSpPr/>
              <p:nvPr/>
            </p:nvSpPr>
            <p:spPr>
              <a:xfrm>
                <a:off x="4686300" y="2606974"/>
                <a:ext cx="3411537" cy="190368"/>
              </a:xfrm>
              <a:custGeom>
                <a:avLst/>
                <a:gdLst>
                  <a:gd name="connsiteX0" fmla="*/ 0 w 3489367"/>
                  <a:gd name="connsiteY0" fmla="*/ 82084 h 190368"/>
                  <a:gd name="connsiteX1" fmla="*/ 3025942 w 3489367"/>
                  <a:gd name="connsiteY1" fmla="*/ 3879 h 190368"/>
                  <a:gd name="connsiteX2" fmla="*/ 3429000 w 3489367"/>
                  <a:gd name="connsiteY2" fmla="*/ 190368 h 190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89367" h="190368">
                    <a:moveTo>
                      <a:pt x="0" y="82084"/>
                    </a:moveTo>
                    <a:cubicBezTo>
                      <a:pt x="1227221" y="33958"/>
                      <a:pt x="2454442" y="-14168"/>
                      <a:pt x="3025942" y="3879"/>
                    </a:cubicBezTo>
                    <a:cubicBezTo>
                      <a:pt x="3597442" y="21926"/>
                      <a:pt x="3513221" y="106147"/>
                      <a:pt x="3429000" y="190368"/>
                    </a:cubicBezTo>
                  </a:path>
                </a:pathLst>
              </a:cu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101D16AC-144E-BF57-83C8-6C70A3B65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4219" y="1001606"/>
                <a:ext cx="827513" cy="1795736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B62D15F4-494A-E898-F0F4-C6F795BE1B12}"/>
                  </a:ext>
                </a:extLst>
              </p:cNvPr>
              <p:cNvSpPr/>
              <p:nvPr/>
            </p:nvSpPr>
            <p:spPr>
              <a:xfrm>
                <a:off x="7664116" y="447606"/>
                <a:ext cx="1699226" cy="2361768"/>
              </a:xfrm>
              <a:custGeom>
                <a:avLst/>
                <a:gdLst>
                  <a:gd name="connsiteX0" fmla="*/ 0 w 1699226"/>
                  <a:gd name="connsiteY0" fmla="*/ 166005 h 2361768"/>
                  <a:gd name="connsiteX1" fmla="*/ 1660358 w 1699226"/>
                  <a:gd name="connsiteY1" fmla="*/ 226162 h 2361768"/>
                  <a:gd name="connsiteX2" fmla="*/ 1010652 w 1699226"/>
                  <a:gd name="connsiteY2" fmla="*/ 2361768 h 236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9226" h="2361768">
                    <a:moveTo>
                      <a:pt x="0" y="166005"/>
                    </a:moveTo>
                    <a:cubicBezTo>
                      <a:pt x="745958" y="13103"/>
                      <a:pt x="1491916" y="-139798"/>
                      <a:pt x="1660358" y="226162"/>
                    </a:cubicBezTo>
                    <a:cubicBezTo>
                      <a:pt x="1828800" y="592122"/>
                      <a:pt x="1419726" y="1476945"/>
                      <a:pt x="1010652" y="2361768"/>
                    </a:cubicBezTo>
                  </a:path>
                </a:pathLst>
              </a:cu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88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8572F25-6EC2-465C-0FC6-6092D66B6938}"/>
              </a:ext>
            </a:extLst>
          </p:cNvPr>
          <p:cNvGrpSpPr/>
          <p:nvPr/>
        </p:nvGrpSpPr>
        <p:grpSpPr>
          <a:xfrm>
            <a:off x="2324046" y="324925"/>
            <a:ext cx="8073296" cy="2914668"/>
            <a:chOff x="2117559" y="3146330"/>
            <a:chExt cx="8073296" cy="2914668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99FBC430-DB48-0640-43DC-5088C27047BE}"/>
                </a:ext>
              </a:extLst>
            </p:cNvPr>
            <p:cNvGrpSpPr/>
            <p:nvPr/>
          </p:nvGrpSpPr>
          <p:grpSpPr>
            <a:xfrm>
              <a:off x="2117559" y="3146330"/>
              <a:ext cx="7188975" cy="2914668"/>
              <a:chOff x="2947738" y="3183945"/>
              <a:chExt cx="7188975" cy="2914668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0984BCA-6A03-B672-0FB2-D1849A74DB79}"/>
                  </a:ext>
                </a:extLst>
              </p:cNvPr>
              <p:cNvGrpSpPr/>
              <p:nvPr/>
            </p:nvGrpSpPr>
            <p:grpSpPr>
              <a:xfrm>
                <a:off x="4522595" y="3694046"/>
                <a:ext cx="3350794" cy="639005"/>
                <a:chOff x="4636481" y="2040183"/>
                <a:chExt cx="3350794" cy="639005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213B3FB-EA7F-DEDA-1196-42E3339394FB}"/>
                    </a:ext>
                  </a:extLst>
                </p:cNvPr>
                <p:cNvSpPr/>
                <p:nvPr/>
              </p:nvSpPr>
              <p:spPr>
                <a:xfrm>
                  <a:off x="4636481" y="2273977"/>
                  <a:ext cx="3350794" cy="223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5006229C-514C-D3D6-DADD-A6016ACE2BE1}"/>
                    </a:ext>
                  </a:extLst>
                </p:cNvPr>
                <p:cNvSpPr/>
                <p:nvPr/>
              </p:nvSpPr>
              <p:spPr>
                <a:xfrm>
                  <a:off x="4903258" y="2040183"/>
                  <a:ext cx="2873991" cy="639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dirty="0"/>
                    <a:t>空気圧人工筋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E182CBA-7266-5692-8768-CE4076707D8C}"/>
                  </a:ext>
                </a:extLst>
              </p:cNvPr>
              <p:cNvGrpSpPr/>
              <p:nvPr/>
            </p:nvGrpSpPr>
            <p:grpSpPr>
              <a:xfrm>
                <a:off x="2947738" y="3647592"/>
                <a:ext cx="7146758" cy="1094330"/>
                <a:chOff x="3182354" y="3917488"/>
                <a:chExt cx="7146758" cy="1094330"/>
              </a:xfrm>
              <a:solidFill>
                <a:schemeClr val="bg2"/>
              </a:solidFill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4359F55-D222-BE79-924E-9462333F4119}"/>
                    </a:ext>
                  </a:extLst>
                </p:cNvPr>
                <p:cNvSpPr/>
                <p:nvPr/>
              </p:nvSpPr>
              <p:spPr>
                <a:xfrm>
                  <a:off x="4520727" y="3917488"/>
                  <a:ext cx="272143" cy="8224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578BA7A-730B-03B5-4D60-AC55E5C4BD78}"/>
                    </a:ext>
                  </a:extLst>
                </p:cNvPr>
                <p:cNvSpPr/>
                <p:nvPr/>
              </p:nvSpPr>
              <p:spPr>
                <a:xfrm>
                  <a:off x="3182354" y="4726733"/>
                  <a:ext cx="7146758" cy="28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C3456200-0542-CBD2-0AF8-43FD0FD7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4618" y="4022227"/>
                <a:ext cx="591336" cy="4844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666B67A-9421-1970-0782-9B3429358ABD}"/>
                  </a:ext>
                </a:extLst>
              </p:cNvPr>
              <p:cNvSpPr txBox="1"/>
              <p:nvPr/>
            </p:nvSpPr>
            <p:spPr>
              <a:xfrm>
                <a:off x="3889228" y="3670137"/>
                <a:ext cx="255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6BEA459-D9B4-E4E1-DCFA-7B838F71F5BE}"/>
                  </a:ext>
                </a:extLst>
              </p:cNvPr>
              <p:cNvSpPr/>
              <p:nvPr/>
            </p:nvSpPr>
            <p:spPr>
              <a:xfrm>
                <a:off x="8436336" y="3454888"/>
                <a:ext cx="224015" cy="22429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66ECECB-08D9-100F-1E69-0489A60DE3E2}"/>
                  </a:ext>
                </a:extLst>
              </p:cNvPr>
              <p:cNvSpPr/>
              <p:nvPr/>
            </p:nvSpPr>
            <p:spPr>
              <a:xfrm>
                <a:off x="4385062" y="3499658"/>
                <a:ext cx="138136" cy="1400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3CC5CEC-82E9-E755-57CE-DECB43CCA11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23198" y="3557480"/>
                <a:ext cx="3913138" cy="955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66CB3E4-9EA4-71BA-8CC4-3F45197EB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705" y="3996968"/>
                <a:ext cx="693639" cy="21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B2A2BD6-39BC-4C2B-8514-6495B74A2D46}"/>
                  </a:ext>
                </a:extLst>
              </p:cNvPr>
              <p:cNvSpPr/>
              <p:nvPr/>
            </p:nvSpPr>
            <p:spPr>
              <a:xfrm>
                <a:off x="8439338" y="3681847"/>
                <a:ext cx="1655155" cy="7838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フォースゲージ</a:t>
                </a: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616CF195-CCD1-68F2-9912-BAA8655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4478" y="4009066"/>
                <a:ext cx="427317" cy="7742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ECD60F-5C96-DC32-8B3B-9C11E13E97A9}"/>
                  </a:ext>
                </a:extLst>
              </p:cNvPr>
              <p:cNvSpPr txBox="1"/>
              <p:nvPr/>
            </p:nvSpPr>
            <p:spPr>
              <a:xfrm>
                <a:off x="7894481" y="3660799"/>
                <a:ext cx="252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5CF7073-30F1-2A41-2543-79A359A5F4F7}"/>
                  </a:ext>
                </a:extLst>
              </p:cNvPr>
              <p:cNvSpPr txBox="1"/>
              <p:nvPr/>
            </p:nvSpPr>
            <p:spPr>
              <a:xfrm>
                <a:off x="6336033" y="318814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solidFill>
                      <a:schemeClr val="accent2"/>
                    </a:solidFill>
                  </a:rPr>
                  <a:t>l</a:t>
                </a:r>
                <a:endParaRPr kumimoji="1" lang="ja-JP" altLang="en-US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B81E3B-4A2D-67AA-F53F-27360761CB4C}"/>
                  </a:ext>
                </a:extLst>
              </p:cNvPr>
              <p:cNvSpPr/>
              <p:nvPr/>
            </p:nvSpPr>
            <p:spPr>
              <a:xfrm>
                <a:off x="7873389" y="4016808"/>
                <a:ext cx="283509" cy="1584975"/>
              </a:xfrm>
              <a:custGeom>
                <a:avLst/>
                <a:gdLst>
                  <a:gd name="connsiteX0" fmla="*/ 0 w 541421"/>
                  <a:gd name="connsiteY0" fmla="*/ 0 h 1275347"/>
                  <a:gd name="connsiteX1" fmla="*/ 403058 w 541421"/>
                  <a:gd name="connsiteY1" fmla="*/ 403058 h 1275347"/>
                  <a:gd name="connsiteX2" fmla="*/ 162426 w 541421"/>
                  <a:gd name="connsiteY2" fmla="*/ 968542 h 1275347"/>
                  <a:gd name="connsiteX3" fmla="*/ 541421 w 541421"/>
                  <a:gd name="connsiteY3" fmla="*/ 1275347 h 127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275347">
                    <a:moveTo>
                      <a:pt x="0" y="0"/>
                    </a:moveTo>
                    <a:cubicBezTo>
                      <a:pt x="187993" y="120817"/>
                      <a:pt x="375987" y="241634"/>
                      <a:pt x="403058" y="403058"/>
                    </a:cubicBezTo>
                    <a:cubicBezTo>
                      <a:pt x="430129" y="564482"/>
                      <a:pt x="139366" y="823161"/>
                      <a:pt x="162426" y="968542"/>
                    </a:cubicBezTo>
                    <a:cubicBezTo>
                      <a:pt x="185486" y="1113923"/>
                      <a:pt x="363453" y="1194635"/>
                      <a:pt x="541421" y="1275347"/>
                    </a:cubicBezTo>
                  </a:path>
                </a:pathLst>
              </a:cu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D8B25BA-EABE-FEF4-DE90-8112D41567A8}"/>
                  </a:ext>
                </a:extLst>
              </p:cNvPr>
              <p:cNvSpPr/>
              <p:nvPr/>
            </p:nvSpPr>
            <p:spPr>
              <a:xfrm>
                <a:off x="8147429" y="5498676"/>
                <a:ext cx="236950" cy="23362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D0A7C1C-640B-765F-E76D-487A69143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4379" y="5601784"/>
                <a:ext cx="7222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C853224-0329-C4D8-790A-822323685E4B}"/>
                  </a:ext>
                </a:extLst>
              </p:cNvPr>
              <p:cNvSpPr/>
              <p:nvPr/>
            </p:nvSpPr>
            <p:spPr>
              <a:xfrm>
                <a:off x="9065903" y="5097607"/>
                <a:ext cx="1070810" cy="10010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A16B397-DFD5-FB1E-984A-1C6F9423FFDD}"/>
                  </a:ext>
                </a:extLst>
              </p:cNvPr>
              <p:cNvSpPr txBox="1"/>
              <p:nvPr/>
            </p:nvSpPr>
            <p:spPr>
              <a:xfrm>
                <a:off x="6173721" y="4488465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リニアガイド</a:t>
                </a: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976A05D-F90D-DC71-EBC9-5FF54CAE0A49}"/>
                  </a:ext>
                </a:extLst>
              </p:cNvPr>
              <p:cNvSpPr txBox="1"/>
              <p:nvPr/>
            </p:nvSpPr>
            <p:spPr>
              <a:xfrm>
                <a:off x="7743754" y="3183945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リニアエンコーダ</a:t>
                </a: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B4871C4-D837-D8C0-422A-94438EC44DD9}"/>
                  </a:ext>
                </a:extLst>
              </p:cNvPr>
              <p:cNvSpPr txBox="1"/>
              <p:nvPr/>
            </p:nvSpPr>
            <p:spPr>
              <a:xfrm>
                <a:off x="7812034" y="5763589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圧力センサ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3E4A9F-B826-C07D-0EB2-1736416A1668}"/>
                  </a:ext>
                </a:extLst>
              </p:cNvPr>
              <p:cNvSpPr txBox="1"/>
              <p:nvPr/>
            </p:nvSpPr>
            <p:spPr>
              <a:xfrm>
                <a:off x="7980035" y="5023272"/>
                <a:ext cx="256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i="1" dirty="0">
                    <a:solidFill>
                      <a:srgbClr val="00B050"/>
                    </a:solidFill>
                  </a:rPr>
                  <a:t>p</a:t>
                </a:r>
                <a:endParaRPr kumimoji="1" lang="ja-JP" altLang="en-US" i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AF6BF73-35EA-50BD-5153-0D49ED5313F6}"/>
                </a:ext>
              </a:extLst>
            </p:cNvPr>
            <p:cNvSpPr txBox="1"/>
            <p:nvPr/>
          </p:nvSpPr>
          <p:spPr>
            <a:xfrm>
              <a:off x="8235724" y="5448975"/>
              <a:ext cx="1955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コンプレッサ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30692B3-4CCE-04CD-17C8-67B682358C32}"/>
              </a:ext>
            </a:extLst>
          </p:cNvPr>
          <p:cNvGrpSpPr/>
          <p:nvPr/>
        </p:nvGrpSpPr>
        <p:grpSpPr>
          <a:xfrm>
            <a:off x="2284554" y="3619512"/>
            <a:ext cx="7828290" cy="2881734"/>
            <a:chOff x="2677735" y="3293630"/>
            <a:chExt cx="7828290" cy="2881734"/>
          </a:xfrm>
        </p:grpSpPr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E31C4F4-8777-6270-FD37-4B40F80976F1}"/>
                </a:ext>
              </a:extLst>
            </p:cNvPr>
            <p:cNvCxnSpPr>
              <a:cxnSpLocks/>
              <a:stCxn id="112" idx="0"/>
            </p:cNvCxnSpPr>
            <p:nvPr/>
          </p:nvCxnSpPr>
          <p:spPr>
            <a:xfrm flipV="1">
              <a:off x="3224463" y="4142413"/>
              <a:ext cx="1058867" cy="6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121B713F-9F5E-061E-1839-30728A59A983}"/>
                </a:ext>
              </a:extLst>
            </p:cNvPr>
            <p:cNvGrpSpPr/>
            <p:nvPr/>
          </p:nvGrpSpPr>
          <p:grpSpPr>
            <a:xfrm>
              <a:off x="3373506" y="3293630"/>
              <a:ext cx="7132519" cy="2865707"/>
              <a:chOff x="2864439" y="3137266"/>
              <a:chExt cx="7132519" cy="2865707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BEE9E210-F666-AA03-1D1F-C6787CFC484F}"/>
                  </a:ext>
                </a:extLst>
              </p:cNvPr>
              <p:cNvGrpSpPr/>
              <p:nvPr/>
            </p:nvGrpSpPr>
            <p:grpSpPr>
              <a:xfrm>
                <a:off x="2864439" y="3137266"/>
                <a:ext cx="7132519" cy="2865707"/>
                <a:chOff x="3694618" y="3174881"/>
                <a:chExt cx="7132519" cy="2865707"/>
              </a:xfrm>
            </p:grpSpPr>
            <p:grpSp>
              <p:nvGrpSpPr>
                <p:cNvPr id="79" name="グループ化 78">
                  <a:extLst>
                    <a:ext uri="{FF2B5EF4-FFF2-40B4-BE49-F238E27FC236}">
                      <a16:creationId xmlns:a16="http://schemas.microsoft.com/office/drawing/2014/main" id="{7731CD4A-4DB2-0A6B-C782-1F8069CF45B8}"/>
                    </a:ext>
                  </a:extLst>
                </p:cNvPr>
                <p:cNvGrpSpPr/>
                <p:nvPr/>
              </p:nvGrpSpPr>
              <p:grpSpPr>
                <a:xfrm>
                  <a:off x="4522595" y="3694046"/>
                  <a:ext cx="3350794" cy="639005"/>
                  <a:chOff x="4636481" y="2040183"/>
                  <a:chExt cx="3350794" cy="639005"/>
                </a:xfrm>
              </p:grpSpPr>
              <p:sp>
                <p:nvSpPr>
                  <p:cNvPr id="101" name="正方形/長方形 100">
                    <a:extLst>
                      <a:ext uri="{FF2B5EF4-FFF2-40B4-BE49-F238E27FC236}">
                        <a16:creationId xmlns:a16="http://schemas.microsoft.com/office/drawing/2014/main" id="{701EA865-FC4A-38DF-AB0D-9273EA04E693}"/>
                      </a:ext>
                    </a:extLst>
                  </p:cNvPr>
                  <p:cNvSpPr/>
                  <p:nvPr/>
                </p:nvSpPr>
                <p:spPr>
                  <a:xfrm>
                    <a:off x="4636481" y="2273977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楕円 101">
                    <a:extLst>
                      <a:ext uri="{FF2B5EF4-FFF2-40B4-BE49-F238E27FC236}">
                        <a16:creationId xmlns:a16="http://schemas.microsoft.com/office/drawing/2014/main" id="{33BF1165-30F4-3314-689F-1FE483E8C297}"/>
                      </a:ext>
                    </a:extLst>
                  </p:cNvPr>
                  <p:cNvSpPr/>
                  <p:nvPr/>
                </p:nvSpPr>
                <p:spPr>
                  <a:xfrm>
                    <a:off x="4903258" y="2040183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 dirty="0"/>
                      <a:t>空気圧人工筋</a:t>
                    </a:r>
                    <a:endParaRPr kumimoji="1" lang="ja-JP" altLang="en-US" sz="1200" dirty="0"/>
                  </a:p>
                </p:txBody>
              </p:sp>
            </p:grp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E3718084-EBCA-9ECA-B85E-404BC8370E1B}"/>
                    </a:ext>
                  </a:extLst>
                </p:cNvPr>
                <p:cNvSpPr/>
                <p:nvPr/>
              </p:nvSpPr>
              <p:spPr>
                <a:xfrm>
                  <a:off x="3694618" y="4456837"/>
                  <a:ext cx="6399878" cy="28508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81" name="直線矢印コネクタ 80">
                  <a:extLst>
                    <a:ext uri="{FF2B5EF4-FFF2-40B4-BE49-F238E27FC236}">
                      <a16:creationId xmlns:a16="http://schemas.microsoft.com/office/drawing/2014/main" id="{3B7D0471-32EE-A375-D844-9B4533D26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10132" y="4023664"/>
                  <a:ext cx="577699" cy="3437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1E0185D3-EF31-DC76-342C-520DF4A67CFE}"/>
                    </a:ext>
                  </a:extLst>
                </p:cNvPr>
                <p:cNvSpPr txBox="1"/>
                <p:nvPr/>
              </p:nvSpPr>
              <p:spPr>
                <a:xfrm>
                  <a:off x="4072312" y="3653009"/>
                  <a:ext cx="6391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47E66F1-0B72-7F88-2568-94B431F35C31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933521DD-BB3D-201E-4A44-8AFE153979E8}"/>
                    </a:ext>
                  </a:extLst>
                </p:cNvPr>
                <p:cNvSpPr/>
                <p:nvPr/>
              </p:nvSpPr>
              <p:spPr>
                <a:xfrm>
                  <a:off x="4573325" y="3498324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3C71135D-D37E-F607-C4CD-7A4228766288}"/>
                    </a:ext>
                  </a:extLst>
                </p:cNvPr>
                <p:cNvCxnSpPr>
                  <a:cxnSpLocks/>
                  <a:stCxn id="84" idx="3"/>
                </p:cNvCxnSpPr>
                <p:nvPr/>
              </p:nvCxnSpPr>
              <p:spPr>
                <a:xfrm>
                  <a:off x="4711461" y="3568362"/>
                  <a:ext cx="3948522" cy="310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58FC5DCE-78D8-3714-53A8-76CD552DD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5EF1B7C8-6A7F-4394-A8BF-636A5B54D992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/>
                    <a:t>フォースゲージ</a:t>
                  </a:r>
                </a:p>
              </p:txBody>
            </p:sp>
            <p:cxnSp>
              <p:nvCxnSpPr>
                <p:cNvPr id="88" name="直線矢印コネクタ 87">
                  <a:extLst>
                    <a:ext uri="{FF2B5EF4-FFF2-40B4-BE49-F238E27FC236}">
                      <a16:creationId xmlns:a16="http://schemas.microsoft.com/office/drawing/2014/main" id="{E0D7B474-AC31-0379-7FAA-2F1FAF042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E9F2A24-4E09-A083-2BB7-2BC0A641C593}"/>
                    </a:ext>
                  </a:extLst>
                </p:cNvPr>
                <p:cNvSpPr txBox="1"/>
                <p:nvPr/>
              </p:nvSpPr>
              <p:spPr>
                <a:xfrm>
                  <a:off x="7894481" y="3660799"/>
                  <a:ext cx="252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B8E4A34-8A2E-E114-0048-084985D1B5AD}"/>
                    </a:ext>
                  </a:extLst>
                </p:cNvPr>
                <p:cNvSpPr txBox="1"/>
                <p:nvPr/>
              </p:nvSpPr>
              <p:spPr>
                <a:xfrm>
                  <a:off x="6426634" y="317488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chemeClr val="accent2"/>
                      </a:solidFill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1" name="フリーフォーム: 図形 90">
                  <a:extLst>
                    <a:ext uri="{FF2B5EF4-FFF2-40B4-BE49-F238E27FC236}">
                      <a16:creationId xmlns:a16="http://schemas.microsoft.com/office/drawing/2014/main" id="{FC5F3D8E-087C-17D3-C3D9-B238D0ED2BC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4A64F8A9-0AC9-C005-9E20-83EFCC49A80B}"/>
                    </a:ext>
                  </a:extLst>
                </p:cNvPr>
                <p:cNvSpPr/>
                <p:nvPr/>
              </p:nvSpPr>
              <p:spPr>
                <a:xfrm>
                  <a:off x="8147429" y="5498676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DFB4BC9A-7101-070B-6160-6DBCFCCBC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4379" y="5601783"/>
                  <a:ext cx="51444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58743DCE-640A-24F5-B1D2-8A743DE38F9A}"/>
                    </a:ext>
                  </a:extLst>
                </p:cNvPr>
                <p:cNvSpPr/>
                <p:nvPr/>
              </p:nvSpPr>
              <p:spPr>
                <a:xfrm>
                  <a:off x="9756327" y="5032660"/>
                  <a:ext cx="1070810" cy="10010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ADB8DFE-79A2-D207-8260-2EF71D3016E9}"/>
                    </a:ext>
                  </a:extLst>
                </p:cNvPr>
                <p:cNvSpPr txBox="1"/>
                <p:nvPr/>
              </p:nvSpPr>
              <p:spPr>
                <a:xfrm>
                  <a:off x="7743754" y="3183945"/>
                  <a:ext cx="1415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/>
                    <a:t>リニアエンコーダ</a:t>
                  </a:r>
                </a:p>
              </p:txBody>
            </p:sp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0C8D21EA-2679-16B8-4DBA-11089296444C}"/>
                    </a:ext>
                  </a:extLst>
                </p:cNvPr>
                <p:cNvSpPr txBox="1"/>
                <p:nvPr/>
              </p:nvSpPr>
              <p:spPr>
                <a:xfrm>
                  <a:off x="7812034" y="5763589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/>
                    <a:t>圧力センサ</a:t>
                  </a:r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09EEBF60-4CE9-376C-D840-6C7EF935525F}"/>
                    </a:ext>
                  </a:extLst>
                </p:cNvPr>
                <p:cNvSpPr txBox="1"/>
                <p:nvPr/>
              </p:nvSpPr>
              <p:spPr>
                <a:xfrm>
                  <a:off x="8002719" y="5032660"/>
                  <a:ext cx="2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rgbClr val="00B050"/>
                      </a:solidFill>
                    </a:rPr>
                    <a:t>P</a:t>
                  </a:r>
                  <a:endParaRPr kumimoji="1" lang="ja-JP" altLang="en-US" i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C88D7DD-D409-D93C-2484-19C5204FB078}"/>
                  </a:ext>
                </a:extLst>
              </p:cNvPr>
              <p:cNvSpPr txBox="1"/>
              <p:nvPr/>
            </p:nvSpPr>
            <p:spPr>
              <a:xfrm>
                <a:off x="8875715" y="5357048"/>
                <a:ext cx="111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コンプレッサ</a:t>
                </a:r>
              </a:p>
            </p:txBody>
          </p:sp>
        </p:grp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42E44B4C-AF24-314C-3FA9-D6C98FB165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1281" y="3757149"/>
              <a:ext cx="0" cy="289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リーフォーム: 図形 111">
              <a:extLst>
                <a:ext uri="{FF2B5EF4-FFF2-40B4-BE49-F238E27FC236}">
                  <a16:creationId xmlns:a16="http://schemas.microsoft.com/office/drawing/2014/main" id="{5711FA4B-DBB4-1D9C-A40C-3C34CEF14669}"/>
                </a:ext>
              </a:extLst>
            </p:cNvPr>
            <p:cNvSpPr/>
            <p:nvPr/>
          </p:nvSpPr>
          <p:spPr>
            <a:xfrm>
              <a:off x="3070926" y="4134385"/>
              <a:ext cx="153537" cy="285085"/>
            </a:xfrm>
            <a:custGeom>
              <a:avLst/>
              <a:gdLst>
                <a:gd name="connsiteX0" fmla="*/ 159455 w 159455"/>
                <a:gd name="connsiteY0" fmla="*/ 10905 h 215442"/>
                <a:gd name="connsiteX1" fmla="*/ 21092 w 159455"/>
                <a:gd name="connsiteY1" fmla="*/ 22937 h 215442"/>
                <a:gd name="connsiteX2" fmla="*/ 9060 w 159455"/>
                <a:gd name="connsiteY2" fmla="*/ 215442 h 21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455" h="215442">
                  <a:moveTo>
                    <a:pt x="159455" y="10905"/>
                  </a:moveTo>
                  <a:cubicBezTo>
                    <a:pt x="102806" y="-124"/>
                    <a:pt x="46158" y="-11153"/>
                    <a:pt x="21092" y="22937"/>
                  </a:cubicBezTo>
                  <a:cubicBezTo>
                    <a:pt x="-3974" y="57027"/>
                    <a:pt x="-4977" y="206418"/>
                    <a:pt x="9060" y="21544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8D158029-384A-69EF-AEAC-EC331FFCC9C4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3079650" y="4419470"/>
              <a:ext cx="0" cy="1232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88B1DDD-AD39-B141-4362-742525259872}"/>
                </a:ext>
              </a:extLst>
            </p:cNvPr>
            <p:cNvSpPr/>
            <p:nvPr/>
          </p:nvSpPr>
          <p:spPr>
            <a:xfrm>
              <a:off x="2677735" y="5465865"/>
              <a:ext cx="803829" cy="7094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0328F701-AADB-EC4D-C795-66CD9A7F2A26}"/>
                </a:ext>
              </a:extLst>
            </p:cNvPr>
            <p:cNvSpPr txBox="1"/>
            <p:nvPr/>
          </p:nvSpPr>
          <p:spPr>
            <a:xfrm>
              <a:off x="2706782" y="5677509"/>
              <a:ext cx="1456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ウェイト</a:t>
              </a:r>
            </a:p>
          </p:txBody>
        </p:sp>
      </p:grp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649761E8-7F1A-D235-FED6-04687988C51C}"/>
              </a:ext>
            </a:extLst>
          </p:cNvPr>
          <p:cNvSpPr/>
          <p:nvPr/>
        </p:nvSpPr>
        <p:spPr>
          <a:xfrm>
            <a:off x="8187639" y="5495740"/>
            <a:ext cx="424339" cy="911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310DD8A-64B2-6ADE-3161-3BAEE1AA555B}"/>
              </a:ext>
            </a:extLst>
          </p:cNvPr>
          <p:cNvSpPr txBox="1"/>
          <p:nvPr/>
        </p:nvSpPr>
        <p:spPr>
          <a:xfrm>
            <a:off x="8238546" y="5506586"/>
            <a:ext cx="3225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比例制御弁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2B966E6-9F2A-19D2-319B-895637F821B4}"/>
              </a:ext>
            </a:extLst>
          </p:cNvPr>
          <p:cNvCxnSpPr>
            <a:cxnSpLocks/>
          </p:cNvCxnSpPr>
          <p:nvPr/>
        </p:nvCxnSpPr>
        <p:spPr>
          <a:xfrm flipV="1">
            <a:off x="8611502" y="5959300"/>
            <a:ext cx="430532" cy="33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30751AE-A6CD-D407-4D44-775FBF982786}"/>
              </a:ext>
            </a:extLst>
          </p:cNvPr>
          <p:cNvCxnSpPr>
            <a:cxnSpLocks/>
          </p:cNvCxnSpPr>
          <p:nvPr/>
        </p:nvCxnSpPr>
        <p:spPr>
          <a:xfrm flipH="1" flipV="1">
            <a:off x="2804013" y="4602809"/>
            <a:ext cx="176312" cy="298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7E4C80CE-BA8B-FD97-EF5E-E99280C23A25}"/>
              </a:ext>
            </a:extLst>
          </p:cNvPr>
          <p:cNvSpPr/>
          <p:nvPr/>
        </p:nvSpPr>
        <p:spPr>
          <a:xfrm>
            <a:off x="2628864" y="4426897"/>
            <a:ext cx="359650" cy="33855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8572F25-6EC2-465C-0FC6-6092D66B6938}"/>
              </a:ext>
            </a:extLst>
          </p:cNvPr>
          <p:cNvGrpSpPr/>
          <p:nvPr/>
        </p:nvGrpSpPr>
        <p:grpSpPr>
          <a:xfrm>
            <a:off x="2324046" y="324925"/>
            <a:ext cx="8073296" cy="2914668"/>
            <a:chOff x="2117559" y="3146330"/>
            <a:chExt cx="8073296" cy="2914668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99FBC430-DB48-0640-43DC-5088C27047BE}"/>
                </a:ext>
              </a:extLst>
            </p:cNvPr>
            <p:cNvGrpSpPr/>
            <p:nvPr/>
          </p:nvGrpSpPr>
          <p:grpSpPr>
            <a:xfrm>
              <a:off x="2117559" y="3146330"/>
              <a:ext cx="7188975" cy="2914668"/>
              <a:chOff x="2947738" y="3183945"/>
              <a:chExt cx="7188975" cy="2914668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0984BCA-6A03-B672-0FB2-D1849A74DB79}"/>
                  </a:ext>
                </a:extLst>
              </p:cNvPr>
              <p:cNvGrpSpPr/>
              <p:nvPr/>
            </p:nvGrpSpPr>
            <p:grpSpPr>
              <a:xfrm>
                <a:off x="4522595" y="3694046"/>
                <a:ext cx="3350794" cy="639005"/>
                <a:chOff x="4636481" y="2040183"/>
                <a:chExt cx="3350794" cy="639005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213B3FB-EA7F-DEDA-1196-42E3339394FB}"/>
                    </a:ext>
                  </a:extLst>
                </p:cNvPr>
                <p:cNvSpPr/>
                <p:nvPr/>
              </p:nvSpPr>
              <p:spPr>
                <a:xfrm>
                  <a:off x="4636481" y="2273977"/>
                  <a:ext cx="3350794" cy="223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5006229C-514C-D3D6-DADD-A6016ACE2BE1}"/>
                    </a:ext>
                  </a:extLst>
                </p:cNvPr>
                <p:cNvSpPr/>
                <p:nvPr/>
              </p:nvSpPr>
              <p:spPr>
                <a:xfrm>
                  <a:off x="4903258" y="2040183"/>
                  <a:ext cx="2873991" cy="639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dirty="0"/>
                    <a:t>空気圧人工筋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E182CBA-7266-5692-8768-CE4076707D8C}"/>
                  </a:ext>
                </a:extLst>
              </p:cNvPr>
              <p:cNvGrpSpPr/>
              <p:nvPr/>
            </p:nvGrpSpPr>
            <p:grpSpPr>
              <a:xfrm>
                <a:off x="2947738" y="3647592"/>
                <a:ext cx="7146758" cy="1094330"/>
                <a:chOff x="3182354" y="3917488"/>
                <a:chExt cx="7146758" cy="1094330"/>
              </a:xfrm>
              <a:solidFill>
                <a:schemeClr val="bg2"/>
              </a:solidFill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4359F55-D222-BE79-924E-9462333F4119}"/>
                    </a:ext>
                  </a:extLst>
                </p:cNvPr>
                <p:cNvSpPr/>
                <p:nvPr/>
              </p:nvSpPr>
              <p:spPr>
                <a:xfrm>
                  <a:off x="4520727" y="3917488"/>
                  <a:ext cx="272143" cy="8224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578BA7A-730B-03B5-4D60-AC55E5C4BD78}"/>
                    </a:ext>
                  </a:extLst>
                </p:cNvPr>
                <p:cNvSpPr/>
                <p:nvPr/>
              </p:nvSpPr>
              <p:spPr>
                <a:xfrm>
                  <a:off x="3182354" y="4726733"/>
                  <a:ext cx="7146758" cy="28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C3456200-0542-CBD2-0AF8-43FD0FD7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4618" y="4022227"/>
                <a:ext cx="591336" cy="4844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666B67A-9421-1970-0782-9B3429358ABD}"/>
                  </a:ext>
                </a:extLst>
              </p:cNvPr>
              <p:cNvSpPr txBox="1"/>
              <p:nvPr/>
            </p:nvSpPr>
            <p:spPr>
              <a:xfrm>
                <a:off x="3889228" y="3670137"/>
                <a:ext cx="255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6BEA459-D9B4-E4E1-DCFA-7B838F71F5BE}"/>
                  </a:ext>
                </a:extLst>
              </p:cNvPr>
              <p:cNvSpPr/>
              <p:nvPr/>
            </p:nvSpPr>
            <p:spPr>
              <a:xfrm>
                <a:off x="8436336" y="3454888"/>
                <a:ext cx="224015" cy="22429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66ECECB-08D9-100F-1E69-0489A60DE3E2}"/>
                  </a:ext>
                </a:extLst>
              </p:cNvPr>
              <p:cNvSpPr/>
              <p:nvPr/>
            </p:nvSpPr>
            <p:spPr>
              <a:xfrm>
                <a:off x="4385062" y="3499658"/>
                <a:ext cx="138136" cy="1400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3CC5CEC-82E9-E755-57CE-DECB43CCA11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23198" y="3557480"/>
                <a:ext cx="3913138" cy="9558"/>
              </a:xfrm>
              <a:prstGeom prst="lin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066CB3E4-9EA4-71BA-8CC4-3F45197EB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705" y="3996968"/>
                <a:ext cx="693639" cy="21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B2A2BD6-39BC-4C2B-8514-6495B74A2D46}"/>
                  </a:ext>
                </a:extLst>
              </p:cNvPr>
              <p:cNvSpPr/>
              <p:nvPr/>
            </p:nvSpPr>
            <p:spPr>
              <a:xfrm>
                <a:off x="8439338" y="3681847"/>
                <a:ext cx="1655155" cy="7838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フォースゲージ</a:t>
                </a: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616CF195-CCD1-68F2-9912-BAA8655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4478" y="4009066"/>
                <a:ext cx="427317" cy="7742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ECD60F-5C96-DC32-8B3B-9C11E13E97A9}"/>
                  </a:ext>
                </a:extLst>
              </p:cNvPr>
              <p:cNvSpPr txBox="1"/>
              <p:nvPr/>
            </p:nvSpPr>
            <p:spPr>
              <a:xfrm>
                <a:off x="7894481" y="3660799"/>
                <a:ext cx="252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i="1" dirty="0">
                    <a:solidFill>
                      <a:schemeClr val="accent1"/>
                    </a:solidFill>
                  </a:rPr>
                  <a:t>f</a:t>
                </a:r>
                <a:endParaRPr kumimoji="1" lang="ja-JP" altLang="en-US" sz="16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5CF7073-30F1-2A41-2543-79A359A5F4F7}"/>
                  </a:ext>
                </a:extLst>
              </p:cNvPr>
              <p:cNvSpPr txBox="1"/>
              <p:nvPr/>
            </p:nvSpPr>
            <p:spPr>
              <a:xfrm>
                <a:off x="6336033" y="318814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>
                    <a:solidFill>
                      <a:srgbClr val="FF0000"/>
                    </a:solidFill>
                  </a:rPr>
                  <a:t>l</a:t>
                </a:r>
                <a:endParaRPr kumimoji="1" lang="ja-JP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B81E3B-4A2D-67AA-F53F-27360761CB4C}"/>
                  </a:ext>
                </a:extLst>
              </p:cNvPr>
              <p:cNvSpPr/>
              <p:nvPr/>
            </p:nvSpPr>
            <p:spPr>
              <a:xfrm>
                <a:off x="7873389" y="4016808"/>
                <a:ext cx="283509" cy="1584975"/>
              </a:xfrm>
              <a:custGeom>
                <a:avLst/>
                <a:gdLst>
                  <a:gd name="connsiteX0" fmla="*/ 0 w 541421"/>
                  <a:gd name="connsiteY0" fmla="*/ 0 h 1275347"/>
                  <a:gd name="connsiteX1" fmla="*/ 403058 w 541421"/>
                  <a:gd name="connsiteY1" fmla="*/ 403058 h 1275347"/>
                  <a:gd name="connsiteX2" fmla="*/ 162426 w 541421"/>
                  <a:gd name="connsiteY2" fmla="*/ 968542 h 1275347"/>
                  <a:gd name="connsiteX3" fmla="*/ 541421 w 541421"/>
                  <a:gd name="connsiteY3" fmla="*/ 1275347 h 127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275347">
                    <a:moveTo>
                      <a:pt x="0" y="0"/>
                    </a:moveTo>
                    <a:cubicBezTo>
                      <a:pt x="187993" y="120817"/>
                      <a:pt x="375987" y="241634"/>
                      <a:pt x="403058" y="403058"/>
                    </a:cubicBezTo>
                    <a:cubicBezTo>
                      <a:pt x="430129" y="564482"/>
                      <a:pt x="139366" y="823161"/>
                      <a:pt x="162426" y="968542"/>
                    </a:cubicBezTo>
                    <a:cubicBezTo>
                      <a:pt x="185486" y="1113923"/>
                      <a:pt x="363453" y="1194635"/>
                      <a:pt x="541421" y="1275347"/>
                    </a:cubicBezTo>
                  </a:path>
                </a:pathLst>
              </a:custGeom>
              <a:noFill/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D8B25BA-EABE-FEF4-DE90-8112D41567A8}"/>
                  </a:ext>
                </a:extLst>
              </p:cNvPr>
              <p:cNvSpPr/>
              <p:nvPr/>
            </p:nvSpPr>
            <p:spPr>
              <a:xfrm>
                <a:off x="8175303" y="5486590"/>
                <a:ext cx="236950" cy="23362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4D0A7C1C-640B-765F-E76D-487A69143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4379" y="5601784"/>
                <a:ext cx="7222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C853224-0329-C4D8-790A-822323685E4B}"/>
                  </a:ext>
                </a:extLst>
              </p:cNvPr>
              <p:cNvSpPr/>
              <p:nvPr/>
            </p:nvSpPr>
            <p:spPr>
              <a:xfrm>
                <a:off x="9065903" y="5097607"/>
                <a:ext cx="1070810" cy="10010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A16B397-DFD5-FB1E-984A-1C6F9423FFDD}"/>
                  </a:ext>
                </a:extLst>
              </p:cNvPr>
              <p:cNvSpPr txBox="1"/>
              <p:nvPr/>
            </p:nvSpPr>
            <p:spPr>
              <a:xfrm>
                <a:off x="6173721" y="4488465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リニアガイド</a:t>
                </a: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976A05D-F90D-DC71-EBC9-5FF54CAE0A49}"/>
                  </a:ext>
                </a:extLst>
              </p:cNvPr>
              <p:cNvSpPr txBox="1"/>
              <p:nvPr/>
            </p:nvSpPr>
            <p:spPr>
              <a:xfrm>
                <a:off x="7743754" y="3183945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リニアエンコーダ</a:t>
                </a: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B4871C4-D837-D8C0-422A-94438EC44DD9}"/>
                  </a:ext>
                </a:extLst>
              </p:cNvPr>
              <p:cNvSpPr txBox="1"/>
              <p:nvPr/>
            </p:nvSpPr>
            <p:spPr>
              <a:xfrm>
                <a:off x="7812034" y="5763589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圧力センサ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3E4A9F-B826-C07D-0EB2-1736416A1668}"/>
                  </a:ext>
                </a:extLst>
              </p:cNvPr>
              <p:cNvSpPr txBox="1"/>
              <p:nvPr/>
            </p:nvSpPr>
            <p:spPr>
              <a:xfrm>
                <a:off x="7980035" y="5023272"/>
                <a:ext cx="256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i="1" dirty="0">
                    <a:solidFill>
                      <a:schemeClr val="accent4"/>
                    </a:solidFill>
                  </a:rPr>
                  <a:t>p</a:t>
                </a:r>
                <a:endParaRPr kumimoji="1" lang="ja-JP" altLang="en-US" i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AF6BF73-35EA-50BD-5153-0D49ED5313F6}"/>
                </a:ext>
              </a:extLst>
            </p:cNvPr>
            <p:cNvSpPr txBox="1"/>
            <p:nvPr/>
          </p:nvSpPr>
          <p:spPr>
            <a:xfrm>
              <a:off x="8235724" y="5448975"/>
              <a:ext cx="1955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コンプレッサ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AB22F3-8122-64C3-4E11-B4831F691EE8}"/>
              </a:ext>
            </a:extLst>
          </p:cNvPr>
          <p:cNvGrpSpPr/>
          <p:nvPr/>
        </p:nvGrpSpPr>
        <p:grpSpPr>
          <a:xfrm>
            <a:off x="2284554" y="3619512"/>
            <a:ext cx="7828290" cy="2881734"/>
            <a:chOff x="2284554" y="3619512"/>
            <a:chExt cx="7828290" cy="2881734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649761E8-7F1A-D235-FED6-04687988C51C}"/>
                </a:ext>
              </a:extLst>
            </p:cNvPr>
            <p:cNvSpPr/>
            <p:nvPr/>
          </p:nvSpPr>
          <p:spPr>
            <a:xfrm>
              <a:off x="8187639" y="5495740"/>
              <a:ext cx="424339" cy="9112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F310DD8A-64B2-6ADE-3161-3BAEE1AA555B}"/>
                </a:ext>
              </a:extLst>
            </p:cNvPr>
            <p:cNvSpPr txBox="1"/>
            <p:nvPr/>
          </p:nvSpPr>
          <p:spPr>
            <a:xfrm>
              <a:off x="8238546" y="5506586"/>
              <a:ext cx="322523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比例制御弁</a:t>
              </a:r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62B966E6-9F2A-19D2-319B-895637F82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502" y="5959300"/>
              <a:ext cx="430532" cy="33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730751AE-A6CD-D407-4D44-775FBF982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013" y="4602809"/>
              <a:ext cx="176312" cy="298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6D017D3-E2DD-5A16-AB41-E3717A4D4905}"/>
                </a:ext>
              </a:extLst>
            </p:cNvPr>
            <p:cNvGrpSpPr/>
            <p:nvPr/>
          </p:nvGrpSpPr>
          <p:grpSpPr>
            <a:xfrm>
              <a:off x="2284554" y="3619512"/>
              <a:ext cx="7828290" cy="2881734"/>
              <a:chOff x="2284554" y="3619512"/>
              <a:chExt cx="7828290" cy="2881734"/>
            </a:xfrm>
          </p:grpSpPr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E30692B3-4CCE-04CD-17C8-67B682358C32}"/>
                  </a:ext>
                </a:extLst>
              </p:cNvPr>
              <p:cNvGrpSpPr/>
              <p:nvPr/>
            </p:nvGrpSpPr>
            <p:grpSpPr>
              <a:xfrm>
                <a:off x="2284554" y="3619512"/>
                <a:ext cx="7828290" cy="2881734"/>
                <a:chOff x="2677735" y="3293630"/>
                <a:chExt cx="7828290" cy="2881734"/>
              </a:xfrm>
            </p:grpSpPr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1E31C4F4-8777-6270-FD37-4B40F80976F1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3224463" y="4142413"/>
                  <a:ext cx="1058867" cy="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21B713F-9F5E-061E-1839-30728A59A983}"/>
                    </a:ext>
                  </a:extLst>
                </p:cNvPr>
                <p:cNvGrpSpPr/>
                <p:nvPr/>
              </p:nvGrpSpPr>
              <p:grpSpPr>
                <a:xfrm>
                  <a:off x="3373506" y="3293630"/>
                  <a:ext cx="7132519" cy="2865707"/>
                  <a:chOff x="2864439" y="3137266"/>
                  <a:chExt cx="7132519" cy="2865707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BEE9E210-F666-AA03-1D1F-C6787CFC484F}"/>
                      </a:ext>
                    </a:extLst>
                  </p:cNvPr>
                  <p:cNvGrpSpPr/>
                  <p:nvPr/>
                </p:nvGrpSpPr>
                <p:grpSpPr>
                  <a:xfrm>
                    <a:off x="2864439" y="3137266"/>
                    <a:ext cx="7132519" cy="2865707"/>
                    <a:chOff x="3694618" y="3174881"/>
                    <a:chExt cx="7132519" cy="2865707"/>
                  </a:xfrm>
                </p:grpSpPr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7731CD4A-4DB2-0A6B-C782-1F8069CF4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2595" y="3694046"/>
                      <a:ext cx="3350794" cy="639005"/>
                      <a:chOff x="4636481" y="2040183"/>
                      <a:chExt cx="3350794" cy="639005"/>
                    </a:xfrm>
                  </p:grpSpPr>
                  <p:sp>
                    <p:nvSpPr>
                      <p:cNvPr id="101" name="正方形/長方形 100">
                        <a:extLst>
                          <a:ext uri="{FF2B5EF4-FFF2-40B4-BE49-F238E27FC236}">
                            <a16:creationId xmlns:a16="http://schemas.microsoft.com/office/drawing/2014/main" id="{701EA865-FC4A-38DF-AB0D-9273EA04E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6481" y="2273977"/>
                        <a:ext cx="3350794" cy="2237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02" name="楕円 101">
                        <a:extLst>
                          <a:ext uri="{FF2B5EF4-FFF2-40B4-BE49-F238E27FC236}">
                            <a16:creationId xmlns:a16="http://schemas.microsoft.com/office/drawing/2014/main" id="{33BF1165-30F4-3314-689F-1FE483E8C2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3258" y="2040183"/>
                        <a:ext cx="2873991" cy="63900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200" dirty="0"/>
                          <a:t>空気圧人工筋</a:t>
                        </a:r>
                        <a:endParaRPr kumimoji="1" lang="ja-JP" altLang="en-US" sz="1200" dirty="0"/>
                      </a:p>
                    </p:txBody>
                  </p:sp>
                </p:grpSp>
                <p:sp>
                  <p:nvSpPr>
                    <p:cNvPr id="100" name="正方形/長方形 99">
                      <a:extLst>
                        <a:ext uri="{FF2B5EF4-FFF2-40B4-BE49-F238E27FC236}">
                          <a16:creationId xmlns:a16="http://schemas.microsoft.com/office/drawing/2014/main" id="{E3718084-EBCA-9ECA-B85E-404BC8370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618" y="4456837"/>
                      <a:ext cx="6399878" cy="28508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81" name="直線矢印コネクタ 80">
                      <a:extLst>
                        <a:ext uri="{FF2B5EF4-FFF2-40B4-BE49-F238E27FC236}">
                          <a16:creationId xmlns:a16="http://schemas.microsoft.com/office/drawing/2014/main" id="{3B7D0471-32EE-A375-D844-9B4533D262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010132" y="4023664"/>
                      <a:ext cx="577699" cy="3437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1E0185D3-EF31-DC76-342C-520DF4A67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312" y="3653009"/>
                      <a:ext cx="6391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83" name="正方形/長方形 82">
                      <a:extLst>
                        <a:ext uri="{FF2B5EF4-FFF2-40B4-BE49-F238E27FC236}">
                          <a16:creationId xmlns:a16="http://schemas.microsoft.com/office/drawing/2014/main" id="{B47E66F1-0B72-7F88-2568-94B431F35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6336" y="3454888"/>
                      <a:ext cx="224015" cy="22429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p:txBody>
                </p:sp>
                <p:sp>
                  <p:nvSpPr>
                    <p:cNvPr id="84" name="正方形/長方形 83">
                      <a:extLst>
                        <a:ext uri="{FF2B5EF4-FFF2-40B4-BE49-F238E27FC236}">
                          <a16:creationId xmlns:a16="http://schemas.microsoft.com/office/drawing/2014/main" id="{933521DD-BB3D-201E-4A44-8AFE1539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325" y="3498324"/>
                      <a:ext cx="138136" cy="14007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p:txBody>
                </p:sp>
                <p:cxnSp>
                  <p:nvCxnSpPr>
                    <p:cNvPr id="85" name="直線コネクタ 84">
                      <a:extLst>
                        <a:ext uri="{FF2B5EF4-FFF2-40B4-BE49-F238E27FC236}">
                          <a16:creationId xmlns:a16="http://schemas.microsoft.com/office/drawing/2014/main" id="{3C71135D-D37E-F607-C4CD-7A4228766288}"/>
                        </a:ext>
                      </a:extLst>
                    </p:cNvPr>
                    <p:cNvCxnSpPr>
                      <a:cxnSpLocks/>
                      <a:stCxn id="84" idx="3"/>
                    </p:cNvCxnSpPr>
                    <p:nvPr/>
                  </p:nvCxnSpPr>
                  <p:spPr>
                    <a:xfrm>
                      <a:off x="4711461" y="3568362"/>
                      <a:ext cx="3948522" cy="3104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58FC5DCE-78D8-3714-53A8-76CD552DD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4705" y="3996968"/>
                      <a:ext cx="693639" cy="210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正方形/長方形 86">
                      <a:extLst>
                        <a:ext uri="{FF2B5EF4-FFF2-40B4-BE49-F238E27FC236}">
                          <a16:creationId xmlns:a16="http://schemas.microsoft.com/office/drawing/2014/main" id="{5EF1B7C8-6A7F-4394-A8BF-636A5B54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338" y="3681847"/>
                      <a:ext cx="1655155" cy="7838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1200" dirty="0"/>
                        <a:t>フォースゲージ</a:t>
                      </a:r>
                    </a:p>
                  </p:txBody>
                </p:sp>
                <p:cxnSp>
                  <p:nvCxnSpPr>
                    <p:cNvPr id="88" name="直線矢印コネクタ 87">
                      <a:extLst>
                        <a:ext uri="{FF2B5EF4-FFF2-40B4-BE49-F238E27FC236}">
                          <a16:creationId xmlns:a16="http://schemas.microsoft.com/office/drawing/2014/main" id="{E0D7B474-AC31-0379-7FAA-2F1FAF042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94478" y="4009066"/>
                      <a:ext cx="427317" cy="7742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テキスト ボックス 88">
                      <a:extLst>
                        <a:ext uri="{FF2B5EF4-FFF2-40B4-BE49-F238E27FC236}">
                          <a16:creationId xmlns:a16="http://schemas.microsoft.com/office/drawing/2014/main" id="{4E9F2A24-4E09-A083-2BB7-2BC0A641C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4481" y="3660799"/>
                      <a:ext cx="2529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90" name="テキスト ボックス 89">
                      <a:extLst>
                        <a:ext uri="{FF2B5EF4-FFF2-40B4-BE49-F238E27FC236}">
                          <a16:creationId xmlns:a16="http://schemas.microsoft.com/office/drawing/2014/main" id="{1B8E4A34-8A2E-E114-0048-084985D1B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6634" y="3174881"/>
                      <a:ext cx="2455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kumimoji="1" lang="ja-JP" altLang="en-US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1" name="フリーフォーム: 図形 90">
                      <a:extLst>
                        <a:ext uri="{FF2B5EF4-FFF2-40B4-BE49-F238E27FC236}">
                          <a16:creationId xmlns:a16="http://schemas.microsoft.com/office/drawing/2014/main" id="{FC5F3D8E-087C-17D3-C3D9-B238D0ED2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389" y="4016808"/>
                      <a:ext cx="283509" cy="1584975"/>
                    </a:xfrm>
                    <a:custGeom>
                      <a:avLst/>
                      <a:gdLst>
                        <a:gd name="connsiteX0" fmla="*/ 0 w 541421"/>
                        <a:gd name="connsiteY0" fmla="*/ 0 h 1275347"/>
                        <a:gd name="connsiteX1" fmla="*/ 403058 w 541421"/>
                        <a:gd name="connsiteY1" fmla="*/ 403058 h 1275347"/>
                        <a:gd name="connsiteX2" fmla="*/ 162426 w 541421"/>
                        <a:gd name="connsiteY2" fmla="*/ 968542 h 1275347"/>
                        <a:gd name="connsiteX3" fmla="*/ 541421 w 541421"/>
                        <a:gd name="connsiteY3" fmla="*/ 1275347 h 1275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1421" h="1275347">
                          <a:moveTo>
                            <a:pt x="0" y="0"/>
                          </a:moveTo>
                          <a:cubicBezTo>
                            <a:pt x="187993" y="120817"/>
                            <a:pt x="375987" y="241634"/>
                            <a:pt x="403058" y="403058"/>
                          </a:cubicBezTo>
                          <a:cubicBezTo>
                            <a:pt x="430129" y="564482"/>
                            <a:pt x="139366" y="823161"/>
                            <a:pt x="162426" y="968542"/>
                          </a:cubicBezTo>
                          <a:cubicBezTo>
                            <a:pt x="185486" y="1113923"/>
                            <a:pt x="363453" y="1194635"/>
                            <a:pt x="541421" y="1275347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2" name="正方形/長方形 91">
                      <a:extLst>
                        <a:ext uri="{FF2B5EF4-FFF2-40B4-BE49-F238E27FC236}">
                          <a16:creationId xmlns:a16="http://schemas.microsoft.com/office/drawing/2014/main" id="{4A64F8A9-0AC9-C005-9E20-83EFCC49A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7429" y="5498676"/>
                      <a:ext cx="236950" cy="23362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  <p:cxnSp>
                  <p:nvCxnSpPr>
                    <p:cNvPr id="93" name="直線コネクタ 92">
                      <a:extLst>
                        <a:ext uri="{FF2B5EF4-FFF2-40B4-BE49-F238E27FC236}">
                          <a16:creationId xmlns:a16="http://schemas.microsoft.com/office/drawing/2014/main" id="{DFB4BC9A-7101-070B-6160-6DBCFCCBCA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84379" y="5601783"/>
                      <a:ext cx="514442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正方形/長方形 93">
                      <a:extLst>
                        <a:ext uri="{FF2B5EF4-FFF2-40B4-BE49-F238E27FC236}">
                          <a16:creationId xmlns:a16="http://schemas.microsoft.com/office/drawing/2014/main" id="{58743DCE-640A-24F5-B1D2-8A743DE38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6327" y="5032660"/>
                      <a:ext cx="1070810" cy="100100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CADB8DFE-79A2-D207-8260-2EF71D3016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754" y="3183945"/>
                      <a:ext cx="14157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リニアエンコーダ</a:t>
                      </a:r>
                    </a:p>
                  </p:txBody>
                </p:sp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0C8D21EA-2679-16B8-4DBA-110892964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2034" y="5763589"/>
                      <a:ext cx="954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200" dirty="0"/>
                        <a:t>圧力センサ</a:t>
                      </a:r>
                    </a:p>
                  </p:txBody>
                </p:sp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09EEBF60-4CE9-376C-D840-6C7EF9355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02719" y="5032660"/>
                      <a:ext cx="256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chemeClr val="accent4"/>
                          </a:solidFill>
                        </a:rPr>
                        <a:t>p</a:t>
                      </a:r>
                      <a:endParaRPr kumimoji="1" lang="ja-JP" altLang="en-US" i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FC88D7DD-D409-D93C-2484-19C5204FB078}"/>
                      </a:ext>
                    </a:extLst>
                  </p:cNvPr>
                  <p:cNvSpPr txBox="1"/>
                  <p:nvPr/>
                </p:nvSpPr>
                <p:spPr>
                  <a:xfrm>
                    <a:off x="8875715" y="5357048"/>
                    <a:ext cx="11184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200" dirty="0"/>
                      <a:t>コンプレッサ</a:t>
                    </a:r>
                  </a:p>
                </p:txBody>
              </p:sp>
            </p:grp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2E44B4C-AF24-314C-3FA9-D6C98FB16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1281" y="3757149"/>
                  <a:ext cx="0" cy="289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フリーフォーム: 図形 111">
                  <a:extLst>
                    <a:ext uri="{FF2B5EF4-FFF2-40B4-BE49-F238E27FC236}">
                      <a16:creationId xmlns:a16="http://schemas.microsoft.com/office/drawing/2014/main" id="{5711FA4B-DBB4-1D9C-A40C-3C34CEF14669}"/>
                    </a:ext>
                  </a:extLst>
                </p:cNvPr>
                <p:cNvSpPr/>
                <p:nvPr/>
              </p:nvSpPr>
              <p:spPr>
                <a:xfrm>
                  <a:off x="3070926" y="4134385"/>
                  <a:ext cx="153537" cy="285085"/>
                </a:xfrm>
                <a:custGeom>
                  <a:avLst/>
                  <a:gdLst>
                    <a:gd name="connsiteX0" fmla="*/ 159455 w 159455"/>
                    <a:gd name="connsiteY0" fmla="*/ 10905 h 215442"/>
                    <a:gd name="connsiteX1" fmla="*/ 21092 w 159455"/>
                    <a:gd name="connsiteY1" fmla="*/ 22937 h 215442"/>
                    <a:gd name="connsiteX2" fmla="*/ 9060 w 159455"/>
                    <a:gd name="connsiteY2" fmla="*/ 215442 h 215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55" h="215442">
                      <a:moveTo>
                        <a:pt x="159455" y="10905"/>
                      </a:moveTo>
                      <a:cubicBezTo>
                        <a:pt x="102806" y="-124"/>
                        <a:pt x="46158" y="-11153"/>
                        <a:pt x="21092" y="22937"/>
                      </a:cubicBezTo>
                      <a:cubicBezTo>
                        <a:pt x="-3974" y="57027"/>
                        <a:pt x="-4977" y="206418"/>
                        <a:pt x="9060" y="21544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D158029-384A-69EF-AEAC-EC331FFCC9C4}"/>
                    </a:ext>
                  </a:extLst>
                </p:cNvPr>
                <p:cNvCxnSpPr>
                  <a:cxnSpLocks/>
                  <a:stCxn id="112" idx="2"/>
                </p:cNvCxnSpPr>
                <p:nvPr/>
              </p:nvCxnSpPr>
              <p:spPr>
                <a:xfrm>
                  <a:off x="3079650" y="4419470"/>
                  <a:ext cx="0" cy="1232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楕円 115">
                  <a:extLst>
                    <a:ext uri="{FF2B5EF4-FFF2-40B4-BE49-F238E27FC236}">
                      <a16:creationId xmlns:a16="http://schemas.microsoft.com/office/drawing/2014/main" id="{688B1DDD-AD39-B141-4362-742525259872}"/>
                    </a:ext>
                  </a:extLst>
                </p:cNvPr>
                <p:cNvSpPr/>
                <p:nvPr/>
              </p:nvSpPr>
              <p:spPr>
                <a:xfrm>
                  <a:off x="2677735" y="5465865"/>
                  <a:ext cx="803829" cy="70949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0328F701-AADB-EC4D-C795-66CD9A7F2A26}"/>
                    </a:ext>
                  </a:extLst>
                </p:cNvPr>
                <p:cNvSpPr txBox="1"/>
                <p:nvPr/>
              </p:nvSpPr>
              <p:spPr>
                <a:xfrm>
                  <a:off x="2706782" y="5677509"/>
                  <a:ext cx="14563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/>
                    <a:t>ウェイト</a:t>
                  </a:r>
                </a:p>
              </p:txBody>
            </p:sp>
          </p:grp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7E4C80CE-BA8B-FD97-EF5E-E99280C23A25}"/>
                  </a:ext>
                </a:extLst>
              </p:cNvPr>
              <p:cNvSpPr/>
              <p:nvPr/>
            </p:nvSpPr>
            <p:spPr>
              <a:xfrm>
                <a:off x="2628864" y="4426897"/>
                <a:ext cx="359650" cy="3385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86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CC87A89-2DAE-F035-6EA9-6AB690006E71}"/>
              </a:ext>
            </a:extLst>
          </p:cNvPr>
          <p:cNvGrpSpPr/>
          <p:nvPr/>
        </p:nvGrpSpPr>
        <p:grpSpPr>
          <a:xfrm>
            <a:off x="2284554" y="3619512"/>
            <a:ext cx="7892400" cy="2887080"/>
            <a:chOff x="2284554" y="3619512"/>
            <a:chExt cx="7892400" cy="288708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D7C317B-FD68-5EAF-94B4-7BF3E5E71DB2}"/>
                </a:ext>
              </a:extLst>
            </p:cNvPr>
            <p:cNvGrpSpPr/>
            <p:nvPr/>
          </p:nvGrpSpPr>
          <p:grpSpPr>
            <a:xfrm>
              <a:off x="2284554" y="3619512"/>
              <a:ext cx="7892400" cy="2887080"/>
              <a:chOff x="2284554" y="3619512"/>
              <a:chExt cx="7892400" cy="2887080"/>
            </a:xfrm>
          </p:grpSpPr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E30692B3-4CCE-04CD-17C8-67B682358C32}"/>
                  </a:ext>
                </a:extLst>
              </p:cNvPr>
              <p:cNvGrpSpPr/>
              <p:nvPr/>
            </p:nvGrpSpPr>
            <p:grpSpPr>
              <a:xfrm>
                <a:off x="2284554" y="3619512"/>
                <a:ext cx="7892400" cy="2887080"/>
                <a:chOff x="2677735" y="3293630"/>
                <a:chExt cx="7892400" cy="2887080"/>
              </a:xfrm>
            </p:grpSpPr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1E31C4F4-8777-6270-FD37-4B40F80976F1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3224463" y="4142413"/>
                  <a:ext cx="1058867" cy="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21B713F-9F5E-061E-1839-30728A59A983}"/>
                    </a:ext>
                  </a:extLst>
                </p:cNvPr>
                <p:cNvGrpSpPr/>
                <p:nvPr/>
              </p:nvGrpSpPr>
              <p:grpSpPr>
                <a:xfrm>
                  <a:off x="3373506" y="3293630"/>
                  <a:ext cx="7196629" cy="2887080"/>
                  <a:chOff x="2864439" y="3137266"/>
                  <a:chExt cx="7196629" cy="2887080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BEE9E210-F666-AA03-1D1F-C6787CFC484F}"/>
                      </a:ext>
                    </a:extLst>
                  </p:cNvPr>
                  <p:cNvGrpSpPr/>
                  <p:nvPr/>
                </p:nvGrpSpPr>
                <p:grpSpPr>
                  <a:xfrm>
                    <a:off x="2864439" y="3137266"/>
                    <a:ext cx="7154092" cy="2887080"/>
                    <a:chOff x="3694618" y="3174881"/>
                    <a:chExt cx="7154092" cy="2887080"/>
                  </a:xfrm>
                </p:grpSpPr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7731CD4A-4DB2-0A6B-C782-1F8069CF4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2595" y="3694046"/>
                      <a:ext cx="3350794" cy="639005"/>
                      <a:chOff x="4636481" y="2040183"/>
                      <a:chExt cx="3350794" cy="639005"/>
                    </a:xfrm>
                  </p:grpSpPr>
                  <p:sp>
                    <p:nvSpPr>
                      <p:cNvPr id="101" name="正方形/長方形 100">
                        <a:extLst>
                          <a:ext uri="{FF2B5EF4-FFF2-40B4-BE49-F238E27FC236}">
                            <a16:creationId xmlns:a16="http://schemas.microsoft.com/office/drawing/2014/main" id="{701EA865-FC4A-38DF-AB0D-9273EA04E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6481" y="2273977"/>
                        <a:ext cx="3350794" cy="2237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02" name="楕円 101">
                        <a:extLst>
                          <a:ext uri="{FF2B5EF4-FFF2-40B4-BE49-F238E27FC236}">
                            <a16:creationId xmlns:a16="http://schemas.microsoft.com/office/drawing/2014/main" id="{33BF1165-30F4-3314-689F-1FE483E8C2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3258" y="2040183"/>
                        <a:ext cx="2873991" cy="63900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200" dirty="0"/>
                          <a:t>PAM</a:t>
                        </a:r>
                        <a:endParaRPr kumimoji="1" lang="ja-JP" altLang="en-US" sz="1200" dirty="0"/>
                      </a:p>
                    </p:txBody>
                  </p:sp>
                </p:grpSp>
                <p:sp>
                  <p:nvSpPr>
                    <p:cNvPr id="100" name="正方形/長方形 99">
                      <a:extLst>
                        <a:ext uri="{FF2B5EF4-FFF2-40B4-BE49-F238E27FC236}">
                          <a16:creationId xmlns:a16="http://schemas.microsoft.com/office/drawing/2014/main" id="{E3718084-EBCA-9ECA-B85E-404BC8370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618" y="4456837"/>
                      <a:ext cx="6399878" cy="28508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81" name="直線矢印コネクタ 80">
                      <a:extLst>
                        <a:ext uri="{FF2B5EF4-FFF2-40B4-BE49-F238E27FC236}">
                          <a16:creationId xmlns:a16="http://schemas.microsoft.com/office/drawing/2014/main" id="{3B7D0471-32EE-A375-D844-9B4533D262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010132" y="4023664"/>
                      <a:ext cx="577699" cy="3437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1E0185D3-EF31-DC76-342C-520DF4A67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312" y="3653009"/>
                      <a:ext cx="6391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83" name="正方形/長方形 82">
                      <a:extLst>
                        <a:ext uri="{FF2B5EF4-FFF2-40B4-BE49-F238E27FC236}">
                          <a16:creationId xmlns:a16="http://schemas.microsoft.com/office/drawing/2014/main" id="{B47E66F1-0B72-7F88-2568-94B431F35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6336" y="3454888"/>
                      <a:ext cx="224015" cy="22429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p:txBody>
                </p:sp>
                <p:sp>
                  <p:nvSpPr>
                    <p:cNvPr id="84" name="正方形/長方形 83">
                      <a:extLst>
                        <a:ext uri="{FF2B5EF4-FFF2-40B4-BE49-F238E27FC236}">
                          <a16:creationId xmlns:a16="http://schemas.microsoft.com/office/drawing/2014/main" id="{933521DD-BB3D-201E-4A44-8AFE1539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325" y="3498324"/>
                      <a:ext cx="138136" cy="14007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p:txBody>
                </p:sp>
                <p:cxnSp>
                  <p:nvCxnSpPr>
                    <p:cNvPr id="85" name="直線コネクタ 84">
                      <a:extLst>
                        <a:ext uri="{FF2B5EF4-FFF2-40B4-BE49-F238E27FC236}">
                          <a16:creationId xmlns:a16="http://schemas.microsoft.com/office/drawing/2014/main" id="{3C71135D-D37E-F607-C4CD-7A4228766288}"/>
                        </a:ext>
                      </a:extLst>
                    </p:cNvPr>
                    <p:cNvCxnSpPr>
                      <a:cxnSpLocks/>
                      <a:stCxn id="84" idx="3"/>
                    </p:cNvCxnSpPr>
                    <p:nvPr/>
                  </p:nvCxnSpPr>
                  <p:spPr>
                    <a:xfrm>
                      <a:off x="4711461" y="3568362"/>
                      <a:ext cx="3948522" cy="3104"/>
                    </a:xfrm>
                    <a:prstGeom prst="line">
                      <a:avLst/>
                    </a:prstGeom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58FC5DCE-78D8-3714-53A8-76CD552DD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4705" y="3996968"/>
                      <a:ext cx="693639" cy="210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正方形/長方形 86">
                      <a:extLst>
                        <a:ext uri="{FF2B5EF4-FFF2-40B4-BE49-F238E27FC236}">
                          <a16:creationId xmlns:a16="http://schemas.microsoft.com/office/drawing/2014/main" id="{5EF1B7C8-6A7F-4394-A8BF-636A5B54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338" y="3681847"/>
                      <a:ext cx="1655155" cy="7838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200" dirty="0"/>
                        <a:t>Force Gauge</a:t>
                      </a:r>
                      <a:endParaRPr kumimoji="1" lang="ja-JP" altLang="en-US" sz="1200" dirty="0"/>
                    </a:p>
                  </p:txBody>
                </p:sp>
                <p:cxnSp>
                  <p:nvCxnSpPr>
                    <p:cNvPr id="88" name="直線矢印コネクタ 87">
                      <a:extLst>
                        <a:ext uri="{FF2B5EF4-FFF2-40B4-BE49-F238E27FC236}">
                          <a16:creationId xmlns:a16="http://schemas.microsoft.com/office/drawing/2014/main" id="{E0D7B474-AC31-0379-7FAA-2F1FAF042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94478" y="4009066"/>
                      <a:ext cx="427317" cy="7742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テキスト ボックス 88">
                      <a:extLst>
                        <a:ext uri="{FF2B5EF4-FFF2-40B4-BE49-F238E27FC236}">
                          <a16:creationId xmlns:a16="http://schemas.microsoft.com/office/drawing/2014/main" id="{4E9F2A24-4E09-A083-2BB7-2BC0A641C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4481" y="3660799"/>
                      <a:ext cx="2529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600" i="1" dirty="0">
                          <a:solidFill>
                            <a:schemeClr val="accent1"/>
                          </a:solidFill>
                        </a:rPr>
                        <a:t>F</a:t>
                      </a:r>
                      <a:endParaRPr kumimoji="1" lang="ja-JP" altLang="en-US" sz="1600" i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90" name="テキスト ボックス 89">
                      <a:extLst>
                        <a:ext uri="{FF2B5EF4-FFF2-40B4-BE49-F238E27FC236}">
                          <a16:creationId xmlns:a16="http://schemas.microsoft.com/office/drawing/2014/main" id="{1B8E4A34-8A2E-E114-0048-084985D1B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6634" y="3174881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chemeClr val="accent2"/>
                          </a:solidFill>
                        </a:rPr>
                        <a:t>L</a:t>
                      </a:r>
                      <a:endParaRPr kumimoji="1" lang="ja-JP" alt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1" name="フリーフォーム: 図形 90">
                      <a:extLst>
                        <a:ext uri="{FF2B5EF4-FFF2-40B4-BE49-F238E27FC236}">
                          <a16:creationId xmlns:a16="http://schemas.microsoft.com/office/drawing/2014/main" id="{FC5F3D8E-087C-17D3-C3D9-B238D0ED2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389" y="4016808"/>
                      <a:ext cx="283509" cy="1584975"/>
                    </a:xfrm>
                    <a:custGeom>
                      <a:avLst/>
                      <a:gdLst>
                        <a:gd name="connsiteX0" fmla="*/ 0 w 541421"/>
                        <a:gd name="connsiteY0" fmla="*/ 0 h 1275347"/>
                        <a:gd name="connsiteX1" fmla="*/ 403058 w 541421"/>
                        <a:gd name="connsiteY1" fmla="*/ 403058 h 1275347"/>
                        <a:gd name="connsiteX2" fmla="*/ 162426 w 541421"/>
                        <a:gd name="connsiteY2" fmla="*/ 968542 h 1275347"/>
                        <a:gd name="connsiteX3" fmla="*/ 541421 w 541421"/>
                        <a:gd name="connsiteY3" fmla="*/ 1275347 h 1275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1421" h="1275347">
                          <a:moveTo>
                            <a:pt x="0" y="0"/>
                          </a:moveTo>
                          <a:cubicBezTo>
                            <a:pt x="187993" y="120817"/>
                            <a:pt x="375987" y="241634"/>
                            <a:pt x="403058" y="403058"/>
                          </a:cubicBezTo>
                          <a:cubicBezTo>
                            <a:pt x="430129" y="564482"/>
                            <a:pt x="139366" y="823161"/>
                            <a:pt x="162426" y="968542"/>
                          </a:cubicBezTo>
                          <a:cubicBezTo>
                            <a:pt x="185486" y="1113923"/>
                            <a:pt x="363453" y="1194635"/>
                            <a:pt x="541421" y="1275347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2" name="正方形/長方形 91">
                      <a:extLst>
                        <a:ext uri="{FF2B5EF4-FFF2-40B4-BE49-F238E27FC236}">
                          <a16:creationId xmlns:a16="http://schemas.microsoft.com/office/drawing/2014/main" id="{4A64F8A9-0AC9-C005-9E20-83EFCC49A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7429" y="5498676"/>
                      <a:ext cx="236950" cy="233629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6"/>
                        </a:solidFill>
                      </a:endParaRPr>
                    </a:p>
                  </p:txBody>
                </p:sp>
                <p:cxnSp>
                  <p:nvCxnSpPr>
                    <p:cNvPr id="93" name="直線コネクタ 92">
                      <a:extLst>
                        <a:ext uri="{FF2B5EF4-FFF2-40B4-BE49-F238E27FC236}">
                          <a16:creationId xmlns:a16="http://schemas.microsoft.com/office/drawing/2014/main" id="{DFB4BC9A-7101-070B-6160-6DBCFCCBCA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84379" y="5601783"/>
                      <a:ext cx="514442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正方形/長方形 93">
                      <a:extLst>
                        <a:ext uri="{FF2B5EF4-FFF2-40B4-BE49-F238E27FC236}">
                          <a16:creationId xmlns:a16="http://schemas.microsoft.com/office/drawing/2014/main" id="{58743DCE-640A-24F5-B1D2-8A743DE38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7900" y="5060955"/>
                      <a:ext cx="1070810" cy="100100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CADB8DFE-79A2-D207-8260-2EF71D3016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111" y="3177889"/>
                      <a:ext cx="1136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/>
                        <a:t>Wire </a:t>
                      </a:r>
                      <a:r>
                        <a:rPr kumimoji="1" lang="en-US" altLang="ja-JP" sz="1200" dirty="0"/>
                        <a:t>Encoder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97" name="テキスト ボックス 96">
                      <a:extLst>
                        <a:ext uri="{FF2B5EF4-FFF2-40B4-BE49-F238E27FC236}">
                          <a16:creationId xmlns:a16="http://schemas.microsoft.com/office/drawing/2014/main" id="{0C8D21EA-2679-16B8-4DBA-110892964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6426" y="5769115"/>
                      <a:ext cx="1354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200" dirty="0"/>
                        <a:t>Pressure Sensor</a:t>
                      </a:r>
                      <a:endParaRPr kumimoji="1" lang="ja-JP" altLang="en-US" sz="1200" dirty="0"/>
                    </a:p>
                  </p:txBody>
                </p:sp>
                <p:sp>
                  <p:nvSpPr>
                    <p:cNvPr id="98" name="テキスト ボックス 97">
                      <a:extLst>
                        <a:ext uri="{FF2B5EF4-FFF2-40B4-BE49-F238E27FC236}">
                          <a16:creationId xmlns:a16="http://schemas.microsoft.com/office/drawing/2014/main" id="{09EEBF60-4CE9-376C-D840-6C7EF9355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02719" y="5032660"/>
                      <a:ext cx="256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i="1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kumimoji="1" lang="ja-JP" altLang="en-US" i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FC88D7DD-D409-D93C-2484-19C5204FB078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04" y="5378780"/>
                    <a:ext cx="11184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Compressor</a:t>
                    </a:r>
                    <a:endParaRPr kumimoji="1" lang="ja-JP" altLang="en-US" sz="1200" dirty="0"/>
                  </a:p>
                </p:txBody>
              </p:sp>
            </p:grp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2E44B4C-AF24-314C-3FA9-D6C98FB16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1281" y="3757149"/>
                  <a:ext cx="0" cy="289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フリーフォーム: 図形 111">
                  <a:extLst>
                    <a:ext uri="{FF2B5EF4-FFF2-40B4-BE49-F238E27FC236}">
                      <a16:creationId xmlns:a16="http://schemas.microsoft.com/office/drawing/2014/main" id="{5711FA4B-DBB4-1D9C-A40C-3C34CEF14669}"/>
                    </a:ext>
                  </a:extLst>
                </p:cNvPr>
                <p:cNvSpPr/>
                <p:nvPr/>
              </p:nvSpPr>
              <p:spPr>
                <a:xfrm>
                  <a:off x="3070926" y="4134385"/>
                  <a:ext cx="153537" cy="285085"/>
                </a:xfrm>
                <a:custGeom>
                  <a:avLst/>
                  <a:gdLst>
                    <a:gd name="connsiteX0" fmla="*/ 159455 w 159455"/>
                    <a:gd name="connsiteY0" fmla="*/ 10905 h 215442"/>
                    <a:gd name="connsiteX1" fmla="*/ 21092 w 159455"/>
                    <a:gd name="connsiteY1" fmla="*/ 22937 h 215442"/>
                    <a:gd name="connsiteX2" fmla="*/ 9060 w 159455"/>
                    <a:gd name="connsiteY2" fmla="*/ 215442 h 215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55" h="215442">
                      <a:moveTo>
                        <a:pt x="159455" y="10905"/>
                      </a:moveTo>
                      <a:cubicBezTo>
                        <a:pt x="102806" y="-124"/>
                        <a:pt x="46158" y="-11153"/>
                        <a:pt x="21092" y="22937"/>
                      </a:cubicBezTo>
                      <a:cubicBezTo>
                        <a:pt x="-3974" y="57027"/>
                        <a:pt x="-4977" y="206418"/>
                        <a:pt x="9060" y="21544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D158029-384A-69EF-AEAC-EC331FFCC9C4}"/>
                    </a:ext>
                  </a:extLst>
                </p:cNvPr>
                <p:cNvCxnSpPr>
                  <a:cxnSpLocks/>
                  <a:stCxn id="112" idx="2"/>
                </p:cNvCxnSpPr>
                <p:nvPr/>
              </p:nvCxnSpPr>
              <p:spPr>
                <a:xfrm>
                  <a:off x="3079650" y="4419470"/>
                  <a:ext cx="0" cy="1232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楕円 115">
                  <a:extLst>
                    <a:ext uri="{FF2B5EF4-FFF2-40B4-BE49-F238E27FC236}">
                      <a16:creationId xmlns:a16="http://schemas.microsoft.com/office/drawing/2014/main" id="{688B1DDD-AD39-B141-4362-742525259872}"/>
                    </a:ext>
                  </a:extLst>
                </p:cNvPr>
                <p:cNvSpPr/>
                <p:nvPr/>
              </p:nvSpPr>
              <p:spPr>
                <a:xfrm>
                  <a:off x="2677735" y="5465865"/>
                  <a:ext cx="803829" cy="70949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0328F701-AADB-EC4D-C795-66CD9A7F2A26}"/>
                    </a:ext>
                  </a:extLst>
                </p:cNvPr>
                <p:cNvSpPr txBox="1"/>
                <p:nvPr/>
              </p:nvSpPr>
              <p:spPr>
                <a:xfrm>
                  <a:off x="2745177" y="5680207"/>
                  <a:ext cx="14563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Weight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649761E8-7F1A-D235-FED6-04687988C51C}"/>
                  </a:ext>
                </a:extLst>
              </p:cNvPr>
              <p:cNvSpPr/>
              <p:nvPr/>
            </p:nvSpPr>
            <p:spPr>
              <a:xfrm>
                <a:off x="8187639" y="5495740"/>
                <a:ext cx="424339" cy="91126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F310DD8A-64B2-6ADE-3161-3BAEE1AA555B}"/>
                  </a:ext>
                </a:extLst>
              </p:cNvPr>
              <p:cNvSpPr txBox="1"/>
              <p:nvPr/>
            </p:nvSpPr>
            <p:spPr>
              <a:xfrm>
                <a:off x="8270240" y="5671511"/>
                <a:ext cx="3225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PCV</a:t>
                </a:r>
              </a:p>
              <a:p>
                <a:endParaRPr kumimoji="1" lang="ja-JP" altLang="en-US" sz="1100" dirty="0"/>
              </a:p>
            </p:txBody>
          </p: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2B966E6-9F2A-19D2-319B-895637F821B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>
                <a:off x="8611502" y="5992590"/>
                <a:ext cx="446988" cy="69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730751AE-A6CD-D407-4D44-775FBF982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4013" y="4602809"/>
                <a:ext cx="176312" cy="2986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7E4C80CE-BA8B-FD97-EF5E-E99280C23A25}"/>
                  </a:ext>
                </a:extLst>
              </p:cNvPr>
              <p:cNvSpPr/>
              <p:nvPr/>
            </p:nvSpPr>
            <p:spPr>
              <a:xfrm>
                <a:off x="2628864" y="4426897"/>
                <a:ext cx="359650" cy="3385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AAD74B1-24F4-2CA7-96E8-6CF2D8771C39}"/>
                </a:ext>
              </a:extLst>
            </p:cNvPr>
            <p:cNvSpPr txBox="1"/>
            <p:nvPr/>
          </p:nvSpPr>
          <p:spPr>
            <a:xfrm>
              <a:off x="5602250" y="4910999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Linear Guide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52FD38B-C990-7D50-DAED-F063F65AC577}"/>
              </a:ext>
            </a:extLst>
          </p:cNvPr>
          <p:cNvGrpSpPr/>
          <p:nvPr/>
        </p:nvGrpSpPr>
        <p:grpSpPr>
          <a:xfrm>
            <a:off x="2628864" y="317349"/>
            <a:ext cx="8113986" cy="2914668"/>
            <a:chOff x="2340843" y="311457"/>
            <a:chExt cx="8113986" cy="29146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58572F25-6EC2-465C-0FC6-6092D66B6938}"/>
                </a:ext>
              </a:extLst>
            </p:cNvPr>
            <p:cNvGrpSpPr/>
            <p:nvPr/>
          </p:nvGrpSpPr>
          <p:grpSpPr>
            <a:xfrm>
              <a:off x="2340843" y="311457"/>
              <a:ext cx="8113986" cy="2914668"/>
              <a:chOff x="2117559" y="3146330"/>
              <a:chExt cx="8113986" cy="2914668"/>
            </a:xfrm>
          </p:grpSpPr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99FBC430-DB48-0640-43DC-5088C27047BE}"/>
                  </a:ext>
                </a:extLst>
              </p:cNvPr>
              <p:cNvGrpSpPr/>
              <p:nvPr/>
            </p:nvGrpSpPr>
            <p:grpSpPr>
              <a:xfrm>
                <a:off x="2117559" y="3146330"/>
                <a:ext cx="7188975" cy="2914668"/>
                <a:chOff x="2947738" y="3183945"/>
                <a:chExt cx="7188975" cy="2914668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8E182CBA-7266-5692-8768-CE4076707D8C}"/>
                    </a:ext>
                  </a:extLst>
                </p:cNvPr>
                <p:cNvGrpSpPr/>
                <p:nvPr/>
              </p:nvGrpSpPr>
              <p:grpSpPr>
                <a:xfrm>
                  <a:off x="2947738" y="3647592"/>
                  <a:ext cx="7146758" cy="1094330"/>
                  <a:chOff x="3182354" y="3917488"/>
                  <a:chExt cx="7146758" cy="1094330"/>
                </a:xfrm>
                <a:solidFill>
                  <a:schemeClr val="bg2"/>
                </a:solidFill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A4359F55-D222-BE79-924E-9462333F4119}"/>
                      </a:ext>
                    </a:extLst>
                  </p:cNvPr>
                  <p:cNvSpPr/>
                  <p:nvPr/>
                </p:nvSpPr>
                <p:spPr>
                  <a:xfrm>
                    <a:off x="4520727" y="3917488"/>
                    <a:ext cx="272143" cy="82244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1578BA7A-730B-03B5-4D60-AC55E5C4BD78}"/>
                      </a:ext>
                    </a:extLst>
                  </p:cNvPr>
                  <p:cNvSpPr/>
                  <p:nvPr/>
                </p:nvSpPr>
                <p:spPr>
                  <a:xfrm>
                    <a:off x="3182354" y="4726733"/>
                    <a:ext cx="7146758" cy="28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C3456200-0542-CBD2-0AF8-43FD0FD7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2206" y="4027071"/>
                  <a:ext cx="673748" cy="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666B67A-9421-1970-0782-9B3429358ABD}"/>
                    </a:ext>
                  </a:extLst>
                </p:cNvPr>
                <p:cNvSpPr txBox="1"/>
                <p:nvPr/>
              </p:nvSpPr>
              <p:spPr>
                <a:xfrm>
                  <a:off x="3889228" y="3670137"/>
                  <a:ext cx="2551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6BEA459-D9B4-E4E1-DCFA-7B838F71F5BE}"/>
                    </a:ext>
                  </a:extLst>
                </p:cNvPr>
                <p:cNvSpPr/>
                <p:nvPr/>
              </p:nvSpPr>
              <p:spPr>
                <a:xfrm>
                  <a:off x="8436336" y="3454888"/>
                  <a:ext cx="224015" cy="22429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66ECECB-08D9-100F-1E69-0489A60DE3E2}"/>
                    </a:ext>
                  </a:extLst>
                </p:cNvPr>
                <p:cNvSpPr/>
                <p:nvPr/>
              </p:nvSpPr>
              <p:spPr>
                <a:xfrm>
                  <a:off x="4385062" y="3499658"/>
                  <a:ext cx="138136" cy="14007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FFFF00"/>
                    </a:highlight>
                  </a:endParaRPr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43CC5CEC-82E9-E755-57CE-DECB43CCA11C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23198" y="3557480"/>
                  <a:ext cx="3913138" cy="955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066CB3E4-9EA4-71BA-8CC4-3F45197EB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4705" y="3996968"/>
                  <a:ext cx="693639" cy="21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1B2A2BD6-39BC-4C2B-8514-6495B74A2D46}"/>
                    </a:ext>
                  </a:extLst>
                </p:cNvPr>
                <p:cNvSpPr/>
                <p:nvPr/>
              </p:nvSpPr>
              <p:spPr>
                <a:xfrm>
                  <a:off x="8439338" y="3681847"/>
                  <a:ext cx="1655155" cy="78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Force Gauge</a:t>
                  </a:r>
                  <a:endParaRPr kumimoji="1" lang="ja-JP" altLang="en-US" sz="1200" dirty="0"/>
                </a:p>
              </p:txBody>
            </p: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616CF195-CCD1-68F2-9912-BAA865543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4478" y="4009066"/>
                  <a:ext cx="427317" cy="774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2ECD60F-5C96-DC32-8B3B-9C11E13E97A9}"/>
                    </a:ext>
                  </a:extLst>
                </p:cNvPr>
                <p:cNvSpPr txBox="1"/>
                <p:nvPr/>
              </p:nvSpPr>
              <p:spPr>
                <a:xfrm>
                  <a:off x="7894481" y="3660799"/>
                  <a:ext cx="252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i="1" dirty="0">
                      <a:solidFill>
                        <a:schemeClr val="accent1"/>
                      </a:solidFill>
                    </a:rPr>
                    <a:t>f</a:t>
                  </a:r>
                  <a:endParaRPr kumimoji="1" lang="ja-JP" altLang="en-US" sz="1600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A5CF7073-30F1-2A41-2543-79A359A5F4F7}"/>
                    </a:ext>
                  </a:extLst>
                </p:cNvPr>
                <p:cNvSpPr txBox="1"/>
                <p:nvPr/>
              </p:nvSpPr>
              <p:spPr>
                <a:xfrm>
                  <a:off x="6336033" y="3188148"/>
                  <a:ext cx="245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i="1" dirty="0">
                      <a:solidFill>
                        <a:schemeClr val="accent2"/>
                      </a:solidFill>
                    </a:rPr>
                    <a:t>l</a:t>
                  </a:r>
                  <a:endParaRPr kumimoji="1" lang="ja-JP" altLang="en-US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フリーフォーム: 図形 49">
                  <a:extLst>
                    <a:ext uri="{FF2B5EF4-FFF2-40B4-BE49-F238E27FC236}">
                      <a16:creationId xmlns:a16="http://schemas.microsoft.com/office/drawing/2014/main" id="{C6B81E3B-4A2D-67AA-F53F-27360761CB4C}"/>
                    </a:ext>
                  </a:extLst>
                </p:cNvPr>
                <p:cNvSpPr/>
                <p:nvPr/>
              </p:nvSpPr>
              <p:spPr>
                <a:xfrm>
                  <a:off x="7873389" y="4016808"/>
                  <a:ext cx="283509" cy="1584975"/>
                </a:xfrm>
                <a:custGeom>
                  <a:avLst/>
                  <a:gdLst>
                    <a:gd name="connsiteX0" fmla="*/ 0 w 541421"/>
                    <a:gd name="connsiteY0" fmla="*/ 0 h 1275347"/>
                    <a:gd name="connsiteX1" fmla="*/ 403058 w 541421"/>
                    <a:gd name="connsiteY1" fmla="*/ 403058 h 1275347"/>
                    <a:gd name="connsiteX2" fmla="*/ 162426 w 541421"/>
                    <a:gd name="connsiteY2" fmla="*/ 968542 h 1275347"/>
                    <a:gd name="connsiteX3" fmla="*/ 541421 w 541421"/>
                    <a:gd name="connsiteY3" fmla="*/ 1275347 h 1275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275347">
                      <a:moveTo>
                        <a:pt x="0" y="0"/>
                      </a:moveTo>
                      <a:cubicBezTo>
                        <a:pt x="187993" y="120817"/>
                        <a:pt x="375987" y="241634"/>
                        <a:pt x="403058" y="403058"/>
                      </a:cubicBezTo>
                      <a:cubicBezTo>
                        <a:pt x="430129" y="564482"/>
                        <a:pt x="139366" y="823161"/>
                        <a:pt x="162426" y="968542"/>
                      </a:cubicBezTo>
                      <a:cubicBezTo>
                        <a:pt x="185486" y="1113923"/>
                        <a:pt x="363453" y="1194635"/>
                        <a:pt x="541421" y="1275347"/>
                      </a:cubicBezTo>
                    </a:path>
                  </a:pathLst>
                </a:cu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4D8B25BA-EABE-FEF4-DE90-8112D41567A8}"/>
                    </a:ext>
                  </a:extLst>
                </p:cNvPr>
                <p:cNvSpPr/>
                <p:nvPr/>
              </p:nvSpPr>
              <p:spPr>
                <a:xfrm>
                  <a:off x="8147429" y="5498676"/>
                  <a:ext cx="236950" cy="233629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4D0A7C1C-640B-765F-E76D-487A69143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4379" y="5601784"/>
                  <a:ext cx="722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C853224-0329-C4D8-790A-822323685E4B}"/>
                    </a:ext>
                  </a:extLst>
                </p:cNvPr>
                <p:cNvSpPr/>
                <p:nvPr/>
              </p:nvSpPr>
              <p:spPr>
                <a:xfrm>
                  <a:off x="9065903" y="5097607"/>
                  <a:ext cx="1070810" cy="10010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A16B397-DFD5-FB1E-984A-1C6F9423FFDD}"/>
                    </a:ext>
                  </a:extLst>
                </p:cNvPr>
                <p:cNvSpPr txBox="1"/>
                <p:nvPr/>
              </p:nvSpPr>
              <p:spPr>
                <a:xfrm>
                  <a:off x="6173721" y="4488465"/>
                  <a:ext cx="10967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Linear Guide</a:t>
                  </a:r>
                  <a:endParaRPr kumimoji="1" lang="ja-JP" altLang="en-US" sz="1200" dirty="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976A05D-F90D-DC71-EBC9-5FF54CAE0A49}"/>
                    </a:ext>
                  </a:extLst>
                </p:cNvPr>
                <p:cNvSpPr txBox="1"/>
                <p:nvPr/>
              </p:nvSpPr>
              <p:spPr>
                <a:xfrm>
                  <a:off x="7743754" y="3183945"/>
                  <a:ext cx="1136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Wire</a:t>
                  </a:r>
                  <a:r>
                    <a:rPr lang="ja-JP" altLang="en-US" sz="1200" dirty="0"/>
                    <a:t> </a:t>
                  </a:r>
                  <a:r>
                    <a:rPr lang="en-US" altLang="ja-JP" sz="1200" dirty="0"/>
                    <a:t>Encoder</a:t>
                  </a:r>
                  <a:endParaRPr kumimoji="1" lang="ja-JP" altLang="en-US" sz="1200" dirty="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B4871C4-D837-D8C0-422A-94438EC44DD9}"/>
                    </a:ext>
                  </a:extLst>
                </p:cNvPr>
                <p:cNvSpPr txBox="1"/>
                <p:nvPr/>
              </p:nvSpPr>
              <p:spPr>
                <a:xfrm>
                  <a:off x="7711045" y="5757797"/>
                  <a:ext cx="13548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Pressure Sensor</a:t>
                  </a:r>
                  <a:endParaRPr kumimoji="1" lang="ja-JP" altLang="en-US" sz="1200" dirty="0"/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8C3E4A9F-B826-C07D-0EB2-1736416A1668}"/>
                    </a:ext>
                  </a:extLst>
                </p:cNvPr>
                <p:cNvSpPr txBox="1"/>
                <p:nvPr/>
              </p:nvSpPr>
              <p:spPr>
                <a:xfrm>
                  <a:off x="7980035" y="5023272"/>
                  <a:ext cx="2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i="1" dirty="0">
                      <a:solidFill>
                        <a:srgbClr val="00B050"/>
                      </a:solidFill>
                    </a:rPr>
                    <a:t>p</a:t>
                  </a:r>
                  <a:endParaRPr kumimoji="1" lang="ja-JP" altLang="en-US" i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AF6BF73-35EA-50BD-5153-0D49ED5313F6}"/>
                  </a:ext>
                </a:extLst>
              </p:cNvPr>
              <p:cNvSpPr txBox="1"/>
              <p:nvPr/>
            </p:nvSpPr>
            <p:spPr>
              <a:xfrm>
                <a:off x="8276414" y="5452692"/>
                <a:ext cx="1955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Compressor</a:t>
                </a:r>
                <a:endParaRPr kumimoji="1" lang="ja-JP" altLang="en-US" sz="1200" dirty="0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7247259-C7C8-F100-1884-F9FFDADD79F3}"/>
                </a:ext>
              </a:extLst>
            </p:cNvPr>
            <p:cNvGrpSpPr/>
            <p:nvPr/>
          </p:nvGrpSpPr>
          <p:grpSpPr>
            <a:xfrm>
              <a:off x="3975165" y="799485"/>
              <a:ext cx="3287111" cy="667983"/>
              <a:chOff x="3975165" y="799485"/>
              <a:chExt cx="3287111" cy="66798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77CD74-9FF3-E9A8-168A-BDD895BD0A04}"/>
                  </a:ext>
                </a:extLst>
              </p:cNvPr>
              <p:cNvGrpSpPr/>
              <p:nvPr/>
            </p:nvGrpSpPr>
            <p:grpSpPr>
              <a:xfrm>
                <a:off x="3975165" y="799485"/>
                <a:ext cx="3287111" cy="667983"/>
                <a:chOff x="542236" y="896585"/>
                <a:chExt cx="2115928" cy="508262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FF2F7EF6-5801-0E57-5CD7-2426DA8457E8}"/>
                    </a:ext>
                  </a:extLst>
                </p:cNvPr>
                <p:cNvGrpSpPr/>
                <p:nvPr/>
              </p:nvGrpSpPr>
              <p:grpSpPr>
                <a:xfrm>
                  <a:off x="542236" y="905859"/>
                  <a:ext cx="2115928" cy="488570"/>
                  <a:chOff x="-75197" y="768729"/>
                  <a:chExt cx="3350794" cy="639005"/>
                </a:xfrm>
              </p:grpSpPr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0651EBBA-516F-E003-1499-555B24EC4C7D}"/>
                      </a:ext>
                    </a:extLst>
                  </p:cNvPr>
                  <p:cNvSpPr/>
                  <p:nvPr/>
                </p:nvSpPr>
                <p:spPr>
                  <a:xfrm>
                    <a:off x="-75197" y="1002523"/>
                    <a:ext cx="3350794" cy="2237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559BC523-AC84-50EA-9BE2-A22FB661584B}"/>
                      </a:ext>
                    </a:extLst>
                  </p:cNvPr>
                  <p:cNvSpPr/>
                  <p:nvPr/>
                </p:nvSpPr>
                <p:spPr>
                  <a:xfrm>
                    <a:off x="191580" y="768729"/>
                    <a:ext cx="2873991" cy="6390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/>
                  </a:p>
                </p:txBody>
              </p:sp>
            </p:grp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735311A-47BA-2287-D968-B0383DE9905E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826294" y="977408"/>
                  <a:ext cx="150181" cy="31084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D98FCBEF-8317-D324-BAE8-BB0E5BAA2954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H="1">
                  <a:off x="976475" y="937229"/>
                  <a:ext cx="190686" cy="38565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CBBFAC7C-AE77-CFE7-826B-DD593A1B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4937" y="905859"/>
                  <a:ext cx="214918" cy="45699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0AE7305A-90A3-BF8B-72D4-6096EF34C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0163" y="896585"/>
                  <a:ext cx="280736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BFD13FC-DDC6-095C-EB22-B68998726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2857" y="896585"/>
                  <a:ext cx="256504" cy="497844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E1E04484-CE7A-0570-C437-4168746EA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4084" y="905859"/>
                  <a:ext cx="260116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ACE18284-922A-F4BE-933A-B42B65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4071" y="937229"/>
                  <a:ext cx="247649" cy="46761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A4128C92-89EE-905F-96A3-1A98A113AD16}"/>
                    </a:ext>
                  </a:extLst>
                </p:cNvPr>
                <p:cNvCxnSpPr>
                  <a:cxnSpLocks/>
                  <a:stCxn id="39" idx="7"/>
                </p:cNvCxnSpPr>
                <p:nvPr/>
              </p:nvCxnSpPr>
              <p:spPr>
                <a:xfrm flipH="1">
                  <a:off x="2036825" y="977408"/>
                  <a:ext cx="222937" cy="401336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1B56B47A-1E7B-9B0B-3688-A91FA5AB1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46048" y="1028700"/>
                  <a:ext cx="153999" cy="30380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78DAA4B2-1E43-8220-8B99-D27502D7829B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>
                  <a:off x="826294" y="1028700"/>
                  <a:ext cx="150181" cy="29418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7117ED6-2393-5ED8-52D9-0071EEACF815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>
                  <a:off x="976475" y="977408"/>
                  <a:ext cx="170929" cy="38544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BDD9E39A-B4D8-430C-74EB-1E108CF47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5583" y="932213"/>
                  <a:ext cx="138397" cy="44653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04FE5011-79AA-393B-6A16-5D915CC8D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1891" y="904919"/>
                  <a:ext cx="118268" cy="48951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3F999C3-04CA-2FE9-80D4-C39A1A373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6028" y="905859"/>
                  <a:ext cx="68056" cy="49898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4819709-DAF9-ED25-D665-3B2052C43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059" y="905859"/>
                  <a:ext cx="103262" cy="48857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67D7360C-5E89-B947-46F5-792A11EF2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85" y="900549"/>
                  <a:ext cx="143634" cy="47819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1DEE3EE-2355-66DB-B4C3-11802D993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633" y="937523"/>
                  <a:ext cx="141415" cy="40425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ABDA3A1-130E-AB09-4DF0-37222436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844" y="1084613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4393453-5A26-40DA-FD78-E0DFA728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7944" y="1081762"/>
                  <a:ext cx="0" cy="17103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DA6DFD-650B-DA3D-5123-DE3BC091653E}"/>
                  </a:ext>
                </a:extLst>
              </p:cNvPr>
              <p:cNvSpPr txBox="1"/>
              <p:nvPr/>
            </p:nvSpPr>
            <p:spPr>
              <a:xfrm>
                <a:off x="5415595" y="100751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bg1"/>
                    </a:solidFill>
                  </a:rPr>
                  <a:t>PAM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1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9FBC430-DB48-0640-43DC-5088C27047BE}"/>
              </a:ext>
            </a:extLst>
          </p:cNvPr>
          <p:cNvGrpSpPr/>
          <p:nvPr/>
        </p:nvGrpSpPr>
        <p:grpSpPr>
          <a:xfrm>
            <a:off x="3784587" y="222385"/>
            <a:ext cx="7146758" cy="1581519"/>
            <a:chOff x="2947738" y="3183945"/>
            <a:chExt cx="7146758" cy="1581519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984BCA-6A03-B672-0FB2-D1849A74DB79}"/>
                </a:ext>
              </a:extLst>
            </p:cNvPr>
            <p:cNvGrpSpPr/>
            <p:nvPr/>
          </p:nvGrpSpPr>
          <p:grpSpPr>
            <a:xfrm>
              <a:off x="4505254" y="3694046"/>
              <a:ext cx="3350794" cy="639005"/>
              <a:chOff x="4619140" y="2040183"/>
              <a:chExt cx="3350794" cy="639005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213B3FB-EA7F-DEDA-1196-42E3339394FB}"/>
                  </a:ext>
                </a:extLst>
              </p:cNvPr>
              <p:cNvSpPr/>
              <p:nvPr/>
            </p:nvSpPr>
            <p:spPr>
              <a:xfrm>
                <a:off x="4619140" y="2273977"/>
                <a:ext cx="3350794" cy="22370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5006229C-514C-D3D6-DADD-A6016ACE2BE1}"/>
                  </a:ext>
                </a:extLst>
              </p:cNvPr>
              <p:cNvSpPr/>
              <p:nvPr/>
            </p:nvSpPr>
            <p:spPr>
              <a:xfrm>
                <a:off x="4885917" y="2040183"/>
                <a:ext cx="2873991" cy="6390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PAM</a:t>
                </a:r>
                <a:endParaRPr kumimoji="1" lang="ja-JP" altLang="en-US" sz="1200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E182CBA-7266-5692-8768-CE4076707D8C}"/>
                </a:ext>
              </a:extLst>
            </p:cNvPr>
            <p:cNvGrpSpPr/>
            <p:nvPr/>
          </p:nvGrpSpPr>
          <p:grpSpPr>
            <a:xfrm>
              <a:off x="2947738" y="3647592"/>
              <a:ext cx="7146758" cy="1094330"/>
              <a:chOff x="3182354" y="3917488"/>
              <a:chExt cx="7146758" cy="1094330"/>
            </a:xfrm>
            <a:solidFill>
              <a:schemeClr val="bg2"/>
            </a:solidFill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359F55-D222-BE79-924E-9462333F4119}"/>
                  </a:ext>
                </a:extLst>
              </p:cNvPr>
              <p:cNvSpPr/>
              <p:nvPr/>
            </p:nvSpPr>
            <p:spPr>
              <a:xfrm>
                <a:off x="4520727" y="3917488"/>
                <a:ext cx="272143" cy="8224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578BA7A-730B-03B5-4D60-AC55E5C4BD78}"/>
                  </a:ext>
                </a:extLst>
              </p:cNvPr>
              <p:cNvSpPr/>
              <p:nvPr/>
            </p:nvSpPr>
            <p:spPr>
              <a:xfrm>
                <a:off x="3182354" y="4726733"/>
                <a:ext cx="7146758" cy="28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3456200-0542-CBD2-0AF8-43FD0FD73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2206" y="4027071"/>
              <a:ext cx="673748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666B67A-9421-1970-0782-9B3429358ABD}"/>
                </a:ext>
              </a:extLst>
            </p:cNvPr>
            <p:cNvSpPr txBox="1"/>
            <p:nvPr/>
          </p:nvSpPr>
          <p:spPr>
            <a:xfrm>
              <a:off x="3889228" y="3670137"/>
              <a:ext cx="255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>
                  <a:solidFill>
                    <a:schemeClr val="accent1"/>
                  </a:solidFill>
                </a:rPr>
                <a:t>f</a:t>
              </a:r>
              <a:endParaRPr kumimoji="1" lang="ja-JP" altLang="en-US" sz="1600" i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6BEA459-D9B4-E4E1-DCFA-7B838F71F5BE}"/>
                </a:ext>
              </a:extLst>
            </p:cNvPr>
            <p:cNvSpPr/>
            <p:nvPr/>
          </p:nvSpPr>
          <p:spPr>
            <a:xfrm>
              <a:off x="8436336" y="3454888"/>
              <a:ext cx="224015" cy="2242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66ECECB-08D9-100F-1E69-0489A60DE3E2}"/>
                </a:ext>
              </a:extLst>
            </p:cNvPr>
            <p:cNvSpPr/>
            <p:nvPr/>
          </p:nvSpPr>
          <p:spPr>
            <a:xfrm>
              <a:off x="4385062" y="3499658"/>
              <a:ext cx="138136" cy="1400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3CC5CEC-82E9-E755-57CE-DECB43CCA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523198" y="3557480"/>
              <a:ext cx="3913138" cy="955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66CB3E4-9EA4-71BA-8CC4-3F45197EB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705" y="3996968"/>
              <a:ext cx="693639" cy="21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B2A2BD6-39BC-4C2B-8514-6495B74A2D46}"/>
                </a:ext>
              </a:extLst>
            </p:cNvPr>
            <p:cNvSpPr/>
            <p:nvPr/>
          </p:nvSpPr>
          <p:spPr>
            <a:xfrm>
              <a:off x="8439338" y="3681847"/>
              <a:ext cx="1655155" cy="7838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Force Gauge</a:t>
              </a:r>
              <a:endParaRPr kumimoji="1" lang="ja-JP" altLang="en-US" sz="1200" dirty="0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616CF195-CCD1-68F2-9912-BAA865543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4478" y="4009066"/>
              <a:ext cx="427317" cy="774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2ECD60F-5C96-DC32-8B3B-9C11E13E97A9}"/>
                </a:ext>
              </a:extLst>
            </p:cNvPr>
            <p:cNvSpPr txBox="1"/>
            <p:nvPr/>
          </p:nvSpPr>
          <p:spPr>
            <a:xfrm>
              <a:off x="7894481" y="3660799"/>
              <a:ext cx="252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i="1" dirty="0">
                  <a:solidFill>
                    <a:schemeClr val="accent1"/>
                  </a:solidFill>
                </a:rPr>
                <a:t>f</a:t>
              </a:r>
              <a:endParaRPr kumimoji="1" lang="ja-JP" altLang="en-US" sz="1600" i="1" dirty="0">
                <a:solidFill>
                  <a:schemeClr val="accent1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5CF7073-30F1-2A41-2543-79A359A5F4F7}"/>
                </a:ext>
              </a:extLst>
            </p:cNvPr>
            <p:cNvSpPr txBox="1"/>
            <p:nvPr/>
          </p:nvSpPr>
          <p:spPr>
            <a:xfrm>
              <a:off x="6336033" y="318814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2"/>
                  </a:solidFill>
                </a:rPr>
                <a:t>l</a:t>
              </a:r>
              <a:endParaRPr kumimoji="1" lang="ja-JP" alt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16B397-DFD5-FB1E-984A-1C6F9423FFDD}"/>
                </a:ext>
              </a:extLst>
            </p:cNvPr>
            <p:cNvSpPr txBox="1"/>
            <p:nvPr/>
          </p:nvSpPr>
          <p:spPr>
            <a:xfrm>
              <a:off x="6173721" y="4488465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Linear Guide</a:t>
              </a:r>
              <a:endParaRPr kumimoji="1" lang="ja-JP" altLang="en-US" sz="12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76A05D-F90D-DC71-EBC9-5FF54CAE0A49}"/>
                </a:ext>
              </a:extLst>
            </p:cNvPr>
            <p:cNvSpPr txBox="1"/>
            <p:nvPr/>
          </p:nvSpPr>
          <p:spPr>
            <a:xfrm>
              <a:off x="7743754" y="3183945"/>
              <a:ext cx="1136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Wire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Encoder</a:t>
              </a:r>
              <a:endParaRPr kumimoji="1" lang="ja-JP" altLang="en-US" sz="1200" dirty="0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21BDB-5557-B951-AC21-E72CB6CE3400}"/>
              </a:ext>
            </a:extLst>
          </p:cNvPr>
          <p:cNvSpPr/>
          <p:nvPr/>
        </p:nvSpPr>
        <p:spPr>
          <a:xfrm>
            <a:off x="3621505" y="2203252"/>
            <a:ext cx="108284" cy="44947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F70556-F617-03C6-329F-BF21082DC60F}"/>
              </a:ext>
            </a:extLst>
          </p:cNvPr>
          <p:cNvSpPr/>
          <p:nvPr/>
        </p:nvSpPr>
        <p:spPr>
          <a:xfrm>
            <a:off x="3729789" y="2292617"/>
            <a:ext cx="54062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FB3622-D947-81F6-00B0-A650B72E34FB}"/>
              </a:ext>
            </a:extLst>
          </p:cNvPr>
          <p:cNvSpPr/>
          <p:nvPr/>
        </p:nvSpPr>
        <p:spPr>
          <a:xfrm>
            <a:off x="3729789" y="6589896"/>
            <a:ext cx="54062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9A88570-C34D-D890-E606-2075C2B128DF}"/>
              </a:ext>
            </a:extLst>
          </p:cNvPr>
          <p:cNvSpPr/>
          <p:nvPr/>
        </p:nvSpPr>
        <p:spPr>
          <a:xfrm rot="5400000">
            <a:off x="3483314" y="5695610"/>
            <a:ext cx="1033575" cy="3678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1FF5FB0-FB96-967F-E5E5-950BC7CCB942}"/>
              </a:ext>
            </a:extLst>
          </p:cNvPr>
          <p:cNvSpPr/>
          <p:nvPr/>
        </p:nvSpPr>
        <p:spPr>
          <a:xfrm rot="5400000">
            <a:off x="3199227" y="3236213"/>
            <a:ext cx="1665636" cy="303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11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255</Words>
  <Application>Microsoft Office PowerPoint</Application>
  <PresentationFormat>ワイド画面</PresentationFormat>
  <Paragraphs>150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yoshida.mizuki.68s@st.kyoto-u.ac.jp</dc:creator>
  <cp:lastModifiedBy>yoshida.mizuki.68s@st.kyoto-u.ac.jp</cp:lastModifiedBy>
  <cp:revision>5</cp:revision>
  <cp:lastPrinted>2024-08-22T11:23:57Z</cp:lastPrinted>
  <dcterms:created xsi:type="dcterms:W3CDTF">2024-02-09T10:40:13Z</dcterms:created>
  <dcterms:modified xsi:type="dcterms:W3CDTF">2024-08-22T11:27:58Z</dcterms:modified>
</cp:coreProperties>
</file>