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handoutMasterIdLst>
    <p:handoutMasterId r:id="rId8"/>
  </p:handoutMasterIdLst>
  <p:sldIdLst>
    <p:sldId id="289" r:id="rId2"/>
    <p:sldId id="299" r:id="rId3"/>
    <p:sldId id="302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0E56F4-343C-EA41-A7E7-50EF84862C8F}">
          <p14:sldIdLst>
            <p14:sldId id="289"/>
            <p14:sldId id="299"/>
            <p14:sldId id="302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0D2E0-CF1F-44BF-8F38-4DADA75CFEC9}" v="219" dt="2017-05-16T02:05:30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1623" autoAdjust="0"/>
  </p:normalViewPr>
  <p:slideViewPr>
    <p:cSldViewPr snapToGrid="0">
      <p:cViewPr varScale="1">
        <p:scale>
          <a:sx n="92" d="100"/>
          <a:sy n="92" d="100"/>
        </p:scale>
        <p:origin x="92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1F32-2984-4EDF-A1AA-399F9B0A83D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72E5D-3782-4404-B0F8-BEF9DEBF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7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86213-FECD-7947-B8F3-F72220B1687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160D6-1E7B-D641-81F7-BFE573DE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160D6-1E7B-D641-81F7-BFE573DE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8" name="Picture 7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8" name="Picture 7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8" name="Picture 7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53233" y="1033739"/>
            <a:ext cx="120655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" y="6226295"/>
            <a:ext cx="12071126" cy="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8" name="Picture 7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9" name="Picture 8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7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11" name="Picture 10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51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7" name="Picture 6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6" name="Picture 5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76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9" name="Picture 8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17" y="6364545"/>
            <a:ext cx="418296" cy="465174"/>
          </a:xfrm>
          <a:prstGeom prst="rect">
            <a:avLst/>
          </a:prstGeom>
        </p:spPr>
      </p:pic>
      <p:pic>
        <p:nvPicPr>
          <p:cNvPr id="9" name="Picture 8" descr="http://img4.wikia.nocookie.net/__cb20130411221840/logopedia/images/7/71/Oklahoma_State_University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07" y="6440836"/>
            <a:ext cx="591793" cy="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6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1343-240A-4878-A531-D1A7B1578F0B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A93E4-0091-4177-834C-1B18A302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9ezMbDpIH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191" y="4161023"/>
            <a:ext cx="12192000" cy="731555"/>
          </a:xfrm>
        </p:spPr>
        <p:txBody>
          <a:bodyPr>
            <a:noAutofit/>
          </a:bodyPr>
          <a:lstStyle/>
          <a:p>
            <a:r>
              <a:rPr lang="en-US" sz="4400" b="1" dirty="0"/>
              <a:t>Sonic Levitation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17" y="604042"/>
            <a:ext cx="2831985" cy="314876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4841" y="6259390"/>
            <a:ext cx="12038029" cy="525553"/>
            <a:chOff x="84841" y="6259390"/>
            <a:chExt cx="12038029" cy="525553"/>
          </a:xfrm>
        </p:grpSpPr>
        <p:sp>
          <p:nvSpPr>
            <p:cNvPr id="5" name="Rectangle 4"/>
            <p:cNvSpPr/>
            <p:nvPr/>
          </p:nvSpPr>
          <p:spPr>
            <a:xfrm>
              <a:off x="84841" y="6259398"/>
              <a:ext cx="12038029" cy="5255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3006437" y="6259390"/>
              <a:ext cx="3081373" cy="525545"/>
            </a:xfrm>
            <a:prstGeom prst="parallelogram">
              <a:avLst>
                <a:gd name="adj" fmla="val 56525"/>
              </a:avLst>
            </a:prstGeom>
            <a:solidFill>
              <a:srgbClr val="FF99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1687398" y="6259398"/>
              <a:ext cx="744718" cy="525545"/>
            </a:xfrm>
            <a:prstGeom prst="parallelogram">
              <a:avLst>
                <a:gd name="adj" fmla="val 56525"/>
              </a:avLst>
            </a:prstGeom>
            <a:solidFill>
              <a:srgbClr val="C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2129142" y="6259396"/>
              <a:ext cx="744718" cy="525545"/>
            </a:xfrm>
            <a:prstGeom prst="parallelogram">
              <a:avLst>
                <a:gd name="adj" fmla="val 56525"/>
              </a:avLst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581007" y="6259394"/>
              <a:ext cx="744718" cy="525545"/>
            </a:xfrm>
            <a:prstGeom prst="parallelogram">
              <a:avLst>
                <a:gd name="adj" fmla="val 56525"/>
              </a:avLst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1251847" y="6259397"/>
              <a:ext cx="744718" cy="525545"/>
            </a:xfrm>
            <a:prstGeom prst="parallelogram">
              <a:avLst>
                <a:gd name="adj" fmla="val 56525"/>
              </a:avLst>
            </a:prstGeom>
            <a:solidFill>
              <a:srgbClr val="FF99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/>
          <p:cNvSpPr txBox="1">
            <a:spLocks/>
          </p:cNvSpPr>
          <p:nvPr/>
        </p:nvSpPr>
        <p:spPr>
          <a:xfrm>
            <a:off x="1531855" y="5083094"/>
            <a:ext cx="9144000" cy="985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Milkyas Afework; Kara Stead</a:t>
            </a:r>
          </a:p>
          <a:p>
            <a:r>
              <a:rPr lang="en-US" sz="2800" dirty="0"/>
              <a:t>5/16/17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Sound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0513" y="1245598"/>
            <a:ext cx="6322714" cy="4682766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algn="just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46" y="1408785"/>
            <a:ext cx="5438486" cy="410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709" y="1353337"/>
            <a:ext cx="4475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Sound</a:t>
            </a:r>
            <a:r>
              <a:rPr lang="en-US" dirty="0"/>
              <a:t> is a mechanical wave that is created by vibrating objects and propagated through a </a:t>
            </a:r>
            <a:r>
              <a:rPr lang="en-US" b="1" dirty="0"/>
              <a:t>medium</a:t>
            </a:r>
            <a:r>
              <a:rPr lang="en-US" dirty="0"/>
              <a:t> from one location to another.</a:t>
            </a:r>
          </a:p>
          <a:p>
            <a:endParaRPr lang="en-US" dirty="0"/>
          </a:p>
          <a:p>
            <a:r>
              <a:rPr lang="en-US" dirty="0"/>
              <a:t>Soundwaves can be categorized in to three sections: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sound travels</a:t>
            </a:r>
          </a:p>
        </p:txBody>
      </p:sp>
      <p:pic>
        <p:nvPicPr>
          <p:cNvPr id="4" name="q9ezMbDpIH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75278" y="1094513"/>
            <a:ext cx="9641443" cy="4767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04747" y="5794114"/>
            <a:ext cx="387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H. (2015, January 18). Retrieved May 15, 2017, from https://www.youtube.com/watch?v=q9ezMbDpIHI</a:t>
            </a:r>
          </a:p>
        </p:txBody>
      </p:sp>
    </p:spTree>
    <p:extLst>
      <p:ext uri="{BB962C8B-B14F-4D97-AF65-F5344CB8AC3E}">
        <p14:creationId xmlns:p14="http://schemas.microsoft.com/office/powerpoint/2010/main" val="677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Waves	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r="11250"/>
          <a:stretch/>
        </p:blipFill>
        <p:spPr>
          <a:xfrm>
            <a:off x="6766560" y="1066315"/>
            <a:ext cx="5196244" cy="4751457"/>
          </a:xfrm>
        </p:spPr>
      </p:pic>
      <p:sp>
        <p:nvSpPr>
          <p:cNvPr id="10" name="AutoShape 2" descr="https://mail.google.com/mail/u/1/?ui=2&amp;ik=8c2fe925df&amp;view=fimg&amp;th=15c07f691be86415&amp;attid=0.0&amp;disp=thd&amp;attbid=ANGjdJ9kcUZskJ0PYnMHllTFLhjKYjfPNNdOjfEfeLA9UuAvqPKrulfj-TAo90S3FVyekOmApWe_4WL1rB46nve8sxCKyJfBeYgPBbJMQTsY4sEQwoOA9PIOopVvWe0&amp;sz=w360-h240-p-nu&amp;ats=1494782490605&amp;rm=15c07f691be86415&amp;zw"/>
          <p:cNvSpPr>
            <a:spLocks noChangeAspect="1" noChangeArrowheads="1"/>
          </p:cNvSpPr>
          <p:nvPr/>
        </p:nvSpPr>
        <p:spPr bwMode="auto">
          <a:xfrm>
            <a:off x="63500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ttps://mail.google.com/mail/u/1/?ui=2&amp;ik=8c2fe925df&amp;view=fimg&amp;th=15c07f691be86415&amp;attid=0.0&amp;disp=thd&amp;attbid=ANGjdJ9kcUZskJ0PYnMHllTFLhjKYjfPNNdOjfEfeLA9UuAvqPKrulfj-TAo90S3FVyekOmApWe_4WL1rB46nve8sxCKyJfBeYgPBbJMQTsY4sEQwoOA9PIOopVvWe0&amp;sz=w360-h240-p-nu&amp;ats=1494782490605&amp;rm=15c07f691be86415&amp;zw"/>
          <p:cNvSpPr>
            <a:spLocks noChangeAspect="1" noChangeArrowheads="1"/>
          </p:cNvSpPr>
          <p:nvPr/>
        </p:nvSpPr>
        <p:spPr bwMode="auto">
          <a:xfrm>
            <a:off x="215900" y="-44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" y="1184525"/>
            <a:ext cx="43942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Standing Waves</a:t>
            </a:r>
            <a:r>
              <a:rPr lang="en-US" sz="2000" dirty="0"/>
              <a:t>: Waves that can occur in any medium as long as it is enclosed (i.e. waves must be reflected back to source)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particular wave length and frequency are going to setup standing waves.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1960" y="5756254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https://sciencedemonstrations.fas.harvard.edu/presentations/schlieren-optics</a:t>
            </a:r>
          </a:p>
        </p:txBody>
      </p:sp>
    </p:spTree>
    <p:extLst>
      <p:ext uri="{BB962C8B-B14F-4D97-AF65-F5344CB8AC3E}">
        <p14:creationId xmlns:p14="http://schemas.microsoft.com/office/powerpoint/2010/main" val="20286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4816"/>
                <a:ext cx="5247807" cy="47121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C=</a:t>
                </a:r>
                <a:r>
                  <a:rPr lang="en-US" dirty="0">
                    <a:sym typeface="Symbol" panose="05050102010706020507" pitchFamily="18" charset="2"/>
                  </a:rPr>
                  <a:t>f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C: Speed of Sound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331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0.6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: Wave Length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f</a:t>
                </a:r>
                <a:r>
                  <a:rPr lang="en-US">
                    <a:sym typeface="Symbol" panose="05050102010706020507" pitchFamily="18" charset="2"/>
                  </a:rPr>
                  <a:t>: Frequency (28KHz)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4816"/>
                <a:ext cx="5247807" cy="4712147"/>
              </a:xfrm>
              <a:blipFill>
                <a:blip r:embed="rId2"/>
                <a:stretch>
                  <a:fillRect l="-1974" t="-2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62931" y="5915353"/>
            <a:ext cx="5089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https://www.nde-ed.org/EducationResources/HighSchool/Sound/tempandspeed.htm</a:t>
            </a:r>
          </a:p>
        </p:txBody>
      </p:sp>
    </p:spTree>
    <p:extLst>
      <p:ext uri="{BB962C8B-B14F-4D97-AF65-F5344CB8AC3E}">
        <p14:creationId xmlns:p14="http://schemas.microsoft.com/office/powerpoint/2010/main" val="397484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39163</TotalTime>
  <Words>175</Words>
  <Application>Microsoft Office PowerPoint</Application>
  <PresentationFormat>Widescreen</PresentationFormat>
  <Paragraphs>23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Office Theme</vt:lpstr>
      <vt:lpstr>Sonic Levitation</vt:lpstr>
      <vt:lpstr>Introduction of Sound </vt:lpstr>
      <vt:lpstr>How sound travels</vt:lpstr>
      <vt:lpstr>Standing Waves  </vt:lpstr>
      <vt:lpstr>Theoretical Calculations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Milkyas Afework</cp:lastModifiedBy>
  <cp:revision>467</cp:revision>
  <dcterms:created xsi:type="dcterms:W3CDTF">2014-10-15T21:43:46Z</dcterms:created>
  <dcterms:modified xsi:type="dcterms:W3CDTF">2017-05-16T02:06:36Z</dcterms:modified>
</cp:coreProperties>
</file>