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9"/>
  </p:notesMasterIdLst>
  <p:sldIdLst>
    <p:sldId id="558" r:id="rId3"/>
    <p:sldId id="754" r:id="rId4"/>
    <p:sldId id="765" r:id="rId5"/>
    <p:sldId id="757" r:id="rId6"/>
    <p:sldId id="766" r:id="rId7"/>
    <p:sldId id="767" r:id="rId8"/>
    <p:sldId id="768" r:id="rId9"/>
    <p:sldId id="770" r:id="rId10"/>
    <p:sldId id="769" r:id="rId11"/>
    <p:sldId id="758" r:id="rId12"/>
    <p:sldId id="759" r:id="rId13"/>
    <p:sldId id="760" r:id="rId14"/>
    <p:sldId id="761" r:id="rId15"/>
    <p:sldId id="762" r:id="rId16"/>
    <p:sldId id="763" r:id="rId17"/>
    <p:sldId id="76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8C50B69-D8C6-4A6D-A6F2-C49F4985BDE1}">
          <p14:sldIdLst>
            <p14:sldId id="558"/>
            <p14:sldId id="754"/>
          </p14:sldIdLst>
        </p14:section>
        <p14:section name="제목 없는 구역" id="{DE2919DC-716C-4E18-A06F-EE90CE4FFBE9}">
          <p14:sldIdLst>
            <p14:sldId id="765"/>
            <p14:sldId id="757"/>
            <p14:sldId id="766"/>
            <p14:sldId id="767"/>
            <p14:sldId id="768"/>
            <p14:sldId id="770"/>
            <p14:sldId id="769"/>
            <p14:sldId id="758"/>
            <p14:sldId id="759"/>
            <p14:sldId id="760"/>
            <p14:sldId id="761"/>
            <p14:sldId id="762"/>
            <p14:sldId id="763"/>
            <p14:sldId id="764"/>
          </p14:sldIdLst>
        </p14:section>
        <p14:section name="제목 없는 구역" id="{3CBAA481-1DD1-4368-86DD-082154FCDBF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7B07"/>
    <a:srgbClr val="FA71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F72C3-B427-4F12-BD08-8FAD5838B74F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77C50-2E35-4AFE-B108-11B7DD6A9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94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FF067-7904-4609-AD3C-99EEB092E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3557"/>
          </a:xfrm>
        </p:spPr>
        <p:txBody>
          <a:bodyPr anchor="b"/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CE4189-83BC-4600-9500-0506AFA144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36913"/>
            <a:ext cx="9144000" cy="604202"/>
          </a:xfrm>
        </p:spPr>
        <p:txBody>
          <a:bodyPr anchor="ctr"/>
          <a:lstStyle>
            <a:lvl1pPr marL="0" indent="0" algn="ctr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주차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39606-C9E3-4654-B19D-4E9633D1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9A557-CE90-4C79-9611-6CEB806B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07A9D92-077A-4DB7-BCE1-5A618CCC654A}"/>
              </a:ext>
            </a:extLst>
          </p:cNvPr>
          <p:cNvSpPr txBox="1">
            <a:spLocks/>
          </p:cNvSpPr>
          <p:nvPr userDrawn="1"/>
        </p:nvSpPr>
        <p:spPr>
          <a:xfrm>
            <a:off x="1524000" y="4035040"/>
            <a:ext cx="9144000" cy="120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담당교수</a:t>
            </a:r>
            <a:r>
              <a:rPr lang="en-US" altLang="ko-KR" dirty="0"/>
              <a:t>: </a:t>
            </a:r>
            <a:r>
              <a:rPr lang="ko-KR" altLang="en-US" dirty="0"/>
              <a:t>김희숙</a:t>
            </a:r>
            <a:endParaRPr lang="en-US" altLang="ko-KR" dirty="0"/>
          </a:p>
          <a:p>
            <a:r>
              <a:rPr lang="en-US" altLang="ko-KR" dirty="0"/>
              <a:t>(jasmin11@hanmail.net)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8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27E68-F6A2-4698-9EF6-C59847AE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09204-3B35-4E3E-A321-490E07D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BD519-1304-45BD-9580-8925C5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1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37873-AE28-4775-B0FE-BEF6AEC8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5917C-D378-4CB4-BDA7-2B640F740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C2F8D-EE9E-4D1F-8C25-8E6784D59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152C04-4D2B-4B3F-ACB5-F475EF5A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17A49-DB8E-4794-936E-A96D1344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7BCF2-4E7B-4831-AE16-457E8042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8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7EDB5-B86A-4F82-95CC-97A6BB83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D2D247-F8B7-4B41-8F6E-C99E6A7B4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33081-733A-4881-9559-6AF03CA6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43AFE-0FE3-465F-9FEF-DC93F343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CFB7E-4C7B-41A9-9918-E99595AB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537490-B4D8-481E-AF79-BA33D4CB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23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73085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 baseline="0">
                <a:solidFill>
                  <a:srgbClr val="009999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42696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9B58-A8FD-4D78-A0E6-2440102A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2B36C-0669-4341-B03E-8E917332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A710A"/>
              </a:buClr>
              <a:defRPr/>
            </a:lvl1pPr>
            <a:lvl2pPr>
              <a:buClr>
                <a:srgbClr val="FA710A"/>
              </a:buClr>
              <a:defRPr/>
            </a:lvl2pPr>
            <a:lvl3pPr>
              <a:buClr>
                <a:srgbClr val="FA710A"/>
              </a:buClr>
              <a:defRPr/>
            </a:lvl3pPr>
            <a:lvl4pPr>
              <a:buClr>
                <a:srgbClr val="FA710A"/>
              </a:buClr>
              <a:defRPr/>
            </a:lvl4pPr>
            <a:lvl5pPr>
              <a:buClr>
                <a:srgbClr val="FA710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338B7-EFD2-42B7-B944-F97E523A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924F5-7880-4313-82D9-8337DB71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4263A-F07D-4F54-AB9B-84348A54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9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영상_전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09204-3B35-4E3E-A321-490E07D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BD519-1304-45BD-9580-8925C5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6C96A58-1EA1-4D55-933E-1C16E75F00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306687"/>
            <a:ext cx="9144000" cy="856660"/>
          </a:xfrm>
        </p:spPr>
        <p:txBody>
          <a:bodyPr anchor="b"/>
          <a:lstStyle>
            <a:lvl1pPr algn="ctr"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실습 영상 제목 작성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02EBE-6D7E-435A-B41F-EB01A0BE1DD9}"/>
              </a:ext>
            </a:extLst>
          </p:cNvPr>
          <p:cNvSpPr txBox="1"/>
          <p:nvPr userDrawn="1"/>
        </p:nvSpPr>
        <p:spPr>
          <a:xfrm>
            <a:off x="4329330" y="2291024"/>
            <a:ext cx="3533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영상</a:t>
            </a:r>
          </a:p>
        </p:txBody>
      </p:sp>
    </p:spTree>
    <p:extLst>
      <p:ext uri="{BB962C8B-B14F-4D97-AF65-F5344CB8AC3E}">
        <p14:creationId xmlns:p14="http://schemas.microsoft.com/office/powerpoint/2010/main" val="1004380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영상_화면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A4D1CE-9C59-4FED-A947-986A10217E7D}"/>
              </a:ext>
            </a:extLst>
          </p:cNvPr>
          <p:cNvSpPr/>
          <p:nvPr userDrawn="1"/>
        </p:nvSpPr>
        <p:spPr>
          <a:xfrm>
            <a:off x="142240" y="136525"/>
            <a:ext cx="11907520" cy="658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20" y="136525"/>
            <a:ext cx="9606280" cy="33592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D3B12-91F1-417B-B677-039C0B06E0D9}"/>
              </a:ext>
            </a:extLst>
          </p:cNvPr>
          <p:cNvSpPr txBox="1"/>
          <p:nvPr userDrawn="1"/>
        </p:nvSpPr>
        <p:spPr>
          <a:xfrm>
            <a:off x="990600" y="103122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영상</a:t>
            </a:r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b="1" u="none" dirty="0">
              <a:solidFill>
                <a:srgbClr val="FA71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2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.실습_화면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A4D1CE-9C59-4FED-A947-986A10217E7D}"/>
              </a:ext>
            </a:extLst>
          </p:cNvPr>
          <p:cNvSpPr/>
          <p:nvPr userDrawn="1"/>
        </p:nvSpPr>
        <p:spPr>
          <a:xfrm>
            <a:off x="142240" y="136525"/>
            <a:ext cx="11907520" cy="658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20" y="136525"/>
            <a:ext cx="9606280" cy="33592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D3B12-91F1-417B-B677-039C0B06E0D9}"/>
              </a:ext>
            </a:extLst>
          </p:cNvPr>
          <p:cNvSpPr txBox="1"/>
          <p:nvPr userDrawn="1"/>
        </p:nvSpPr>
        <p:spPr>
          <a:xfrm>
            <a:off x="990600" y="103122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b="1" u="none" dirty="0">
              <a:solidFill>
                <a:srgbClr val="FA71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75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0AD05-24D0-4D90-8BED-25B87C70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4302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18D60-1C86-4B6D-B4D5-79610E0B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54E85-E7E7-4DD2-A5D5-A4A3FEC6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072850D8-7FDA-44BC-8B38-DD74AF5640A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350662" y="3048641"/>
            <a:ext cx="9144000" cy="604202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주차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D51E1C6-33AE-419E-A0A0-D3BF121AEC97}"/>
              </a:ext>
            </a:extLst>
          </p:cNvPr>
          <p:cNvSpPr txBox="1">
            <a:spLocks/>
          </p:cNvSpPr>
          <p:nvPr userDrawn="1"/>
        </p:nvSpPr>
        <p:spPr>
          <a:xfrm>
            <a:off x="1517650" y="4456183"/>
            <a:ext cx="9144000" cy="120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담당교수</a:t>
            </a:r>
            <a:r>
              <a:rPr lang="en-US" altLang="ko-KR" dirty="0"/>
              <a:t>: </a:t>
            </a:r>
            <a:r>
              <a:rPr lang="ko-KR" altLang="en-US" dirty="0"/>
              <a:t>김희숙</a:t>
            </a:r>
            <a:endParaRPr lang="en-US" altLang="ko-KR" dirty="0"/>
          </a:p>
          <a:p>
            <a:r>
              <a:rPr lang="en-US" altLang="ko-KR" dirty="0"/>
              <a:t>(jasmin11@hanmail.net)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55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FF734-FC8A-4496-81E1-21AE4B8A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C3498-A8CB-4DC1-A379-8EC6D61CB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3599E6-6D16-40CD-BE5E-27CC83139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A72351-2F2B-4152-8628-0874C121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1461A-4C7C-435A-8DC6-870988F1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0EA39C-8C1C-4D25-9D8E-E0D5584E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0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A577E-38E2-4515-854B-2B269A84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4C02A-C55E-4056-A493-7498B03E0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3637C-8A3D-48C1-A122-66D0B58C4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98FAF9-68BF-468B-A4A6-A4E1609F3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78F9DB-27F0-4676-AA6F-A607FA487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2BB96-8E7F-47BD-B14E-50238FF3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045EB2-A9FE-489B-ABEA-DF8E22D7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7B33BD-7E46-4330-847F-C451D90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0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133117E-451E-43B6-9AFB-921C9B86EF41}"/>
              </a:ext>
            </a:extLst>
          </p:cNvPr>
          <p:cNvSpPr/>
          <p:nvPr userDrawn="1"/>
        </p:nvSpPr>
        <p:spPr>
          <a:xfrm>
            <a:off x="162560" y="136525"/>
            <a:ext cx="11877040" cy="6584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0AE721-8F68-4A18-BD7A-429311E9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F5ADCD-F674-4083-83CA-3576B9EED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7640"/>
            <a:ext cx="10515600" cy="473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5545F-B1D5-4AA0-B6F4-35788465D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9ED7A-ED97-48F2-BD50-FF8FB52DF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1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A710A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FA710A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828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 baseline="0">
          <a:solidFill>
            <a:srgbClr val="58A2D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45AC0-07E3-4FF4-9E0A-2878A28E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08D76-8D2F-489B-963E-6B99C9E9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인공지능소프트웨어학과</a:t>
            </a:r>
          </a:p>
        </p:txBody>
      </p:sp>
    </p:spTree>
    <p:extLst>
      <p:ext uri="{BB962C8B-B14F-4D97-AF65-F5344CB8AC3E}">
        <p14:creationId xmlns:p14="http://schemas.microsoft.com/office/powerpoint/2010/main" val="285372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8761105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(cascade)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1236025"/>
            <a:ext cx="8545118" cy="27816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B81100-6713-4A6C-8850-E7B7CDBA6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114" y="1502524"/>
            <a:ext cx="3550287" cy="503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6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3-1]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고객이름과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등급 속성은 값을 반드시 입력해야 한다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</a:t>
            </a:r>
            <a:br>
              <a:rPr lang="en-US" altLang="ko-KR" sz="1600" b="1" dirty="0">
                <a:solidFill>
                  <a:schemeClr val="tx1"/>
                </a:solidFill>
                <a:latin typeface="+mn-ea"/>
              </a:rPr>
            </a:b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적립금 속성은 값을 입력하지 않으면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 기본으로 입력된다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3-1]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없는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stu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고객이름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등급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직업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적립금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제약조건 없는 경우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drop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CREATE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고객이름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VARCHAR(10)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나이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                 ,   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등급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VARCHAR(10)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직업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적립금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	         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PRIMARY KEY(                    )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테이블 구조 확인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DESC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513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3-1]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고객이름과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등급 속성은 값을 반드시 입력해야 한다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</a:t>
            </a:r>
            <a:br>
              <a:rPr lang="en-US" altLang="ko-KR" sz="1600" b="1" dirty="0">
                <a:solidFill>
                  <a:schemeClr val="tx1"/>
                </a:solidFill>
                <a:latin typeface="+mn-ea"/>
              </a:rPr>
            </a:b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적립금 속성은 값을 입력하지 않으면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 기본으로 입력된다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고객이름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등급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직업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적립금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3-1]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있는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ans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13" y="3858838"/>
            <a:ext cx="4322616" cy="2497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18" y="2194657"/>
            <a:ext cx="4148282" cy="3540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361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3-2]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제품번호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재고량이 항상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개 이상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10,000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이하를 유지한다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3-2]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없는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stu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제품번호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재고량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단가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제조업체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제약조건 없는 경우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drop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CREATE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제품번호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CHAR(3)	       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제품명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  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재고량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단가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제조업체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PRIMARY KEY(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CHECK(                                                              )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테이블 구조 확인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DESC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517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ans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3-2]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제품번호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재고량이 항상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개 이상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10,000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이하를 유지한다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3-2]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있는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ans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제품번호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재고량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단가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제조업체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A33A07-B127-4147-B5DD-9D44D6BF3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5" y="1875736"/>
            <a:ext cx="2999372" cy="484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3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3-3]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주문번호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고객 테이블의 고객아이디를 참조하는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제품 테이블의 제품번호 속성을 참조하는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3-3]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없는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stu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6000750" cy="5096368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수량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배송지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주문일자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제약조건 없는 경우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drop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CREATE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주문번호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CHAR(3)	NOT NULL,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CHAR(3),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수량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배송지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VARCHAR(30),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주문일자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DATE,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 PRIMARY KEY(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 FOREIGN KEY                                                         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 FOREIGN KEY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테이블 구조 확인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DESC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695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ans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3-3]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주문번호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고객 테이블의 고객아이디를 참조하는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제품 테이블의 제품번호 속성을 참조하는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3-3]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있는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ans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6000750" cy="5096368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수량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배송지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주문일자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9A6EC8-DB67-473D-92A8-FC3788EE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633" y="2010255"/>
            <a:ext cx="4715533" cy="38962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722F73-07FE-4754-B326-5ED9E5CC7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756" y="4325153"/>
            <a:ext cx="3829584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3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45AC0-07E3-4FF4-9E0A-2878A28E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08D76-8D2F-489B-963E-6B99C9E9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09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수업중제출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09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E6261-EA57-428B-9D96-7AAA14E0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수업중제출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CAA40D-03C8-4FF5-91B2-38F567ED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DB</a:t>
            </a:r>
            <a:r>
              <a:rPr lang="ko-KR" altLang="en-US"/>
              <a:t>프로그래밍</a:t>
            </a:r>
            <a:r>
              <a:rPr lang="en-US" altLang="ko-KR"/>
              <a:t>(</a:t>
            </a:r>
            <a:r>
              <a:rPr lang="ko-KR" altLang="en-US"/>
              <a:t>담당교수</a:t>
            </a:r>
            <a:r>
              <a:rPr lang="en-US" altLang="ko-KR"/>
              <a:t>: </a:t>
            </a:r>
            <a:r>
              <a:rPr lang="ko-KR" altLang="en-US"/>
              <a:t>김희숙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5AD7E9-FFCF-4311-A13D-0D246892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C53EA1C-C368-431C-832D-0737293EB5E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(w09)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95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1311669"/>
            <a:ext cx="8240275" cy="46964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963" y="4083601"/>
            <a:ext cx="330563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0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963" y="4083601"/>
            <a:ext cx="3305636" cy="1257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18510F-C106-4B7F-8809-8B23B94E6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881" y="1601150"/>
            <a:ext cx="4513708" cy="366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3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963" y="4083601"/>
            <a:ext cx="3305636" cy="1257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53D758-BCA1-40E5-A9E6-82EFBAEA6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557" y="1413063"/>
            <a:ext cx="3074844" cy="503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1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963" y="4083601"/>
            <a:ext cx="3305636" cy="1257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B5E6F0-139A-4736-ABFF-9DD121BF1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401" y="1453655"/>
            <a:ext cx="3128893" cy="495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6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963" y="4083601"/>
            <a:ext cx="3305636" cy="1257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E0EB90-1079-4680-9C1B-62613EF40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97" y="1657102"/>
            <a:ext cx="3743847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5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963" y="4083601"/>
            <a:ext cx="3305636" cy="1257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085EF2-7B59-405C-A913-20D4D696B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39" y="1329990"/>
            <a:ext cx="3531308" cy="503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4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939</Words>
  <Application>Microsoft Office PowerPoint</Application>
  <PresentationFormat>와이드스크린</PresentationFormat>
  <Paragraphs>133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HY헤드라인M</vt:lpstr>
      <vt:lpstr>굴림</vt:lpstr>
      <vt:lpstr>맑은 고딕</vt:lpstr>
      <vt:lpstr>Arial</vt:lpstr>
      <vt:lpstr>Wingdings</vt:lpstr>
      <vt:lpstr>Office 테마</vt:lpstr>
      <vt:lpstr>TrendMicroTemplate_ext</vt:lpstr>
      <vt:lpstr>데이터베이스</vt:lpstr>
      <vt:lpstr>데이터베이스</vt:lpstr>
      <vt:lpstr>[수업중제출]</vt:lpstr>
      <vt:lpstr>다음 조건에 맞는 문법을 작성하시오 (stu)</vt:lpstr>
      <vt:lpstr>다음 조건에 맞는 문법을 작성하시오 (stu)</vt:lpstr>
      <vt:lpstr>다음 조건에 맞는 문법을 작성하시오 (stu)</vt:lpstr>
      <vt:lpstr>다음 조건에 맞는 문법을 작성하시오 (stu)</vt:lpstr>
      <vt:lpstr>다음 조건에 맞는 문법을 작성하시오 (stu)</vt:lpstr>
      <vt:lpstr>다음 조건에 맞는 문법을 작성하시오 (stu)</vt:lpstr>
      <vt:lpstr>다음 조건에 맞는 문법을 작성하시오 (stu)</vt:lpstr>
      <vt:lpstr>다음 조건에 맞는 문법을 작성하시오 (stu)</vt:lpstr>
      <vt:lpstr>다음 조건에 맞는 문법을 작성하시오 (예시)</vt:lpstr>
      <vt:lpstr>다음 조건에 맞는 문법을 작성하시오 (stu)</vt:lpstr>
      <vt:lpstr>다음 조건에 맞는 문법을 작성하시오 (ans)</vt:lpstr>
      <vt:lpstr>다음 조건에 맞는 문법을 작성하시오 (stu)</vt:lpstr>
      <vt:lpstr>다음 조건에 맞는 문법을 작성하시오 (ans)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데이터베이스관리_김희숙</dc:title>
  <dc:creator>hskim</dc:creator>
  <cp:lastModifiedBy>214</cp:lastModifiedBy>
  <cp:revision>550</cp:revision>
  <dcterms:created xsi:type="dcterms:W3CDTF">2020-03-10T19:43:11Z</dcterms:created>
  <dcterms:modified xsi:type="dcterms:W3CDTF">2024-11-07T06:58:15Z</dcterms:modified>
</cp:coreProperties>
</file>