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6" r:id="rId2"/>
    <p:sldId id="427" r:id="rId3"/>
    <p:sldId id="428" r:id="rId4"/>
    <p:sldId id="42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04283" y="710439"/>
            <a:ext cx="5414427" cy="3520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 smtClean="0"/>
              <a:t>Processo: </a:t>
            </a:r>
            <a:r>
              <a:rPr lang="pt-BR" sz="2000" dirty="0" smtClean="0"/>
              <a:t>Definição de agenda do Veterinário</a:t>
            </a:r>
          </a:p>
          <a:p>
            <a:pPr marL="0" indent="0">
              <a:buNone/>
            </a:pPr>
            <a:r>
              <a:rPr lang="pt-BR" sz="2000" b="1" dirty="0" smtClean="0"/>
              <a:t>Evento</a:t>
            </a:r>
            <a:r>
              <a:rPr lang="pt-BR" sz="2000" b="1" dirty="0"/>
              <a:t>: </a:t>
            </a:r>
            <a:r>
              <a:rPr lang="pt-BR" sz="2000" dirty="0" smtClean="0"/>
              <a:t>Veterinário </a:t>
            </a:r>
            <a:r>
              <a:rPr lang="pt-BR" sz="2000" dirty="0" smtClean="0"/>
              <a:t>define </a:t>
            </a:r>
            <a:r>
              <a:rPr lang="pt-BR" sz="2000" dirty="0" smtClean="0"/>
              <a:t>agenda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Objetivo: </a:t>
            </a:r>
            <a:r>
              <a:rPr lang="pt-BR" sz="2000" dirty="0" smtClean="0"/>
              <a:t>Disponibilizar datas e horários para agendamento de consulta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Trabalhador Envolvido: </a:t>
            </a:r>
            <a:r>
              <a:rPr lang="pt-BR" sz="2000" dirty="0" smtClean="0"/>
              <a:t>Veterinário</a:t>
            </a:r>
          </a:p>
          <a:p>
            <a:r>
              <a:rPr lang="pt-BR" sz="2000" dirty="0" smtClean="0"/>
              <a:t>Defini os dias e horários disponíveis para agendamento de consultas.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b="423"/>
          <a:stretch/>
        </p:blipFill>
        <p:spPr>
          <a:xfrm>
            <a:off x="472735" y="204716"/>
            <a:ext cx="4898028" cy="64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756952" y="696791"/>
            <a:ext cx="6087717" cy="3790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 smtClean="0"/>
              <a:t>Processo: </a:t>
            </a:r>
            <a:r>
              <a:rPr lang="pt-BR" sz="2000" dirty="0" smtClean="0"/>
              <a:t>Receber solicitação de agendamento</a:t>
            </a:r>
          </a:p>
          <a:p>
            <a:pPr marL="0" indent="0">
              <a:buNone/>
            </a:pPr>
            <a:r>
              <a:rPr lang="pt-BR" sz="2000" b="1" dirty="0" smtClean="0"/>
              <a:t>Evento: </a:t>
            </a:r>
            <a:r>
              <a:rPr lang="pt-BR" sz="2000" dirty="0" smtClean="0"/>
              <a:t>Cliente </a:t>
            </a:r>
            <a:r>
              <a:rPr lang="pt-BR" sz="2000" dirty="0"/>
              <a:t>solicita agendamento</a:t>
            </a:r>
          </a:p>
          <a:p>
            <a:pPr marL="0" indent="0">
              <a:buNone/>
            </a:pPr>
            <a:r>
              <a:rPr lang="pt-BR" sz="2000" b="1" dirty="0" smtClean="0"/>
              <a:t>Objetivo</a:t>
            </a:r>
            <a:r>
              <a:rPr lang="pt-BR" sz="2000" b="1" dirty="0"/>
              <a:t>: </a:t>
            </a:r>
            <a:r>
              <a:rPr lang="pt-BR" sz="2000" dirty="0" smtClean="0"/>
              <a:t>Verifica se data e hora informado pelo cliente estão disponíveis.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Trabalhador Envolvido</a:t>
            </a:r>
            <a:r>
              <a:rPr lang="pt-BR" sz="2000" b="1" dirty="0" smtClean="0"/>
              <a:t>: </a:t>
            </a:r>
            <a:r>
              <a:rPr lang="pt-BR" sz="2000" dirty="0" smtClean="0"/>
              <a:t>Recepcionista</a:t>
            </a:r>
          </a:p>
          <a:p>
            <a:r>
              <a:rPr lang="pt-BR" sz="2000" dirty="0" smtClean="0"/>
              <a:t>Verificar se a data e hora informada pelo cliente esta disponível e solicita confirmação de agendamento.</a:t>
            </a:r>
          </a:p>
          <a:p>
            <a:pPr lvl="1"/>
            <a:r>
              <a:rPr lang="pt-BR" sz="1600" dirty="0" smtClean="0"/>
              <a:t>Se não tiver disponibilidade de data e horário</a:t>
            </a:r>
            <a:r>
              <a:rPr lang="pt-BR" sz="1600" dirty="0"/>
              <a:t>,</a:t>
            </a:r>
            <a:r>
              <a:rPr lang="pt-BR" sz="1600" dirty="0" smtClean="0"/>
              <a:t> informa ao  cliente, sugere outra data  e horário disponível e solicita confirmação de agendamento.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b="423"/>
          <a:stretch/>
        </p:blipFill>
        <p:spPr>
          <a:xfrm>
            <a:off x="472735" y="245659"/>
            <a:ext cx="4898028" cy="64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756952" y="696791"/>
            <a:ext cx="6087717" cy="3790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 smtClean="0"/>
              <a:t>Processo: </a:t>
            </a:r>
            <a:r>
              <a:rPr lang="pt-BR" sz="2000" dirty="0" smtClean="0"/>
              <a:t>Agendar Consulta</a:t>
            </a:r>
          </a:p>
          <a:p>
            <a:pPr marL="0" indent="0">
              <a:buNone/>
            </a:pPr>
            <a:r>
              <a:rPr lang="pt-BR" sz="2000" b="1" dirty="0" smtClean="0"/>
              <a:t>Evento: </a:t>
            </a:r>
            <a:r>
              <a:rPr lang="pt-BR" sz="2000" dirty="0"/>
              <a:t>Cliente responde solicitação de </a:t>
            </a:r>
            <a:r>
              <a:rPr lang="pt-BR" sz="2000" dirty="0" smtClean="0"/>
              <a:t>confirmação</a:t>
            </a:r>
          </a:p>
          <a:p>
            <a:pPr marL="0" indent="0">
              <a:buNone/>
            </a:pPr>
            <a:r>
              <a:rPr lang="pt-BR" sz="2000" b="1" dirty="0" smtClean="0"/>
              <a:t>Objetivo</a:t>
            </a:r>
            <a:r>
              <a:rPr lang="pt-BR" sz="2000" b="1" dirty="0"/>
              <a:t>: </a:t>
            </a:r>
            <a:r>
              <a:rPr lang="pt-BR" sz="2000" dirty="0" smtClean="0"/>
              <a:t>Agendar consulta na data e hora confirmada pelo cliente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Trabalhador Envolvido</a:t>
            </a:r>
            <a:r>
              <a:rPr lang="pt-BR" sz="2000" b="1" dirty="0" smtClean="0"/>
              <a:t>: </a:t>
            </a:r>
            <a:r>
              <a:rPr lang="pt-BR" sz="2000" dirty="0" smtClean="0"/>
              <a:t>Recepcionista</a:t>
            </a:r>
          </a:p>
          <a:p>
            <a:r>
              <a:rPr lang="pt-BR" sz="2000" dirty="0" smtClean="0"/>
              <a:t>Agenda consulta na data e hora confirmada e informa o cliente sobre o agendamento </a:t>
            </a:r>
          </a:p>
          <a:p>
            <a:pPr lvl="1"/>
            <a:r>
              <a:rPr lang="pt-BR" sz="1600" dirty="0" smtClean="0"/>
              <a:t>Se o cliente não confirmar o agendamento , finaliza o atendimento.</a:t>
            </a:r>
          </a:p>
          <a:p>
            <a:pPr marL="0" indent="0">
              <a:buNone/>
            </a:pPr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b="423"/>
          <a:stretch/>
        </p:blipFill>
        <p:spPr>
          <a:xfrm>
            <a:off x="363552" y="177420"/>
            <a:ext cx="4898028" cy="64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756952" y="696791"/>
            <a:ext cx="6087717" cy="3790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 smtClean="0"/>
              <a:t>Processo: </a:t>
            </a:r>
            <a:r>
              <a:rPr lang="pt-BR" sz="2000" dirty="0" smtClean="0"/>
              <a:t>Avisar impossibilidade de atendimento</a:t>
            </a:r>
          </a:p>
          <a:p>
            <a:pPr marL="0" indent="0">
              <a:buNone/>
            </a:pPr>
            <a:r>
              <a:rPr lang="pt-BR" sz="2000" b="1" dirty="0" smtClean="0"/>
              <a:t>Evento: </a:t>
            </a:r>
            <a:r>
              <a:rPr lang="pt-BR" sz="2000" dirty="0"/>
              <a:t>Recepcionista avisa impossibilidade de atendimento</a:t>
            </a:r>
          </a:p>
          <a:p>
            <a:pPr marL="0" indent="0">
              <a:buNone/>
            </a:pPr>
            <a:r>
              <a:rPr lang="pt-BR" sz="2000" b="1" dirty="0" smtClean="0"/>
              <a:t>Objetivo</a:t>
            </a:r>
            <a:r>
              <a:rPr lang="pt-BR" sz="2000" b="1" dirty="0"/>
              <a:t>: </a:t>
            </a:r>
            <a:r>
              <a:rPr lang="pt-BR" sz="2000" dirty="0" smtClean="0"/>
              <a:t>Avisar cliente sobre a impossibilidade de atendimento no dia e hora agendado.</a:t>
            </a:r>
          </a:p>
          <a:p>
            <a:pPr marL="0" indent="0">
              <a:buNone/>
            </a:pPr>
            <a:r>
              <a:rPr lang="pt-BR" sz="2000" b="1" dirty="0" smtClean="0"/>
              <a:t>Trabalhador Envolvido: </a:t>
            </a:r>
            <a:r>
              <a:rPr lang="pt-BR" sz="2000" dirty="0" smtClean="0"/>
              <a:t>Recepcionista</a:t>
            </a:r>
          </a:p>
          <a:p>
            <a:r>
              <a:rPr lang="pt-BR" sz="2000" dirty="0" smtClean="0"/>
              <a:t>Entra em contato com cliente e avisa sobre a impossibilidade de atendimento, se houver nova solicitação de agendamento executa o processo de receber solicitação de agendamento. </a:t>
            </a:r>
          </a:p>
          <a:p>
            <a:pPr lvl="1"/>
            <a:r>
              <a:rPr lang="pt-BR" sz="1600" dirty="0" smtClean="0"/>
              <a:t>Se o cliente não fizer uma nova solicitação de agendamento finalizar atendimento.</a:t>
            </a:r>
          </a:p>
          <a:p>
            <a:pPr marL="0" indent="0">
              <a:buNone/>
            </a:pPr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b="423"/>
          <a:stretch/>
        </p:blipFill>
        <p:spPr>
          <a:xfrm>
            <a:off x="636508" y="204717"/>
            <a:ext cx="4898028" cy="64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232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HP</cp:lastModifiedBy>
  <cp:revision>81</cp:revision>
  <dcterms:created xsi:type="dcterms:W3CDTF">2019-12-11T13:11:31Z</dcterms:created>
  <dcterms:modified xsi:type="dcterms:W3CDTF">2020-09-27T01:06:21Z</dcterms:modified>
</cp:coreProperties>
</file>