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4243" y="9030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Regras de Negócio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1445" y="1910687"/>
            <a:ext cx="9416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Veterinário informa a impossibilidade de atendimento com no mínimo 1 dia de antecedência.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Veterinário defini a disponibilidade da agenda com no mínimo 15 dias de antecedência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resposta do cliente sobre a confirmação de </a:t>
            </a:r>
            <a:r>
              <a:rPr lang="pt-BR" smtClean="0"/>
              <a:t>agendamento deverá </a:t>
            </a:r>
            <a:r>
              <a:rPr lang="pt-BR" dirty="0" smtClean="0"/>
              <a:t>ocorrer no ato do </a:t>
            </a:r>
            <a:r>
              <a:rPr lang="pt-BR" smtClean="0"/>
              <a:t>atendimento.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06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Regras de Negócio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HP</cp:lastModifiedBy>
  <cp:revision>74</cp:revision>
  <dcterms:created xsi:type="dcterms:W3CDTF">2019-12-11T13:11:31Z</dcterms:created>
  <dcterms:modified xsi:type="dcterms:W3CDTF">2020-09-26T01:25:34Z</dcterms:modified>
</cp:coreProperties>
</file>