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</a:t>
            </a:r>
            <a:r>
              <a:rPr lang="pt-BR" baseline="0" dirty="0" smtClean="0"/>
              <a:t> o modelagem para </a:t>
            </a:r>
            <a:r>
              <a:rPr lang="pt-BR" baseline="0" smtClean="0"/>
              <a:t>o deposito de dados.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1C9F5-14E9-42CA-8982-8A52849D61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08" y="609670"/>
            <a:ext cx="90297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HP</cp:lastModifiedBy>
  <cp:revision>74</cp:revision>
  <dcterms:created xsi:type="dcterms:W3CDTF">2019-12-11T13:11:31Z</dcterms:created>
  <dcterms:modified xsi:type="dcterms:W3CDTF">2020-09-27T01:51:25Z</dcterms:modified>
</cp:coreProperties>
</file>