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26/09/2020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Requisitos do Sistema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82386" y="2023197"/>
            <a:ext cx="10823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SSS-0001 -  O sistema deve emitir um aviso de agendamento concluído.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SSS-0002 – O sistema deve verificar se o dia e horário de agendamento estão disponíveis.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SSS-0003 – O sistema deve apresentar um resumo do agendamento em tela, com nome do animal, raça e motivo do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SSS-0004 – O sistema deve apresentar o nome da recepcionista que realizou o agendamento.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SSS-0005 – O sistema deve emitir um aviso para agendamento em dias indisponíveis.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SSS-0006 – O sistema deve emitir um aviso para solicitação de impossibilidade de atendimento.</a:t>
            </a:r>
          </a:p>
        </p:txBody>
      </p:sp>
    </p:spTree>
    <p:extLst>
      <p:ext uri="{BB962C8B-B14F-4D97-AF65-F5344CB8AC3E}">
        <p14:creationId xmlns:p14="http://schemas.microsoft.com/office/powerpoint/2010/main" val="4106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99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Requisitos do Sistema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HP</cp:lastModifiedBy>
  <cp:revision>73</cp:revision>
  <dcterms:created xsi:type="dcterms:W3CDTF">2019-12-11T13:11:31Z</dcterms:created>
  <dcterms:modified xsi:type="dcterms:W3CDTF">2020-09-27T02:22:44Z</dcterms:modified>
</cp:coreProperties>
</file>