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ill San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q3Ljt3H2bdBs4yNSyqfyDVGSn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98908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324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427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217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8127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452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838200" y="47604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Contexto de Negócio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891368" y="3737326"/>
            <a:ext cx="1336500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"/>
          <p:cNvCxnSpPr>
            <a:stCxn id="89" idx="3"/>
            <a:endCxn id="91" idx="1"/>
          </p:cNvCxnSpPr>
          <p:nvPr/>
        </p:nvCxnSpPr>
        <p:spPr>
          <a:xfrm>
            <a:off x="3227868" y="4194526"/>
            <a:ext cx="3674400" cy="6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"/>
          <p:cNvSpPr txBox="1"/>
          <p:nvPr/>
        </p:nvSpPr>
        <p:spPr>
          <a:xfrm>
            <a:off x="3227864" y="2756614"/>
            <a:ext cx="33966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Agendar Consulta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Agendar Banho e Tosa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Agendar leva e trás do animal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Comprar mercadoria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Devolver ou trocar mercadoria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902340" y="2756632"/>
            <a:ext cx="3610800" cy="287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Petshop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Cenário: Agendar Consulta</a:t>
            </a:r>
            <a:br>
              <a:rPr lang="pt-BR"/>
            </a:b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537797" y="3189570"/>
            <a:ext cx="1627447" cy="584456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7608706" y="4296338"/>
            <a:ext cx="1278446" cy="53838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Agendar consulta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"/>
          <p:cNvCxnSpPr>
            <a:stCxn id="100" idx="3"/>
            <a:endCxn id="98" idx="2"/>
          </p:cNvCxnSpPr>
          <p:nvPr/>
        </p:nvCxnSpPr>
        <p:spPr>
          <a:xfrm>
            <a:off x="3371556" y="3554855"/>
            <a:ext cx="4166100" cy="6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/>
          <p:nvPr/>
        </p:nvSpPr>
        <p:spPr>
          <a:xfrm>
            <a:off x="6546167" y="2398066"/>
            <a:ext cx="3610708" cy="287567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Petshop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649416" y="5495092"/>
            <a:ext cx="3896751" cy="9720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</a:path>
              <a:path w="120000" h="120000" fill="none" extrusionOk="0">
                <a:moveTo>
                  <a:pt x="122996" y="34656"/>
                </a:moveTo>
                <a:lnTo>
                  <a:pt x="154218" y="-1046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Recepção (Nó Operacional) necessita, neste cenário, da capacidade de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“Agendamento de consulta com o veterinário”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2"/>
          <p:cNvCxnSpPr>
            <a:stCxn id="98" idx="3"/>
            <a:endCxn id="99" idx="0"/>
          </p:cNvCxnSpPr>
          <p:nvPr/>
        </p:nvCxnSpPr>
        <p:spPr>
          <a:xfrm flipH="1">
            <a:off x="8247863" y="3774026"/>
            <a:ext cx="30600" cy="52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Cenário: Agendar Banho e Tosa</a:t>
            </a:r>
            <a:br>
              <a:rPr lang="pt-BR"/>
            </a:b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7537797" y="3189570"/>
            <a:ext cx="1627447" cy="584456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7537797" y="4262132"/>
            <a:ext cx="1278446" cy="53838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Agendar Banho e Tosa</a:t>
            </a:r>
            <a:endParaRPr sz="14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3"/>
          <p:cNvCxnSpPr>
            <a:stCxn id="112" idx="3"/>
            <a:endCxn id="110" idx="2"/>
          </p:cNvCxnSpPr>
          <p:nvPr/>
        </p:nvCxnSpPr>
        <p:spPr>
          <a:xfrm>
            <a:off x="3371556" y="3554855"/>
            <a:ext cx="4166100" cy="6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3"/>
          <p:cNvSpPr/>
          <p:nvPr/>
        </p:nvSpPr>
        <p:spPr>
          <a:xfrm>
            <a:off x="6546167" y="2398066"/>
            <a:ext cx="3610708" cy="287567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Petshop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2649416" y="5495092"/>
            <a:ext cx="3896751" cy="9720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</a:path>
              <a:path w="120000" h="120000" fill="none" extrusionOk="0">
                <a:moveTo>
                  <a:pt x="122996" y="34656"/>
                </a:moveTo>
                <a:lnTo>
                  <a:pt x="154218" y="-1046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Recepção (Nó Operacional) necessita, neste cenário, da capacidade de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“Agendamento no banho e tosa”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3"/>
          <p:cNvCxnSpPr>
            <a:stCxn id="110" idx="3"/>
            <a:endCxn id="111" idx="0"/>
          </p:cNvCxnSpPr>
          <p:nvPr/>
        </p:nvCxnSpPr>
        <p:spPr>
          <a:xfrm flipH="1">
            <a:off x="8177063" y="3774026"/>
            <a:ext cx="101400" cy="48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Cenário: Agendar leva e trás do animal</a:t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7537797" y="3189570"/>
            <a:ext cx="1627447" cy="584456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7641957" y="4324473"/>
            <a:ext cx="1278446" cy="53838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Agendar leva e trás do animal</a:t>
            </a:r>
            <a:endParaRPr sz="1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6"/>
          <p:cNvCxnSpPr>
            <a:stCxn id="124" idx="3"/>
            <a:endCxn id="122" idx="2"/>
          </p:cNvCxnSpPr>
          <p:nvPr/>
        </p:nvCxnSpPr>
        <p:spPr>
          <a:xfrm>
            <a:off x="3371556" y="3554855"/>
            <a:ext cx="4166100" cy="6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p6"/>
          <p:cNvSpPr/>
          <p:nvPr/>
        </p:nvSpPr>
        <p:spPr>
          <a:xfrm>
            <a:off x="6628417" y="2359566"/>
            <a:ext cx="3610800" cy="287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Petshop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2649416" y="5495092"/>
            <a:ext cx="3896751" cy="9720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</a:path>
              <a:path w="120000" h="120000" fill="none" extrusionOk="0">
                <a:moveTo>
                  <a:pt x="122996" y="34656"/>
                </a:moveTo>
                <a:lnTo>
                  <a:pt x="154218" y="-1046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Recepção (Nó Operacional) necessita, neste cenário, da capacidade de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“Agendar leva e trás do animal”,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Agendamento para buscar o animal, agendamento para devolver o animal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6"/>
          <p:cNvCxnSpPr>
            <a:stCxn id="122" idx="3"/>
            <a:endCxn id="123" idx="0"/>
          </p:cNvCxnSpPr>
          <p:nvPr/>
        </p:nvCxnSpPr>
        <p:spPr>
          <a:xfrm>
            <a:off x="8278463" y="3774026"/>
            <a:ext cx="2700" cy="550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Cenário: Comprar mercadoria</a:t>
            </a:r>
            <a:br>
              <a:rPr lang="pt-BR"/>
            </a:b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7537797" y="3189570"/>
            <a:ext cx="1627447" cy="584456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Gôndola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7641957" y="4296338"/>
            <a:ext cx="1278446" cy="53838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Tratar  venda da mercadoria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4"/>
          <p:cNvCxnSpPr>
            <a:stCxn id="136" idx="3"/>
            <a:endCxn id="134" idx="2"/>
          </p:cNvCxnSpPr>
          <p:nvPr/>
        </p:nvCxnSpPr>
        <p:spPr>
          <a:xfrm>
            <a:off x="3371556" y="3554855"/>
            <a:ext cx="4166100" cy="6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4"/>
          <p:cNvSpPr/>
          <p:nvPr/>
        </p:nvSpPr>
        <p:spPr>
          <a:xfrm>
            <a:off x="6475767" y="2241291"/>
            <a:ext cx="3610800" cy="287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Petshop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2649416" y="5438820"/>
            <a:ext cx="3896751" cy="9720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</a:path>
              <a:path w="120000" h="120000" fill="none" extrusionOk="0">
                <a:moveTo>
                  <a:pt x="122996" y="34656"/>
                </a:moveTo>
                <a:lnTo>
                  <a:pt x="154218" y="-1046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Gôndola (Nó Operacional) necessita, neste cenário, da capacidade de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Tratar</a:t>
            </a: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venda da mercadoria”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4"/>
          <p:cNvCxnSpPr>
            <a:stCxn id="134" idx="3"/>
            <a:endCxn id="135" idx="0"/>
          </p:cNvCxnSpPr>
          <p:nvPr/>
        </p:nvCxnSpPr>
        <p:spPr>
          <a:xfrm>
            <a:off x="8278463" y="3774026"/>
            <a:ext cx="2700" cy="52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Cenário: Devolver ou trocar mercadoria</a:t>
            </a:r>
            <a:br>
              <a:rPr lang="pt-BR"/>
            </a:b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7537797" y="3217705"/>
            <a:ext cx="1627447" cy="584456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Gerência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7641957" y="4296338"/>
            <a:ext cx="1278446" cy="53838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Tratar da troca ou devolução da mercadoria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5"/>
          <p:cNvCxnSpPr>
            <a:stCxn id="148" idx="3"/>
            <a:endCxn id="146" idx="2"/>
          </p:cNvCxnSpPr>
          <p:nvPr/>
        </p:nvCxnSpPr>
        <p:spPr>
          <a:xfrm>
            <a:off x="3371556" y="3554855"/>
            <a:ext cx="4166100" cy="282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" name="Google Shape;150;p5"/>
          <p:cNvSpPr/>
          <p:nvPr/>
        </p:nvSpPr>
        <p:spPr>
          <a:xfrm>
            <a:off x="6636392" y="2273991"/>
            <a:ext cx="3610800" cy="287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Petshop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2649416" y="5495092"/>
            <a:ext cx="3896751" cy="9720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996" y="0"/>
                </a:moveTo>
                <a:close/>
              </a:path>
              <a:path w="120000" h="120000" fill="none" extrusionOk="0">
                <a:moveTo>
                  <a:pt x="122996" y="34656"/>
                </a:moveTo>
                <a:lnTo>
                  <a:pt x="154218" y="-1046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Gerência (Nó Operacional) necessita, neste cenário, da capacidade de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Tratar da troca e/ou da devolução da mercadoria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5"/>
          <p:cNvCxnSpPr>
            <a:stCxn id="146" idx="3"/>
            <a:endCxn id="147" idx="0"/>
          </p:cNvCxnSpPr>
          <p:nvPr/>
        </p:nvCxnSpPr>
        <p:spPr>
          <a:xfrm>
            <a:off x="8278463" y="3802161"/>
            <a:ext cx="2700" cy="494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Arial</vt:lpstr>
      <vt:lpstr>Gill Sans</vt:lpstr>
      <vt:lpstr>Tema do Office</vt:lpstr>
      <vt:lpstr>Contexto de Negócio</vt:lpstr>
      <vt:lpstr>Cenário: Agendar Consulta </vt:lpstr>
      <vt:lpstr>Cenário: Agendar Banho e Tosa </vt:lpstr>
      <vt:lpstr>Cenário: Agendar leva e trás do animal</vt:lpstr>
      <vt:lpstr>Cenário: Comprar mercadoria </vt:lpstr>
      <vt:lpstr>Cenário: Devolver ou trocar mercadoria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 de Negócio</dc:title>
  <dc:creator>Osvaldo Takai</dc:creator>
  <cp:lastModifiedBy>HP</cp:lastModifiedBy>
  <cp:revision>1</cp:revision>
  <dcterms:created xsi:type="dcterms:W3CDTF">2019-12-11T13:11:31Z</dcterms:created>
  <dcterms:modified xsi:type="dcterms:W3CDTF">2020-11-12T01:49:28Z</dcterms:modified>
</cp:coreProperties>
</file>