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ijiOcsmn2BZ+sCCUs8+nalXi3Y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54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06492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9211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918834" y="170598"/>
            <a:ext cx="10515600" cy="73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/>
              <a:t>Capacidade:</a:t>
            </a:r>
            <a:r>
              <a:rPr lang="pt-BR" b="1" dirty="0"/>
              <a:t> </a:t>
            </a:r>
            <a:r>
              <a:rPr lang="pt-BR" dirty="0"/>
              <a:t>Agendar Consulta</a:t>
            </a:r>
            <a:endParaRPr dirty="0"/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t="4516"/>
          <a:stretch/>
        </p:blipFill>
        <p:spPr>
          <a:xfrm>
            <a:off x="4099675" y="904075"/>
            <a:ext cx="4378675" cy="584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xmlns="" id="{982BF938-9764-4B48-A8D6-D385B29B6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60" y="904078"/>
            <a:ext cx="6508967" cy="538504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8;p1"/>
          <p:cNvSpPr txBox="1">
            <a:spLocks/>
          </p:cNvSpPr>
          <p:nvPr/>
        </p:nvSpPr>
        <p:spPr>
          <a:xfrm>
            <a:off x="918834" y="170598"/>
            <a:ext cx="10515600" cy="73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dirty="0" smtClean="0"/>
              <a:t>Capacidade:</a:t>
            </a:r>
            <a:r>
              <a:rPr lang="pt-BR" b="1" dirty="0" smtClean="0"/>
              <a:t> </a:t>
            </a:r>
            <a:r>
              <a:rPr lang="pt-BR" dirty="0" smtClean="0"/>
              <a:t>Agendar Banho e Tosa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957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904078"/>
            <a:ext cx="6858000" cy="5496722"/>
          </a:xfrm>
          <a:prstGeom prst="rect">
            <a:avLst/>
          </a:prstGeom>
        </p:spPr>
      </p:pic>
      <p:sp>
        <p:nvSpPr>
          <p:cNvPr id="5" name="Google Shape;88;p1"/>
          <p:cNvSpPr txBox="1">
            <a:spLocks/>
          </p:cNvSpPr>
          <p:nvPr/>
        </p:nvSpPr>
        <p:spPr>
          <a:xfrm>
            <a:off x="918834" y="170598"/>
            <a:ext cx="10515600" cy="73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dirty="0" smtClean="0"/>
              <a:t>Capacidade:</a:t>
            </a:r>
            <a:r>
              <a:rPr lang="pt-BR" b="1" dirty="0" smtClean="0"/>
              <a:t> </a:t>
            </a:r>
            <a:r>
              <a:rPr lang="pt-BR" dirty="0" smtClean="0"/>
              <a:t>Agendar Leva e Trás do animal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58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</Words>
  <Application>Microsoft Office PowerPoint</Application>
  <PresentationFormat>Widescreen</PresentationFormat>
  <Paragraphs>3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do Office</vt:lpstr>
      <vt:lpstr>Capacidade: Agendar Consulta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Capacidade: Agendar Consulta</dc:title>
  <dc:creator>Osvaldo Takai</dc:creator>
  <cp:lastModifiedBy>HP</cp:lastModifiedBy>
  <cp:revision>3</cp:revision>
  <dcterms:created xsi:type="dcterms:W3CDTF">2019-12-11T13:11:31Z</dcterms:created>
  <dcterms:modified xsi:type="dcterms:W3CDTF">2020-11-12T02:35:48Z</dcterms:modified>
</cp:coreProperties>
</file>