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8GORyc5Bsb8H1nYazsCQlB1Et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9" autoAdjust="0"/>
  </p:normalViewPr>
  <p:slideViewPr>
    <p:cSldViewPr snapToGrid="0">
      <p:cViewPr varScale="1">
        <p:scale>
          <a:sx n="107" d="100"/>
          <a:sy n="10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0919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37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4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21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44003" y="5971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Análise de </a:t>
            </a:r>
            <a:r>
              <a:rPr lang="pt-BR" dirty="0" smtClean="0"/>
              <a:t>Eventos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4474"/>
            <a:ext cx="11887199" cy="162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44003" y="5971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Análise de </a:t>
            </a:r>
            <a:r>
              <a:rPr lang="pt-BR" dirty="0" smtClean="0"/>
              <a:t>Eventos</a:t>
            </a:r>
            <a:endParaRPr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xmlns="" id="{ED484F0A-8E20-439F-82D0-0E367FDA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9" y="2448017"/>
            <a:ext cx="11207622" cy="19619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705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44003" y="5971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Análise de </a:t>
            </a:r>
            <a:r>
              <a:rPr lang="pt-BR" dirty="0" smtClean="0"/>
              <a:t>Eventos</a:t>
            </a:r>
            <a:endParaRPr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9700"/>
              </p:ext>
            </p:extLst>
          </p:nvPr>
        </p:nvGraphicFramePr>
        <p:xfrm>
          <a:off x="444002" y="2514598"/>
          <a:ext cx="11392398" cy="1638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655">
                  <a:extLst>
                    <a:ext uri="{9D8B030D-6E8A-4147-A177-3AD203B41FA5}">
                      <a16:colId xmlns:a16="http://schemas.microsoft.com/office/drawing/2014/main" xmlns="" val="233345"/>
                    </a:ext>
                  </a:extLst>
                </a:gridCol>
                <a:gridCol w="703393">
                  <a:extLst>
                    <a:ext uri="{9D8B030D-6E8A-4147-A177-3AD203B41FA5}">
                      <a16:colId xmlns:a16="http://schemas.microsoft.com/office/drawing/2014/main" xmlns="" val="588888272"/>
                    </a:ext>
                  </a:extLst>
                </a:gridCol>
                <a:gridCol w="616673">
                  <a:extLst>
                    <a:ext uri="{9D8B030D-6E8A-4147-A177-3AD203B41FA5}">
                      <a16:colId xmlns:a16="http://schemas.microsoft.com/office/drawing/2014/main" xmlns="" val="1491855011"/>
                    </a:ext>
                  </a:extLst>
                </a:gridCol>
                <a:gridCol w="3288925">
                  <a:extLst>
                    <a:ext uri="{9D8B030D-6E8A-4147-A177-3AD203B41FA5}">
                      <a16:colId xmlns:a16="http://schemas.microsoft.com/office/drawing/2014/main" xmlns="" val="3945965099"/>
                    </a:ext>
                  </a:extLst>
                </a:gridCol>
                <a:gridCol w="645580">
                  <a:extLst>
                    <a:ext uri="{9D8B030D-6E8A-4147-A177-3AD203B41FA5}">
                      <a16:colId xmlns:a16="http://schemas.microsoft.com/office/drawing/2014/main" xmlns="" val="2142635161"/>
                    </a:ext>
                  </a:extLst>
                </a:gridCol>
                <a:gridCol w="925010">
                  <a:extLst>
                    <a:ext uri="{9D8B030D-6E8A-4147-A177-3AD203B41FA5}">
                      <a16:colId xmlns:a16="http://schemas.microsoft.com/office/drawing/2014/main" xmlns="" val="2531520909"/>
                    </a:ext>
                  </a:extLst>
                </a:gridCol>
                <a:gridCol w="751571">
                  <a:extLst>
                    <a:ext uri="{9D8B030D-6E8A-4147-A177-3AD203B41FA5}">
                      <a16:colId xmlns:a16="http://schemas.microsoft.com/office/drawing/2014/main" xmlns="" val="1448432100"/>
                    </a:ext>
                  </a:extLst>
                </a:gridCol>
                <a:gridCol w="616673">
                  <a:extLst>
                    <a:ext uri="{9D8B030D-6E8A-4147-A177-3AD203B41FA5}">
                      <a16:colId xmlns:a16="http://schemas.microsoft.com/office/drawing/2014/main" xmlns="" val="801448299"/>
                    </a:ext>
                  </a:extLst>
                </a:gridCol>
                <a:gridCol w="751571">
                  <a:extLst>
                    <a:ext uri="{9D8B030D-6E8A-4147-A177-3AD203B41FA5}">
                      <a16:colId xmlns:a16="http://schemas.microsoft.com/office/drawing/2014/main" xmlns="" val="396725073"/>
                    </a:ext>
                  </a:extLst>
                </a:gridCol>
                <a:gridCol w="1233347">
                  <a:extLst>
                    <a:ext uri="{9D8B030D-6E8A-4147-A177-3AD203B41FA5}">
                      <a16:colId xmlns:a16="http://schemas.microsoft.com/office/drawing/2014/main" xmlns="" val="2364256040"/>
                    </a:ext>
                  </a:extLst>
                </a:gridCol>
              </a:tblGrid>
              <a:tr h="324416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Capacidades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ctr"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Nº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Evento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Externo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Temporal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Extemporâneo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ctr"/>
                </a:tc>
                <a:extLst>
                  <a:ext uri="{0D108BD9-81ED-4DB2-BD59-A6C34878D82A}">
                    <a16:rowId xmlns:a16="http://schemas.microsoft.com/office/drawing/2014/main" xmlns="" val="980500793"/>
                  </a:ext>
                </a:extLst>
              </a:tr>
              <a:tr h="32441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Previsível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Não Previsível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Relativo 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Absoluto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Não Evento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3950128"/>
                  </a:ext>
                </a:extLst>
              </a:tr>
              <a:tr h="3244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  <a:latin typeface="+mj-lt"/>
                        </a:rPr>
                        <a:t>Agendar leva e </a:t>
                      </a:r>
                      <a:r>
                        <a:rPr lang="pt-BR" sz="1100" u="none" strike="noStrike" dirty="0" smtClean="0">
                          <a:effectLst/>
                          <a:latin typeface="+mj-lt"/>
                        </a:rPr>
                        <a:t>trás do</a:t>
                      </a:r>
                      <a:r>
                        <a:rPr lang="pt-BR" sz="1100" u="none" strike="noStrike" baseline="0" dirty="0" smtClean="0">
                          <a:effectLst/>
                          <a:latin typeface="+mj-lt"/>
                        </a:rPr>
                        <a:t> animal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8881" marR="8881" marT="888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smtClean="0">
                          <a:effectLst/>
                        </a:rPr>
                        <a:t>Motorista </a:t>
                      </a:r>
                      <a:r>
                        <a:rPr lang="pt-BR" sz="1100" u="none" strike="noStrike" dirty="0">
                          <a:effectLst/>
                        </a:rPr>
                        <a:t>define agenda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2667024193"/>
                  </a:ext>
                </a:extLst>
              </a:tr>
              <a:tr h="32441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Cliente solicita </a:t>
                      </a:r>
                      <a:r>
                        <a:rPr lang="pt-BR" sz="1100" u="none" strike="noStrike" dirty="0" smtClean="0">
                          <a:effectLst/>
                        </a:rPr>
                        <a:t>agendamento leva e trás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x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1355108609"/>
                  </a:ext>
                </a:extLst>
              </a:tr>
              <a:tr h="3406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Cliente responde solicitação de </a:t>
                      </a:r>
                      <a:r>
                        <a:rPr lang="pt-BR" sz="1100" u="none" strike="noStrike" dirty="0" smtClean="0">
                          <a:effectLst/>
                        </a:rPr>
                        <a:t>confirmação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x(2)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1" marR="8881" marT="8881" marB="0" anchor="b"/>
                </a:tc>
                <a:extLst>
                  <a:ext uri="{0D108BD9-81ED-4DB2-BD59-A6C34878D82A}">
                    <a16:rowId xmlns:a16="http://schemas.microsoft.com/office/drawing/2014/main" xmlns="" val="350915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425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</Words>
  <Application>Microsoft Office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Análise de Eventos</vt:lpstr>
      <vt:lpstr>Análise de Eventos</vt:lpstr>
      <vt:lpstr>Análise de Eventos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Eventos de Agendar Consulta</dc:title>
  <dc:creator>Osvaldo Takai</dc:creator>
  <cp:lastModifiedBy>HP</cp:lastModifiedBy>
  <cp:revision>2</cp:revision>
  <dcterms:created xsi:type="dcterms:W3CDTF">2019-12-11T13:11:31Z</dcterms:created>
  <dcterms:modified xsi:type="dcterms:W3CDTF">2020-11-12T06:03:43Z</dcterms:modified>
</cp:coreProperties>
</file>