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GB7zybCaR6CShMciADfHjYxe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 snapToGrid="0">
      <p:cViewPr varScale="1">
        <p:scale>
          <a:sx n="80" d="100"/>
          <a:sy n="80" d="100"/>
        </p:scale>
        <p:origin x="3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6724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49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 idx="4294967295"/>
          </p:nvPr>
        </p:nvSpPr>
        <p:spPr>
          <a:xfrm>
            <a:off x="1327245" y="55394"/>
            <a:ext cx="10515600" cy="52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200" dirty="0" smtClean="0"/>
              <a:t>Regras de Negócio</a:t>
            </a:r>
            <a:endParaRPr sz="3200"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1327245" y="909636"/>
            <a:ext cx="941695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negócio vinda da capacidade: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gendar consulta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do evento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veterinário define agenda: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 Veterinário define a disponibilidade da agenda com no mínimo 15 dias de antecedência </a:t>
            </a:r>
          </a:p>
          <a:p>
            <a:pPr marL="114300">
              <a:buClr>
                <a:schemeClr val="dk1"/>
              </a:buClr>
              <a:buSzPts val="1800"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negócio vinda da capacidade: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consulta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do evento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responde solicitação de confirmação:</a:t>
            </a:r>
            <a:endParaRPr lang="pt-BR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resposta do cliente sobre a confirmação de agendamento deverá ocorrer no ato do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atendimento, devendo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levar no máximo 2 minutos para dar a resposta. </a:t>
            </a:r>
            <a:endParaRPr lang="pt-BR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negócio vinda da capacidade: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consulta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do evento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recepcionista avisa impossibilidade de atendimento:</a:t>
            </a:r>
            <a:endParaRPr lang="pt-BR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>
              <a:buClr>
                <a:schemeClr val="dk1"/>
              </a:buClr>
              <a:buSzPts val="1800"/>
            </a:pP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recepcionista informa a impossibilidade de atendimento com no mínimo 1 dia de antecedência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negócio vinda da capacidade: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banho e tosa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do evento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agenda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pt-BR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>
              <a:buClr>
                <a:schemeClr val="dk1"/>
              </a:buClr>
              <a:buSzPts val="1800"/>
            </a:pP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 define a disponibilidade da agenda todo inicio de mês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negócio vinda da capacidade: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banho e tosa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evento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responde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solicitação de confirmação:</a:t>
            </a:r>
            <a:endParaRPr lang="pt-BR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confirmação do agendamento por parte do cliente deverá ocorrer no ato do atendimento, devendo levar no máximo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minutos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dar a resposta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00050" indent="-285750">
              <a:buClr>
                <a:schemeClr val="dk1"/>
              </a:buClr>
              <a:buSzPts val="1800"/>
              <a:buFontTx/>
              <a:buChar char="-"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>
              <a:buClr>
                <a:schemeClr val="dk1"/>
              </a:buClr>
              <a:buSzPts val="1800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negócio vinda da capacidade: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 e trás do animal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evento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motorista define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agenda:</a:t>
            </a:r>
          </a:p>
          <a:p>
            <a:pPr marL="114300" lvl="0">
              <a:buClr>
                <a:schemeClr val="dk1"/>
              </a:buClr>
              <a:buSzPts val="1800"/>
            </a:pP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 motorista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disponibilidade da agenda com no mínimo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dias de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antecedência.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negócio vinda da capacidade: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leva e trás do animal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evento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</a:t>
            </a:r>
            <a:r>
              <a:rPr lang="pt-B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de confirmação:</a:t>
            </a:r>
          </a:p>
          <a:p>
            <a:pPr marL="114300">
              <a:buClr>
                <a:schemeClr val="dk1"/>
              </a:buClr>
              <a:buSzPts val="1800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confirmação do agendamento por parte do cliente deverá ocorrer no ato do atendimento, devendo levar no máximo 10 minutos para dar a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resposta.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278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Regras de Negócio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Regras de Negócio</dc:title>
  <dc:creator>Osvaldo Takai</dc:creator>
  <cp:lastModifiedBy>HP</cp:lastModifiedBy>
  <cp:revision>4</cp:revision>
  <dcterms:created xsi:type="dcterms:W3CDTF">2019-12-11T13:11:31Z</dcterms:created>
  <dcterms:modified xsi:type="dcterms:W3CDTF">2020-11-12T04:00:59Z</dcterms:modified>
</cp:coreProperties>
</file>