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g1WlG2npymod04qjbNv9k+5B+0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82875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3110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dirty="0"/>
              <a:t>Modelo Conceitual de </a:t>
            </a:r>
            <a:r>
              <a:rPr lang="pt-BR" dirty="0" smtClean="0"/>
              <a:t>Agendar Consulta</a:t>
            </a:r>
            <a:endParaRPr dirty="0"/>
          </a:p>
        </p:txBody>
      </p:sp>
      <p:pic>
        <p:nvPicPr>
          <p:cNvPr id="89" name="Google Shape;8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400" y="1843088"/>
            <a:ext cx="871537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D6E56CD5-B66A-492D-B785-AC12DFCB637A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675" y="1962150"/>
            <a:ext cx="5048250" cy="4152900"/>
          </a:xfrm>
          <a:prstGeom prst="rect">
            <a:avLst/>
          </a:prstGeom>
        </p:spPr>
      </p:pic>
      <p:sp>
        <p:nvSpPr>
          <p:cNvPr id="5" name="Google Shape;88;p1"/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sz="4400" dirty="0" smtClean="0"/>
              <a:t>Modelo Conceitual de Agendar Banho e Tosa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07488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8;p1"/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pt-BR" sz="4400" dirty="0" smtClean="0"/>
              <a:t>Modelo Conceitual de Agendar Leva e trás do animal</a:t>
            </a:r>
            <a:endParaRPr lang="pt-BR" sz="4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62" y="2295525"/>
            <a:ext cx="85248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901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</Words>
  <Application>Microsoft Office PowerPoint</Application>
  <PresentationFormat>Widescreen</PresentationFormat>
  <Paragraphs>3</Paragraphs>
  <Slides>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do Office</vt:lpstr>
      <vt:lpstr>Modelo Conceitual de Agendar Consulta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Conceitual de Agendar Consulta</dc:title>
  <dc:creator>Osvaldo Takai</dc:creator>
  <cp:lastModifiedBy>HP</cp:lastModifiedBy>
  <cp:revision>2</cp:revision>
  <dcterms:created xsi:type="dcterms:W3CDTF">2019-12-11T13:11:31Z</dcterms:created>
  <dcterms:modified xsi:type="dcterms:W3CDTF">2020-11-12T04:17:07Z</dcterms:modified>
</cp:coreProperties>
</file>