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iOtwP8NAnL9EERsSAZkC88c4jT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68623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Criar o modelagem para o deposito de dados.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085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075" y="1369300"/>
            <a:ext cx="8705850" cy="43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1513700" y="309375"/>
            <a:ext cx="94878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dirty="0">
                <a:solidFill>
                  <a:schemeClr val="dk1"/>
                </a:solidFill>
              </a:rPr>
              <a:t>Ciclo de vida </a:t>
            </a:r>
            <a:r>
              <a:rPr lang="pt-BR" sz="3800" dirty="0" smtClean="0">
                <a:solidFill>
                  <a:schemeClr val="dk1"/>
                </a:solidFill>
              </a:rPr>
              <a:t>de </a:t>
            </a:r>
            <a:r>
              <a:rPr lang="pt-BR" sz="3800" dirty="0">
                <a:solidFill>
                  <a:schemeClr val="dk1"/>
                </a:solidFill>
              </a:rPr>
              <a:t>a</a:t>
            </a:r>
            <a:r>
              <a:rPr lang="pt-BR" sz="3800" dirty="0" smtClean="0">
                <a:solidFill>
                  <a:schemeClr val="dk1"/>
                </a:solidFill>
              </a:rPr>
              <a:t>gendar </a:t>
            </a:r>
            <a:r>
              <a:rPr lang="pt-BR" sz="3800" dirty="0">
                <a:solidFill>
                  <a:schemeClr val="dk1"/>
                </a:solidFill>
              </a:rPr>
              <a:t>c</a:t>
            </a:r>
            <a:r>
              <a:rPr lang="pt-BR" sz="3800" dirty="0" smtClean="0">
                <a:solidFill>
                  <a:schemeClr val="dk1"/>
                </a:solidFill>
              </a:rPr>
              <a:t>onsulta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DC3869-E0C1-4E33-B26D-CECD8B46E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1512888"/>
            <a:ext cx="9601200" cy="4238625"/>
          </a:xfrm>
          <a:prstGeom prst="rect">
            <a:avLst/>
          </a:prstGeom>
        </p:spPr>
      </p:pic>
      <p:sp>
        <p:nvSpPr>
          <p:cNvPr id="5" name="Google Shape;90;p1"/>
          <p:cNvSpPr txBox="1"/>
          <p:nvPr/>
        </p:nvSpPr>
        <p:spPr>
          <a:xfrm>
            <a:off x="1462900" y="322075"/>
            <a:ext cx="94878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dirty="0">
                <a:solidFill>
                  <a:schemeClr val="dk1"/>
                </a:solidFill>
              </a:rPr>
              <a:t>Ciclo de vida </a:t>
            </a:r>
            <a:r>
              <a:rPr lang="pt-BR" sz="3800" dirty="0" smtClean="0">
                <a:solidFill>
                  <a:schemeClr val="dk1"/>
                </a:solidFill>
              </a:rPr>
              <a:t>de </a:t>
            </a:r>
            <a:r>
              <a:rPr lang="pt-BR" sz="3800" dirty="0">
                <a:solidFill>
                  <a:schemeClr val="dk1"/>
                </a:solidFill>
              </a:rPr>
              <a:t>a</a:t>
            </a:r>
            <a:r>
              <a:rPr lang="pt-BR" sz="3800" dirty="0" smtClean="0">
                <a:solidFill>
                  <a:schemeClr val="dk1"/>
                </a:solidFill>
              </a:rPr>
              <a:t>gendar </a:t>
            </a:r>
            <a:r>
              <a:rPr lang="pt-BR" sz="3800" dirty="0" smtClean="0">
                <a:solidFill>
                  <a:schemeClr val="dk1"/>
                </a:solidFill>
              </a:rPr>
              <a:t>banho e tosa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290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900" y="1554275"/>
            <a:ext cx="9086850" cy="4600575"/>
          </a:xfrm>
          <a:prstGeom prst="rect">
            <a:avLst/>
          </a:prstGeom>
        </p:spPr>
      </p:pic>
      <p:sp>
        <p:nvSpPr>
          <p:cNvPr id="5" name="Google Shape;90;p1"/>
          <p:cNvSpPr txBox="1"/>
          <p:nvPr/>
        </p:nvSpPr>
        <p:spPr>
          <a:xfrm>
            <a:off x="1462900" y="322075"/>
            <a:ext cx="94878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dirty="0">
                <a:solidFill>
                  <a:schemeClr val="dk1"/>
                </a:solidFill>
              </a:rPr>
              <a:t>Ciclo de vida </a:t>
            </a:r>
            <a:r>
              <a:rPr lang="pt-BR" sz="3800" dirty="0" smtClean="0">
                <a:solidFill>
                  <a:schemeClr val="dk1"/>
                </a:solidFill>
              </a:rPr>
              <a:t>de </a:t>
            </a:r>
            <a:r>
              <a:rPr lang="pt-BR" sz="3800" dirty="0">
                <a:solidFill>
                  <a:schemeClr val="dk1"/>
                </a:solidFill>
              </a:rPr>
              <a:t>a</a:t>
            </a:r>
            <a:r>
              <a:rPr lang="pt-BR" sz="3800" dirty="0" smtClean="0">
                <a:solidFill>
                  <a:schemeClr val="dk1"/>
                </a:solidFill>
              </a:rPr>
              <a:t>gendar leva e trás do animal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7597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Osvaldo Takai</dc:creator>
  <cp:lastModifiedBy>HP</cp:lastModifiedBy>
  <cp:revision>1</cp:revision>
  <dcterms:created xsi:type="dcterms:W3CDTF">2019-12-11T13:11:31Z</dcterms:created>
  <dcterms:modified xsi:type="dcterms:W3CDTF">2020-11-12T04:21:51Z</dcterms:modified>
</cp:coreProperties>
</file>