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37naexlkW+7P9udQdYjZV66ea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601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34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3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29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Requisitos do </a:t>
            </a:r>
            <a:r>
              <a:rPr lang="pt-BR" dirty="0" smtClean="0"/>
              <a:t>Sistema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395075" y="1244599"/>
            <a:ext cx="10823400" cy="432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SSS-0001 Pr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ocesso :Agendar consulta -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emitir um aviso de agendamento concluído.</a:t>
            </a:r>
            <a:endParaRPr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SSS-0002 – Processo: Definir agenda – O sistema deve permitir marcação de dias e horários disponíveis.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SSS-0003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Processo: Agendar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imprimir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resumo do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SSS-0004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Processo: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solicitação de agendamento -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apresentar dias e horários disponíveis para agendamento.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SSS-0005 – Processo: Agendar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 sistema deve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impedir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agendamento em dias </a:t>
            </a: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indisponíveis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SSS-0006 – Processo: Agendar consulta – O sistema deve permitir o agendamento de consulta.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SSS-0007 – Processo: Agendar consulta – O sistema deve permitir o cadastro do cliente.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SSS-0008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Processo: Agendar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permitir o cadastro do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SSS-0009 – Processo: Avisar impossibilidade de atendimento – O sistema deve permitir a exclusão do agendamento.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SSS-00010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Processo: Receber solicitação de agendamento -  O sistema deve apresentar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agendamentos marcados.</a:t>
            </a: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pt-BR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Requisitos do </a:t>
            </a:r>
            <a:r>
              <a:rPr lang="pt-BR" dirty="0" smtClean="0"/>
              <a:t>Sistema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531988" y="1244600"/>
            <a:ext cx="10823400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SSS-0001 Processo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Agendar banho e tosa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 sistema deve emitir um aviso de agendamento concluído.</a:t>
            </a: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SSS-0002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Processo: Definir agenda – O sistema deve permitir marcação de dias e horários disponíveis. 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SSS-0003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Processo: Agendar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banho e tosa 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 sistema deve imprimir um resumo do agendamento.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SSS-0004 Processo: Receber solicitação de agendamento -  O sistema deve apresentar dias e horários disponíveis para agendamento.</a:t>
            </a:r>
            <a:endParaRPr lang="pt-BR" sz="1800" dirty="0"/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SSS-0005 – Processo: Agendar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banho e tosa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 sistema deve impedir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dias indisponíveis.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SSS-0006 – Processo: Agendar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banho e tosa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 sistema deve permitir o agendamento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banho e tosa.</a:t>
            </a: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SSS-0007 – Processo: Agendar banho e tosa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permitir o cadastro do cliente.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SSS-0008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Processo: Agendar banho e tosa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permitir o cadastro do animal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SSS-0009 - 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Processo: Receber solicitação de agendamento -  O sistema deve apresentar todos os agendamentos marcados.</a:t>
            </a: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2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Requisitos do </a:t>
            </a:r>
            <a:r>
              <a:rPr lang="pt-BR" dirty="0" smtClean="0"/>
              <a:t>Sistema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531988" y="1244599"/>
            <a:ext cx="10823400" cy="353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SSS-0001 Processo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Agendar leva e trás -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emitir um aviso de agendamento concluído.</a:t>
            </a: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SSS-0002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Processo: Definir agenda – O sistema deve permitir marcação de dias e horários disponíveis. 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SSS-0003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Processo: Agendar leva e trás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imprimir um resumo do agendamento.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SSS-0004 Processo: Receber solicitação de agendamento -  O sistema deve apresentar dias e horários disponíveis para agendamento.</a:t>
            </a:r>
            <a:endParaRPr lang="pt-BR" sz="1800" dirty="0"/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SSS-0005 – Processo: Agendar leva e trás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impedir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dias indisponíveis.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SSS-0006 – Processo: Agendar leva e trás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permitir o agendamento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 e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trás.</a:t>
            </a: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SSS-0007 – Processo: Agendar leva e trás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permitir o cadastro do cliente.</a:t>
            </a: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SSS-0008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Processo: Agendar leva e trás 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deve permitir o cadastro do animal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SSS-0009 -  Processo: Receber solicitação de agendamento -  O sistema deve apresentar todos os agendamentos marcados.</a:t>
            </a:r>
            <a:endParaRPr lang="pt-BR" sz="1800" dirty="0"/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06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504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Requisitos do Sistema</vt:lpstr>
      <vt:lpstr>Requisitos do Sistema</vt:lpstr>
      <vt:lpstr>Requisitos do Sistema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do Sistema</dc:title>
  <dc:creator>Osvaldo Takai</dc:creator>
  <cp:lastModifiedBy>HP</cp:lastModifiedBy>
  <cp:revision>7</cp:revision>
  <dcterms:created xsi:type="dcterms:W3CDTF">2019-12-11T13:11:31Z</dcterms:created>
  <dcterms:modified xsi:type="dcterms:W3CDTF">2020-11-12T06:01:19Z</dcterms:modified>
</cp:coreProperties>
</file>