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3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5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F503-4A01-482D-8276-6B4BCE737EAA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954928" y="230755"/>
            <a:ext cx="10515600" cy="12130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Requisitos X Características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Agendar Consulta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58901"/>
              </p:ext>
            </p:extLst>
          </p:nvPr>
        </p:nvGraphicFramePr>
        <p:xfrm>
          <a:off x="1022675" y="2189748"/>
          <a:ext cx="10467492" cy="2859296"/>
        </p:xfrm>
        <a:graphic>
          <a:graphicData uri="http://schemas.openxmlformats.org/drawingml/2006/table">
            <a:tbl>
              <a:tblPr/>
              <a:tblGrid>
                <a:gridCol w="1132112"/>
                <a:gridCol w="172962"/>
                <a:gridCol w="172962"/>
                <a:gridCol w="172962"/>
                <a:gridCol w="172962"/>
                <a:gridCol w="172962"/>
                <a:gridCol w="172962"/>
                <a:gridCol w="172962"/>
                <a:gridCol w="152673"/>
                <a:gridCol w="172962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</a:tblGrid>
              <a:tr h="259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954928" y="230755"/>
            <a:ext cx="10515600" cy="12130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Requisitos X Características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Agendar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Banho e Tosa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59332"/>
              </p:ext>
            </p:extLst>
          </p:nvPr>
        </p:nvGraphicFramePr>
        <p:xfrm>
          <a:off x="1022675" y="2189748"/>
          <a:ext cx="10467492" cy="2599360"/>
        </p:xfrm>
        <a:graphic>
          <a:graphicData uri="http://schemas.openxmlformats.org/drawingml/2006/table">
            <a:tbl>
              <a:tblPr/>
              <a:tblGrid>
                <a:gridCol w="1132112"/>
                <a:gridCol w="172962"/>
                <a:gridCol w="172962"/>
                <a:gridCol w="172962"/>
                <a:gridCol w="172962"/>
                <a:gridCol w="172962"/>
                <a:gridCol w="172962"/>
                <a:gridCol w="172962"/>
                <a:gridCol w="152673"/>
                <a:gridCol w="172962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</a:tblGrid>
              <a:tr h="259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6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954928" y="230755"/>
            <a:ext cx="10515600" cy="12130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Requisitos X Características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Agendar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 e Trás do Animal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59332"/>
              </p:ext>
            </p:extLst>
          </p:nvPr>
        </p:nvGraphicFramePr>
        <p:xfrm>
          <a:off x="1022675" y="2189748"/>
          <a:ext cx="10467492" cy="2599360"/>
        </p:xfrm>
        <a:graphic>
          <a:graphicData uri="http://schemas.openxmlformats.org/drawingml/2006/table">
            <a:tbl>
              <a:tblPr/>
              <a:tblGrid>
                <a:gridCol w="1132112"/>
                <a:gridCol w="172962"/>
                <a:gridCol w="172962"/>
                <a:gridCol w="172962"/>
                <a:gridCol w="172962"/>
                <a:gridCol w="172962"/>
                <a:gridCol w="172962"/>
                <a:gridCol w="172962"/>
                <a:gridCol w="152673"/>
                <a:gridCol w="172962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  <a:gridCol w="251581"/>
              </a:tblGrid>
              <a:tr h="259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SSS-0009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7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255</Words>
  <Application>Microsoft Office PowerPoint</Application>
  <PresentationFormat>Widescreen</PresentationFormat>
  <Paragraphs>1271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Telefonica | VIVO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4</cp:revision>
  <dcterms:created xsi:type="dcterms:W3CDTF">2020-11-12T05:13:09Z</dcterms:created>
  <dcterms:modified xsi:type="dcterms:W3CDTF">2020-11-12T06:01:06Z</dcterms:modified>
</cp:coreProperties>
</file>