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24" r:id="rId3"/>
    <p:sldId id="325" r:id="rId4"/>
    <p:sldId id="271" r:id="rId5"/>
    <p:sldId id="328" r:id="rId6"/>
    <p:sldId id="329" r:id="rId7"/>
    <p:sldId id="326" r:id="rId8"/>
    <p:sldId id="327" r:id="rId9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674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6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24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3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96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98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55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506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5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82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1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48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37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6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85"/>
              </a:lnSpc>
            </a:pPr>
            <a:r>
              <a:rPr lang="es-CO" spc="-5" smtClean="0"/>
              <a:t>Introducción </a:t>
            </a:r>
            <a:r>
              <a:rPr lang="es-CO" smtClean="0"/>
              <a:t>a la computación paralela</a:t>
            </a:r>
            <a:r>
              <a:rPr lang="es-CO" spc="-114" smtClean="0"/>
              <a:t> </a:t>
            </a:r>
            <a:r>
              <a:rPr lang="es-CO" smtClean="0"/>
              <a:t>con</a:t>
            </a:r>
          </a:p>
          <a:p>
            <a:pPr marL="12700">
              <a:lnSpc>
                <a:spcPct val="100000"/>
              </a:lnSpc>
            </a:pPr>
            <a:r>
              <a:rPr lang="es-CO" spc="-5" smtClean="0"/>
              <a:t>GPU,s</a:t>
            </a:r>
            <a:endParaRPr lang="es-CO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6945" y="228600"/>
            <a:ext cx="7230109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CO" sz="5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Unidad de Procesamiento Gráfico (</a:t>
            </a:r>
            <a:r>
              <a:rPr lang="es-CO" sz="5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s-CO" sz="5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5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105400" y="54102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</a:t>
            </a:r>
          </a:p>
          <a:p>
            <a:pPr algn="r"/>
            <a:r>
              <a:rPr lang="es-CO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David Escamilla G.</a:t>
            </a:r>
          </a:p>
          <a:p>
            <a:pPr algn="r"/>
            <a:r>
              <a:rPr lang="es-CO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Miguel </a:t>
            </a:r>
            <a:r>
              <a:rPr lang="es-CO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Ángel </a:t>
            </a:r>
            <a:r>
              <a:rPr lang="es-CO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Herrera.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477000" cy="685800"/>
          </a:xfrm>
        </p:spPr>
        <p:txBody>
          <a:bodyPr>
            <a:noAutofit/>
          </a:bodyPr>
          <a:lstStyle/>
          <a:p>
            <a:pPr algn="ctr"/>
            <a:r>
              <a:rPr lang="es-CO" sz="4400" dirty="0" smtClean="0"/>
              <a:t>¿Que es GPU?</a:t>
            </a:r>
            <a:endParaRPr lang="es-CO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0"/>
            <a:ext cx="6477000" cy="1420810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Unidad de procesamiento gráfico (GPUs) son  procesadores de varios núcleos que ofrecen alto  rendimiento.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08" y="3021010"/>
            <a:ext cx="4044784" cy="30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990" y="152400"/>
            <a:ext cx="6705599" cy="838200"/>
          </a:xfrm>
        </p:spPr>
        <p:txBody>
          <a:bodyPr>
            <a:normAutofit/>
          </a:bodyPr>
          <a:lstStyle/>
          <a:p>
            <a:pPr algn="ctr"/>
            <a:r>
              <a:rPr lang="es-CO" sz="4400" dirty="0" smtClean="0"/>
              <a:t>Arquitectura de la GPU</a:t>
            </a:r>
            <a:endParaRPr lang="es-CO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990" y="1219200"/>
            <a:ext cx="6705599" cy="1981200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400" dirty="0"/>
              <a:t>Una GPU está altamente segmentada, lo que indica que posee gran cantidad de unidades funcionales</a:t>
            </a:r>
            <a:r>
              <a:rPr lang="es-CO" sz="2400" dirty="0" smtClean="0"/>
              <a:t>.</a:t>
            </a:r>
          </a:p>
          <a:p>
            <a:pPr algn="just"/>
            <a:r>
              <a:rPr lang="es-CO" sz="2400" dirty="0"/>
              <a:t>La GPU dedica más transistores al procesamiento de datos</a:t>
            </a:r>
          </a:p>
          <a:p>
            <a:endParaRPr lang="es-CO" sz="2400" dirty="0"/>
          </a:p>
        </p:txBody>
      </p:sp>
      <p:sp>
        <p:nvSpPr>
          <p:cNvPr id="4" name="object 4"/>
          <p:cNvSpPr/>
          <p:nvPr/>
        </p:nvSpPr>
        <p:spPr>
          <a:xfrm>
            <a:off x="1020281" y="3200400"/>
            <a:ext cx="5429015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30" y="228600"/>
            <a:ext cx="6467540" cy="952312"/>
          </a:xfrm>
          <a:prstGeom prst="rect">
            <a:avLst/>
          </a:prstGeom>
        </p:spPr>
        <p:txBody>
          <a:bodyPr vert="horz" wrap="square" lIns="0" tIns="2725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10" dirty="0"/>
              <a:t>Evolución </a:t>
            </a:r>
            <a:r>
              <a:rPr sz="4400" dirty="0"/>
              <a:t>GPU:</a:t>
            </a:r>
            <a:r>
              <a:rPr sz="4400" spc="-75" dirty="0"/>
              <a:t> </a:t>
            </a:r>
            <a:r>
              <a:rPr sz="4400" spc="-5" dirty="0"/>
              <a:t>GFLOPS/s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371600"/>
            <a:ext cx="61722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s-CO" sz="4400" dirty="0" smtClean="0"/>
              <a:t>CUDA</a:t>
            </a:r>
            <a:endParaRPr lang="es-CO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800" y="914401"/>
            <a:ext cx="6781799" cy="3581400"/>
          </a:xfrm>
        </p:spPr>
        <p:txBody>
          <a:bodyPr>
            <a:normAutofit/>
          </a:bodyPr>
          <a:lstStyle/>
          <a:p>
            <a:pPr algn="just"/>
            <a:r>
              <a:rPr lang="es-CO" sz="2000" dirty="0" smtClean="0"/>
              <a:t>Hace </a:t>
            </a:r>
            <a:r>
              <a:rPr lang="es-CO" sz="2000" dirty="0"/>
              <a:t>referencia tanto a un compilador como a un conjunto de herramientas de desarrollo creadas por </a:t>
            </a:r>
            <a:r>
              <a:rPr lang="es-CO" sz="2000" dirty="0" smtClean="0"/>
              <a:t>NVIDIA que </a:t>
            </a:r>
            <a:r>
              <a:rPr lang="es-CO" sz="2000" dirty="0"/>
              <a:t>permiten a los programadores usar una variación del lenguaje de programación C para codificar algoritmos en GPU de NVIDIA 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pic>
        <p:nvPicPr>
          <p:cNvPr id="2050" name="Picture 2" descr="https://upload.wikimedia.org/wikipedia/commons/5/59/CUDA_processing_flow_%28En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17" y="2590801"/>
            <a:ext cx="398736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456" y="152400"/>
            <a:ext cx="6857999" cy="685800"/>
          </a:xfrm>
        </p:spPr>
        <p:txBody>
          <a:bodyPr>
            <a:normAutofit/>
          </a:bodyPr>
          <a:lstStyle/>
          <a:p>
            <a:r>
              <a:rPr lang="es-CO" dirty="0"/>
              <a:t>ARQUITECTURA NVIDIA PASCAL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4456" y="1063335"/>
            <a:ext cx="6857999" cy="2421081"/>
          </a:xfrm>
        </p:spPr>
        <p:txBody>
          <a:bodyPr>
            <a:noAutofit/>
          </a:bodyPr>
          <a:lstStyle/>
          <a:p>
            <a:r>
              <a:rPr lang="es-CO" sz="2200" dirty="0"/>
              <a:t>La arquitectura NVIDIA </a:t>
            </a:r>
            <a:r>
              <a:rPr lang="es-CO" sz="2200" dirty="0" smtClean="0"/>
              <a:t>Pascal está </a:t>
            </a:r>
            <a:r>
              <a:rPr lang="es-CO" sz="2200" dirty="0"/>
              <a:t>diseñada específicamente para ser el motor de las computadoras que aprenden, observan y simulan nuestro mundo, un mundo con un apetito infinito por la computación. Pascal se rediseñó desde los componentes hasta el software para ofrecer innovación en cada aspecto.</a:t>
            </a:r>
          </a:p>
        </p:txBody>
      </p:sp>
      <p:pic>
        <p:nvPicPr>
          <p:cNvPr id="3074" name="Picture 2" descr="NVIDIA-GTX-1070-FoundersEdition-F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95" y="3575460"/>
            <a:ext cx="4393519" cy="329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493" y="152400"/>
            <a:ext cx="6857999" cy="762000"/>
          </a:xfrm>
        </p:spPr>
        <p:txBody>
          <a:bodyPr>
            <a:normAutofit/>
          </a:bodyPr>
          <a:lstStyle/>
          <a:p>
            <a:pPr algn="ctr"/>
            <a:r>
              <a:rPr lang="es-CO" sz="4400" dirty="0" smtClean="0"/>
              <a:t>GPU NVIDIA</a:t>
            </a:r>
            <a:endParaRPr lang="es-CO" sz="4400" dirty="0"/>
          </a:p>
        </p:txBody>
      </p:sp>
      <p:pic>
        <p:nvPicPr>
          <p:cNvPr id="1026" name="Picture 2" descr="https://www.ozeros.com/wp-content/uploads/2016/05/NVIDIA-GTX1080-comparati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1" y="1066800"/>
            <a:ext cx="60960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1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1" y="304800"/>
            <a:ext cx="7086599" cy="762000"/>
          </a:xfrm>
        </p:spPr>
        <p:txBody>
          <a:bodyPr/>
          <a:lstStyle/>
          <a:p>
            <a:pPr algn="ctr"/>
            <a:r>
              <a:rPr lang="es-CO" sz="4400" dirty="0" smtClean="0"/>
              <a:t>Bibliografía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1000" y="1676400"/>
            <a:ext cx="7086600" cy="4495800"/>
          </a:xfrm>
        </p:spPr>
        <p:txBody>
          <a:bodyPr>
            <a:normAutofit/>
          </a:bodyPr>
          <a:lstStyle/>
          <a:p>
            <a:r>
              <a:rPr lang="es-CO" dirty="0"/>
              <a:t>https://</a:t>
            </a:r>
            <a:r>
              <a:rPr lang="es-CO" dirty="0" smtClean="0"/>
              <a:t>es.wikipedia.org/wiki/Unidad_de_procesamiento_gr%C3%A1fico#Arquitectura_de_la_GPU</a:t>
            </a:r>
            <a:endParaRPr lang="es-CO" dirty="0"/>
          </a:p>
          <a:p>
            <a:r>
              <a:rPr lang="es-CO" dirty="0" smtClean="0"/>
              <a:t>http</a:t>
            </a:r>
            <a:r>
              <a:rPr lang="es-CO" dirty="0"/>
              <a:t>://</a:t>
            </a:r>
            <a:r>
              <a:rPr lang="es-CO" dirty="0" smtClean="0"/>
              <a:t>www.ciberninja.com/2012/10/jugando-romper-claves-con-tarjetas.html</a:t>
            </a:r>
          </a:p>
          <a:p>
            <a:r>
              <a:rPr lang="es-CO" dirty="0"/>
              <a:t>https://hipertextual.com/archivo/2013/12/hardware-gpu-grafica</a:t>
            </a:r>
            <a:r>
              <a:rPr lang="es-CO" dirty="0" smtClean="0"/>
              <a:t>/</a:t>
            </a:r>
          </a:p>
          <a:p>
            <a:r>
              <a:rPr lang="es-CO" dirty="0"/>
              <a:t>http://</a:t>
            </a:r>
            <a:r>
              <a:rPr lang="es-CO" dirty="0" smtClean="0"/>
              <a:t>fisica.cab.cnea.gov.ar/gpgpu/images/clases/clase_3_arquitectura_fermigf100.pdf</a:t>
            </a:r>
          </a:p>
          <a:p>
            <a:r>
              <a:rPr lang="es-CO" dirty="0"/>
              <a:t>https://www.ozeros.com/2016/05/analisis-a-fondo-arquitectura-gpu-nvidia-pascal-disenada-para-la-velocidad</a:t>
            </a:r>
            <a:r>
              <a:rPr lang="es-CO" dirty="0" smtClean="0"/>
              <a:t>/</a:t>
            </a:r>
          </a:p>
          <a:p>
            <a:r>
              <a:rPr lang="es-CO" dirty="0"/>
              <a:t>https://</a:t>
            </a:r>
            <a:r>
              <a:rPr lang="es-CO" dirty="0" smtClean="0"/>
              <a:t>es.wikipedia.org/wiki/CUDA</a:t>
            </a:r>
          </a:p>
          <a:p>
            <a:r>
              <a:rPr lang="es-CO" dirty="0"/>
              <a:t>https://en.wikipedia.org/wiki/Pascal_(microarchitecture</a:t>
            </a:r>
            <a:r>
              <a:rPr lang="es-CO" dirty="0" smtClean="0"/>
              <a:t>)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94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194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Faceta</vt:lpstr>
      <vt:lpstr>Unidad de Procesamiento Gráfico (GPU)</vt:lpstr>
      <vt:lpstr>¿Que es GPU?</vt:lpstr>
      <vt:lpstr>Arquitectura de la GPU</vt:lpstr>
      <vt:lpstr>Evolución GPU: GFLOPS/s</vt:lpstr>
      <vt:lpstr>CUDA</vt:lpstr>
      <vt:lpstr>ARQUITECTURA NVIDIA PASCAL </vt:lpstr>
      <vt:lpstr>GPU NVIDIA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Computación paralela con GPU,s</dc:title>
  <dc:creator>Sergio</dc:creator>
  <cp:lastModifiedBy>TEJIDOS</cp:lastModifiedBy>
  <cp:revision>19</cp:revision>
  <dcterms:created xsi:type="dcterms:W3CDTF">2017-05-27T16:46:39Z</dcterms:created>
  <dcterms:modified xsi:type="dcterms:W3CDTF">2017-05-27T22:03:37Z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2011-05-11T00:00:00Z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2017-05-27T00:00:00Z</vt:filetime>
  </property>
</Properties>
</file>