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5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418F75-95A1-403A-A7E4-63D73C89282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F1866-524E-4B8C-8FE9-832A726A8C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期中考</a:t>
            </a:r>
            <a:r>
              <a:rPr lang="en-US" altLang="zh-TW" dirty="0" smtClean="0"/>
              <a:t>_</a:t>
            </a:r>
            <a:r>
              <a:rPr lang="zh-TW" altLang="en-US" dirty="0"/>
              <a:t>設計稿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3A713135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4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主介面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9" y="1846263"/>
            <a:ext cx="5889787" cy="4022725"/>
          </a:xfrm>
        </p:spPr>
      </p:pic>
    </p:spTree>
    <p:extLst>
      <p:ext uri="{BB962C8B-B14F-4D97-AF65-F5344CB8AC3E}">
        <p14:creationId xmlns:p14="http://schemas.microsoft.com/office/powerpoint/2010/main" val="22450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包包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1846263"/>
            <a:ext cx="3619010" cy="4022725"/>
          </a:xfrm>
        </p:spPr>
      </p:pic>
    </p:spTree>
    <p:extLst>
      <p:ext uri="{BB962C8B-B14F-4D97-AF65-F5344CB8AC3E}">
        <p14:creationId xmlns:p14="http://schemas.microsoft.com/office/powerpoint/2010/main" val="23026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設計稿</a:t>
            </a:r>
            <a:r>
              <a:rPr lang="en-US" altLang="zh-TW" dirty="0"/>
              <a:t>(</a:t>
            </a:r>
            <a:r>
              <a:rPr lang="zh-TW" altLang="en-US" dirty="0"/>
              <a:t>賺錢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42" y="2928562"/>
            <a:ext cx="2887242" cy="1858126"/>
          </a:xfrm>
        </p:spPr>
      </p:pic>
    </p:spTree>
    <p:extLst>
      <p:ext uri="{BB962C8B-B14F-4D97-AF65-F5344CB8AC3E}">
        <p14:creationId xmlns:p14="http://schemas.microsoft.com/office/powerpoint/2010/main" val="12908675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22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Calibri</vt:lpstr>
      <vt:lpstr>Calibri Light</vt:lpstr>
      <vt:lpstr>回顧</vt:lpstr>
      <vt:lpstr>期中考_設計稿</vt:lpstr>
      <vt:lpstr>設計稿(主介面)</vt:lpstr>
      <vt:lpstr>設計稿(包包)</vt:lpstr>
      <vt:lpstr>設計稿(賺錢)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cg2lab</dc:creator>
  <cp:lastModifiedBy>cg2lab</cp:lastModifiedBy>
  <cp:revision>3</cp:revision>
  <dcterms:created xsi:type="dcterms:W3CDTF">2020-11-12T11:21:22Z</dcterms:created>
  <dcterms:modified xsi:type="dcterms:W3CDTF">2020-11-12T11:24:11Z</dcterms:modified>
</cp:coreProperties>
</file>