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apstoneCasestudyBellabeatClientDashboard_17152051751350/Sheet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C5FD747-7937-40BA-83F3-0485BEE11A7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Capstone Casestudy: Bellabeat Client Dashboard 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35A5344-309D-41B7-A9DF-B09BA740E62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5/10/2024 7:45:00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BC68C2B5-C155-42F7-B669-086659E58F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9" y="0"/>
            <a:ext cx="11362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2024-05-10T19:45:00Z</dcterms:created>
  <dcterms:modified xsi:type="dcterms:W3CDTF">2024-05-10T19:45:00Z</dcterms:modified>
</cp:coreProperties>
</file>