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97" r:id="rId3"/>
    <p:sldId id="258" r:id="rId4"/>
    <p:sldId id="261" r:id="rId5"/>
    <p:sldId id="257" r:id="rId6"/>
    <p:sldId id="262" r:id="rId7"/>
    <p:sldId id="265" r:id="rId8"/>
    <p:sldId id="293" r:id="rId9"/>
    <p:sldId id="294" r:id="rId10"/>
    <p:sldId id="295" r:id="rId11"/>
    <p:sldId id="296" r:id="rId12"/>
    <p:sldId id="290" r:id="rId13"/>
  </p:sldIdLst>
  <p:sldSz cx="9144000" cy="5143500" type="screen16x9"/>
  <p:notesSz cx="6858000" cy="9144000"/>
  <p:embeddedFontLst>
    <p:embeddedFont>
      <p:font typeface="Source Sans Pro" charset="0"/>
      <p:regular r:id="rId15"/>
      <p:bold r:id="rId16"/>
      <p:italic r:id="rId17"/>
      <p:boldItalic r:id="rId18"/>
    </p:embeddedFont>
    <p:embeddedFont>
      <p:font typeface="Play" charset="0"/>
      <p:regular r:id="rId19"/>
      <p:bold r:id="rId20"/>
    </p:embeddedFont>
    <p:embeddedFont>
      <p:font typeface="Source Sans Pro SemiBold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F2971CD-2388-48DB-BA1E-BA81EE9A58C4}">
  <a:tblStyle styleId="{3F2971CD-2388-48DB-BA1E-BA81EE9A5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16" y="-282"/>
      </p:cViewPr>
      <p:guideLst>
        <p:guide orient="horz" pos="1620"/>
        <p:guide pos="531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7109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5" r:id="rId6"/>
    <p:sldLayoutId id="2147483673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590689"/>
            <a:ext cx="6578400" cy="210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ORBIT FUTURE ACADEMY</a:t>
            </a:r>
            <a:br>
              <a:rPr lang="en" sz="2800" dirty="0" smtClean="0"/>
            </a:br>
            <a:r>
              <a:rPr lang="en" sz="2800" dirty="0"/>
              <a:t/>
            </a:r>
            <a:br>
              <a:rPr lang="en" sz="2800" dirty="0"/>
            </a:br>
            <a:r>
              <a:rPr lang="en" dirty="0" smtClean="0">
                <a:solidFill>
                  <a:schemeClr val="lt2"/>
                </a:solidFill>
              </a:rPr>
              <a:t>TUTORIAL INSTALASI </a:t>
            </a:r>
            <a:r>
              <a:rPr lang="en" dirty="0" smtClean="0">
                <a:solidFill>
                  <a:schemeClr val="lt2"/>
                </a:solidFill>
              </a:rPr>
              <a:t>ANACONDA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956012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Milenia Izza Nurul Chasanah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810477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742827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CARA KE-6</a:t>
            </a:r>
            <a:endParaRPr sz="2400" dirty="0"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1134533" y="1522354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Selanjutnya akan muncul tampilan seperti ini setelah klik anaconda prompt untuk mengecek version.</a:t>
            </a:r>
            <a:endParaRPr sz="18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25129" y="1333926"/>
            <a:ext cx="4367989" cy="26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8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CARA KE-7</a:t>
            </a:r>
            <a:endParaRPr sz="2400" dirty="0"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5896538" y="1534229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Selanjutnya akan muncul tampilan seperti ini setelah klik aplikasi anaconda.</a:t>
            </a:r>
            <a:endParaRPr sz="1800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3776" y="1340760"/>
            <a:ext cx="4541341" cy="30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1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832750" y="1891850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939100" y="2752245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333260" y="1374932"/>
            <a:ext cx="4165015" cy="2101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 smtClean="0"/>
              <a:t>Saya</a:t>
            </a:r>
            <a:r>
              <a:rPr lang="en-US" sz="1800" dirty="0" smtClean="0"/>
              <a:t> </a:t>
            </a:r>
            <a:r>
              <a:rPr lang="en-US" sz="1800" dirty="0" err="1" smtClean="0"/>
              <a:t>Millenia</a:t>
            </a:r>
            <a:r>
              <a:rPr lang="en-US" sz="1800" dirty="0" smtClean="0"/>
              <a:t> </a:t>
            </a:r>
            <a:r>
              <a:rPr lang="en-US" sz="1800" dirty="0" err="1" smtClean="0"/>
              <a:t>Izza</a:t>
            </a:r>
            <a:r>
              <a:rPr lang="en-US" sz="1800" dirty="0" smtClean="0"/>
              <a:t> </a:t>
            </a:r>
            <a:r>
              <a:rPr lang="en-US" sz="1800" dirty="0" err="1" smtClean="0"/>
              <a:t>Nurul</a:t>
            </a:r>
            <a:r>
              <a:rPr lang="en-US" sz="1800" dirty="0" smtClean="0"/>
              <a:t> </a:t>
            </a:r>
            <a:r>
              <a:rPr lang="en-US" sz="1800" dirty="0" err="1" smtClean="0"/>
              <a:t>Chasanah</a:t>
            </a:r>
            <a:r>
              <a:rPr lang="en-US" sz="1800" dirty="0" smtClean="0"/>
              <a:t> </a:t>
            </a:r>
            <a:r>
              <a:rPr lang="en-US" sz="1800" dirty="0" err="1" smtClean="0"/>
              <a:t>prodi</a:t>
            </a:r>
            <a:r>
              <a:rPr lang="en-US" sz="1800" dirty="0" smtClean="0"/>
              <a:t> </a:t>
            </a:r>
            <a:r>
              <a:rPr lang="en-US" sz="1800" dirty="0" err="1" smtClean="0"/>
              <a:t>Akuntansi</a:t>
            </a:r>
            <a:r>
              <a:rPr lang="en-US" sz="1800" dirty="0" smtClean="0"/>
              <a:t> </a:t>
            </a:r>
            <a:r>
              <a:rPr lang="en-US" sz="1800" dirty="0" err="1" smtClean="0"/>
              <a:t>Universitas</a:t>
            </a:r>
            <a:r>
              <a:rPr lang="en-US" sz="1800" dirty="0" smtClean="0"/>
              <a:t> </a:t>
            </a:r>
            <a:r>
              <a:rPr lang="en-US" sz="1800" dirty="0" err="1" smtClean="0"/>
              <a:t>Muria</a:t>
            </a:r>
            <a:r>
              <a:rPr lang="en-US" sz="1800" dirty="0" smtClean="0"/>
              <a:t> Kudus.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saya</a:t>
            </a:r>
            <a:r>
              <a:rPr lang="en-US" sz="1800" dirty="0" smtClean="0"/>
              <a:t> </a:t>
            </a:r>
            <a:r>
              <a:rPr lang="en-US" sz="1800" dirty="0" err="1" smtClean="0"/>
              <a:t>mengikuti</a:t>
            </a:r>
            <a:r>
              <a:rPr lang="en-US" sz="1800" dirty="0" smtClean="0"/>
              <a:t> </a:t>
            </a:r>
            <a:r>
              <a:rPr lang="en-US" sz="1800" dirty="0" err="1" smtClean="0"/>
              <a:t>organisasi</a:t>
            </a:r>
            <a:r>
              <a:rPr lang="en-US" sz="1800" dirty="0"/>
              <a:t> </a:t>
            </a:r>
            <a:r>
              <a:rPr lang="en-US" sz="1800" dirty="0" err="1" smtClean="0"/>
              <a:t>Himapro</a:t>
            </a:r>
            <a:r>
              <a:rPr lang="en-US" sz="1800" dirty="0" smtClean="0"/>
              <a:t> </a:t>
            </a:r>
            <a:r>
              <a:rPr lang="en-US" sz="1800" dirty="0" err="1" smtClean="0"/>
              <a:t>Akuntansi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Kelompok</a:t>
            </a:r>
            <a:r>
              <a:rPr lang="en-US" sz="1800" dirty="0" smtClean="0"/>
              <a:t> </a:t>
            </a:r>
            <a:r>
              <a:rPr lang="en-US" sz="1800" dirty="0" err="1" smtClean="0"/>
              <a:t>Kajian</a:t>
            </a:r>
            <a:r>
              <a:rPr lang="en-US" sz="1800" dirty="0" smtClean="0"/>
              <a:t> </a:t>
            </a:r>
            <a:r>
              <a:rPr lang="en-US" sz="1800" dirty="0" err="1" smtClean="0"/>
              <a:t>Pasar</a:t>
            </a:r>
            <a:r>
              <a:rPr lang="en-US" sz="1800" dirty="0" smtClean="0"/>
              <a:t> Modal. </a:t>
            </a:r>
            <a:r>
              <a:rPr lang="en-US" sz="1800" dirty="0" err="1" smtClean="0"/>
              <a:t>Hobi</a:t>
            </a:r>
            <a:r>
              <a:rPr lang="en-US" sz="1800" dirty="0" smtClean="0"/>
              <a:t> </a:t>
            </a:r>
            <a:r>
              <a:rPr lang="en-US" sz="1800" dirty="0" err="1" smtClean="0"/>
              <a:t>saya</a:t>
            </a:r>
            <a:r>
              <a:rPr lang="en-US" sz="1800" dirty="0" smtClean="0"/>
              <a:t> </a:t>
            </a:r>
            <a:r>
              <a:rPr lang="en-US" sz="1800" dirty="0" err="1" smtClean="0"/>
              <a:t>membaca</a:t>
            </a:r>
            <a:r>
              <a:rPr lang="en-US" sz="1800" dirty="0" smtClean="0"/>
              <a:t> </a:t>
            </a:r>
            <a:r>
              <a:rPr lang="en-US" sz="1800" dirty="0" err="1" smtClean="0"/>
              <a:t>cerita</a:t>
            </a:r>
            <a:r>
              <a:rPr lang="en-US" sz="1800" dirty="0" smtClean="0"/>
              <a:t>. </a:t>
            </a:r>
            <a:r>
              <a:rPr lang="en-US" sz="1800" dirty="0" err="1" smtClean="0"/>
              <a:t>Saya</a:t>
            </a:r>
            <a:r>
              <a:rPr lang="en-US" sz="1800" dirty="0" smtClean="0"/>
              <a:t> </a:t>
            </a:r>
            <a:r>
              <a:rPr lang="en-US" sz="1800" dirty="0" err="1" smtClean="0"/>
              <a:t>menyukai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baru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gemar</a:t>
            </a:r>
            <a:r>
              <a:rPr lang="en-US" sz="1800" dirty="0" smtClean="0"/>
              <a:t> </a:t>
            </a:r>
            <a:r>
              <a:rPr lang="en-US" sz="1800" dirty="0" err="1" smtClean="0"/>
              <a:t>menghitung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97" y="1194205"/>
            <a:ext cx="1928812" cy="24633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PROFIL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7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158595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090945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01387" y="822825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TENTANG ANACONDA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3691467" y="2403043"/>
            <a:ext cx="5260622" cy="209316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Hallo guys. </a:t>
            </a:r>
            <a:r>
              <a:rPr lang="en-US" dirty="0" err="1" smtClean="0"/>
              <a:t>Pasti</a:t>
            </a:r>
            <a:r>
              <a:rPr lang="en-US" dirty="0" smtClean="0"/>
              <a:t> kalian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bingung</a:t>
            </a:r>
            <a:r>
              <a:rPr lang="en-US" dirty="0" smtClean="0"/>
              <a:t>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kan.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jelasin</a:t>
            </a:r>
            <a:r>
              <a:rPr lang="en-US" dirty="0" smtClean="0"/>
              <a:t> anaconda </a:t>
            </a:r>
            <a:r>
              <a:rPr lang="en-US" dirty="0" err="1" smtClean="0"/>
              <a:t>dulu</a:t>
            </a:r>
            <a:r>
              <a:rPr lang="en-US" dirty="0" smtClean="0"/>
              <a:t> yak. Anaconda </a:t>
            </a:r>
            <a:r>
              <a:rPr lang="en-US" dirty="0" err="1"/>
              <a:t>adalah</a:t>
            </a:r>
            <a:r>
              <a:rPr lang="en-US" dirty="0"/>
              <a:t> platform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Pyhton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open-source.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 smtClean="0"/>
              <a:t>. </a:t>
            </a:r>
          </a:p>
          <a:p>
            <a:pPr marL="0" lvl="0" indent="0"/>
            <a:r>
              <a:rPr lang="en-US" dirty="0" smtClean="0"/>
              <a:t>Nah </a:t>
            </a:r>
            <a:r>
              <a:rPr lang="en-US" dirty="0" err="1" smtClean="0"/>
              <a:t>setelahnya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cara-cara</a:t>
            </a:r>
            <a:r>
              <a:rPr lang="en-US" dirty="0" smtClean="0"/>
              <a:t> </a:t>
            </a:r>
            <a:r>
              <a:rPr lang="en-US" dirty="0" err="1" smtClean="0"/>
              <a:t>instalasinya</a:t>
            </a:r>
            <a:r>
              <a:rPr lang="en-US" dirty="0" smtClean="0"/>
              <a:t> yak.  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1243401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LINK DOWNLOAD DAN TUTORIAL</a:t>
            </a:r>
            <a:endParaRPr sz="2800"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2043289" y="2544981"/>
            <a:ext cx="5068711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https://www.anaconda.com/products/individual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https://www.youtube.com/watch?v=ZKNy-sPBKQc</a:t>
            </a:r>
            <a:endParaRPr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CARA KE-1</a:t>
            </a:r>
            <a:endParaRPr sz="2400"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5870221" y="1198924"/>
            <a:ext cx="2560503" cy="3418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smtClean="0"/>
              <a:t>Kalian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klik</a:t>
            </a:r>
            <a:r>
              <a:rPr lang="en-US" sz="1800" dirty="0" smtClean="0"/>
              <a:t> link yang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tertera</a:t>
            </a:r>
            <a:r>
              <a:rPr lang="en-US" sz="1800" dirty="0" smtClean="0"/>
              <a:t> di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ya</a:t>
            </a:r>
            <a:r>
              <a:rPr lang="en-US" sz="1800" dirty="0" smtClean="0"/>
              <a:t>. </a:t>
            </a:r>
            <a:r>
              <a:rPr lang="en-US" sz="1800" dirty="0" err="1" smtClean="0"/>
              <a:t>Selanjutnya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pilih</a:t>
            </a:r>
            <a:r>
              <a:rPr lang="en-US" sz="1800" dirty="0" smtClean="0"/>
              <a:t> </a:t>
            </a:r>
            <a:r>
              <a:rPr lang="en-US" sz="1800" dirty="0" err="1" smtClean="0"/>
              <a:t>sesuai</a:t>
            </a:r>
            <a:r>
              <a:rPr lang="en-US" sz="1800" dirty="0" smtClean="0"/>
              <a:t> OS laptop kalian.</a:t>
            </a:r>
            <a:r>
              <a:rPr lang="en-US" sz="1800" dirty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memilih</a:t>
            </a:r>
            <a:r>
              <a:rPr lang="en-US" sz="1800" dirty="0" smtClean="0"/>
              <a:t> 32 </a:t>
            </a:r>
            <a:r>
              <a:rPr lang="en-US" sz="1800" dirty="0" err="1" smtClean="0"/>
              <a:t>atau</a:t>
            </a:r>
            <a:r>
              <a:rPr lang="en-US" sz="1800" dirty="0" smtClean="0"/>
              <a:t> 64 Bit.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t="21751" r="2714" b="5523"/>
          <a:stretch/>
        </p:blipFill>
        <p:spPr>
          <a:xfrm>
            <a:off x="900289" y="1365956"/>
            <a:ext cx="4450644" cy="30367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258226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CARA KE-2</a:t>
            </a:r>
            <a:endParaRPr sz="2400"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309510" y="1399821"/>
            <a:ext cx="2380805" cy="2634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 smtClean="0"/>
              <a:t>Disini</a:t>
            </a:r>
            <a:r>
              <a:rPr lang="en-US" sz="1800" dirty="0" smtClean="0"/>
              <a:t> </a:t>
            </a:r>
            <a:r>
              <a:rPr lang="en-US" sz="1800" dirty="0" err="1" smtClean="0"/>
              <a:t>saya</a:t>
            </a:r>
            <a:r>
              <a:rPr lang="en-US" sz="1800" dirty="0" smtClean="0"/>
              <a:t> </a:t>
            </a:r>
            <a:r>
              <a:rPr lang="en-US" sz="1800" dirty="0" err="1" smtClean="0"/>
              <a:t>memilih</a:t>
            </a:r>
            <a:r>
              <a:rPr lang="en-US" sz="1800" dirty="0" smtClean="0"/>
              <a:t> 32 Bit </a:t>
            </a:r>
            <a:r>
              <a:rPr lang="en-US" sz="1800" dirty="0" err="1" smtClean="0"/>
              <a:t>selanjutnya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diklik</a:t>
            </a:r>
            <a:r>
              <a:rPr lang="en-US" sz="1800" dirty="0" smtClean="0"/>
              <a:t> next </a:t>
            </a:r>
            <a:r>
              <a:rPr lang="en-US" sz="1800" dirty="0" err="1" smtClean="0"/>
              <a:t>ya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5499" t="21937" r="25879" b="27414"/>
          <a:stretch/>
        </p:blipFill>
        <p:spPr>
          <a:xfrm>
            <a:off x="4199464" y="1399821"/>
            <a:ext cx="3747912" cy="27770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CARA KE-3</a:t>
            </a:r>
            <a:endParaRPr sz="2400" dirty="0"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5537199" y="1443332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Langsung klik Just Me dan di next lagi ya.</a:t>
            </a:r>
            <a:endParaRPr sz="1800" dirty="0"/>
          </a:p>
        </p:txBody>
      </p:sp>
      <p:pic>
        <p:nvPicPr>
          <p:cNvPr id="54" name="Picture 53"/>
          <p:cNvPicPr/>
          <p:nvPr/>
        </p:nvPicPr>
        <p:blipFill rotWithShape="1">
          <a:blip r:embed="rId3"/>
          <a:srcRect l="25499" t="22697" r="25879" b="27920"/>
          <a:stretch/>
        </p:blipFill>
        <p:spPr>
          <a:xfrm>
            <a:off x="970844" y="1354665"/>
            <a:ext cx="4120444" cy="28673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CARA KE-4</a:t>
            </a:r>
            <a:endParaRPr sz="2400"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1038577" y="1266657"/>
            <a:ext cx="2560503" cy="3418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 smtClean="0"/>
              <a:t>Selanjutnya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muncul</a:t>
            </a:r>
            <a:r>
              <a:rPr lang="en-US" sz="1800" dirty="0" smtClean="0"/>
              <a:t> </a:t>
            </a:r>
            <a:r>
              <a:rPr lang="en-US" sz="1800" dirty="0" err="1" smtClean="0"/>
              <a:t>tampilan</a:t>
            </a:r>
            <a:r>
              <a:rPr lang="en-US" sz="1800" dirty="0" smtClean="0"/>
              <a:t>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di </a:t>
            </a:r>
            <a:r>
              <a:rPr lang="en-US" sz="1800" dirty="0" err="1" smtClean="0"/>
              <a:t>samping</a:t>
            </a:r>
            <a:r>
              <a:rPr lang="en-US" sz="1800" dirty="0" smtClean="0"/>
              <a:t>.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klik</a:t>
            </a:r>
            <a:r>
              <a:rPr lang="en-US" sz="1800" dirty="0" smtClean="0"/>
              <a:t> next </a:t>
            </a:r>
            <a:r>
              <a:rPr lang="en-US" sz="1800" dirty="0" err="1" smtClean="0"/>
              <a:t>lagi</a:t>
            </a:r>
            <a:r>
              <a:rPr lang="en-US" sz="1800" dirty="0" smtClean="0"/>
              <a:t> </a:t>
            </a:r>
            <a:r>
              <a:rPr lang="en-US" sz="1800" dirty="0" err="1" smtClean="0"/>
              <a:t>ya</a:t>
            </a:r>
            <a:r>
              <a:rPr lang="en-US" sz="1800" dirty="0" smtClean="0"/>
              <a:t>.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25499" t="21937" r="25688" b="27920"/>
          <a:stretch/>
        </p:blipFill>
        <p:spPr>
          <a:xfrm>
            <a:off x="4030134" y="1241778"/>
            <a:ext cx="4154310" cy="34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258226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CARA KE-5</a:t>
            </a:r>
            <a:endParaRPr sz="2400"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5249332" y="1320799"/>
            <a:ext cx="2380805" cy="2634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langsung</a:t>
            </a:r>
            <a:r>
              <a:rPr lang="en-US" sz="1800" dirty="0" smtClean="0"/>
              <a:t> </a:t>
            </a:r>
            <a:r>
              <a:rPr lang="en-US" sz="1800" dirty="0" err="1" smtClean="0"/>
              <a:t>klik</a:t>
            </a:r>
            <a:r>
              <a:rPr lang="en-US" sz="1800" dirty="0" smtClean="0"/>
              <a:t> </a:t>
            </a:r>
            <a:r>
              <a:rPr lang="en-US" sz="1800" dirty="0" err="1" smtClean="0"/>
              <a:t>instal</a:t>
            </a:r>
            <a:r>
              <a:rPr lang="en-US" sz="1800" dirty="0" smtClean="0"/>
              <a:t> </a:t>
            </a:r>
            <a:r>
              <a:rPr lang="en-US" sz="1800" dirty="0" err="1" smtClean="0"/>
              <a:t>ya</a:t>
            </a:r>
            <a:r>
              <a:rPr lang="en-US" sz="1800" dirty="0" smtClean="0"/>
              <a:t>.</a:t>
            </a:r>
            <a:endParaRPr sz="18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25498" t="22191" r="25308" b="27920"/>
          <a:stretch/>
        </p:blipFill>
        <p:spPr>
          <a:xfrm>
            <a:off x="1478843" y="1332088"/>
            <a:ext cx="3623735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0607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213</Words>
  <Application>Microsoft Office PowerPoint</Application>
  <PresentationFormat>On-screen Show (16:9)</PresentationFormat>
  <Paragraphs>27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Source Sans Pro</vt:lpstr>
      <vt:lpstr>Play</vt:lpstr>
      <vt:lpstr>Source Sans Pro SemiBold</vt:lpstr>
      <vt:lpstr>Computer Science &amp; Mathematics Major For College: Computer Science &amp; Programming by Slidesgo</vt:lpstr>
      <vt:lpstr>ORBIT FUTURE ACADEMY  TUTORIAL INSTALASI ANACONDA</vt:lpstr>
      <vt:lpstr>PROFIL</vt:lpstr>
      <vt:lpstr>TENTANG ANACONDA</vt:lpstr>
      <vt:lpstr>LINK DOWNLOAD DAN TUTORIAL</vt:lpstr>
      <vt:lpstr>CARA KE-1</vt:lpstr>
      <vt:lpstr>CARA KE-2</vt:lpstr>
      <vt:lpstr>CARA KE-3</vt:lpstr>
      <vt:lpstr>CARA KE-4</vt:lpstr>
      <vt:lpstr>CARA KE-5</vt:lpstr>
      <vt:lpstr>CARA KE-6</vt:lpstr>
      <vt:lpstr>CARA KE-7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 FUTURE ACADEMY  TUTORIAL INSTALASI ANACONDA PADA WINDOWS</dc:title>
  <dc:creator>ASUS</dc:creator>
  <cp:lastModifiedBy>ASUS</cp:lastModifiedBy>
  <cp:revision>22</cp:revision>
  <dcterms:modified xsi:type="dcterms:W3CDTF">2022-03-14T14:32:25Z</dcterms:modified>
</cp:coreProperties>
</file>