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Inria Serif"/>
      <p:regular r:id="rId21"/>
      <p:bold r:id="rId22"/>
      <p:italic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InriaSerif-bold.fntdata"/><Relationship Id="rId21" Type="http://schemas.openxmlformats.org/officeDocument/2006/relationships/font" Target="fonts/InriaSerif-regular.fntdata"/><Relationship Id="rId24" Type="http://schemas.openxmlformats.org/officeDocument/2006/relationships/font" Target="fonts/InriaSerif-boldItalic.fntdata"/><Relationship Id="rId23" Type="http://schemas.openxmlformats.org/officeDocument/2006/relationships/font" Target="fonts/InriaSerif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9b8a1eae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9b8a1eae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b8a1eaed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9b8a1eaed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c70c554a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c70c554a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b18f2ff5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8b18f2ff5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a698cd4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a698cd4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c01230ff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c01230ff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b9e359f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b9e359f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b9e359fb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b9e359fb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b9e359fb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ab9e359fb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b9e359fb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ab9e359fb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b9e359fb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b9e359fb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ab9e359fb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ab9e359fb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9b8a1eaed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9b8a1eaed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ab9e359fb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ab9e359fb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1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12.png"/><Relationship Id="rId4" Type="http://schemas.openxmlformats.org/officeDocument/2006/relationships/image" Target="../media/image20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12.png"/><Relationship Id="rId4" Type="http://schemas.openxmlformats.org/officeDocument/2006/relationships/image" Target="../media/image2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12.png"/><Relationship Id="rId4" Type="http://schemas.openxmlformats.org/officeDocument/2006/relationships/image" Target="../media/image27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Relationship Id="rId3" Type="http://schemas.openxmlformats.org/officeDocument/2006/relationships/image" Target="../media/image2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Relationship Id="rId3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Relationship Id="rId3" Type="http://schemas.openxmlformats.org/officeDocument/2006/relationships/image" Target="../media/image24.png"/><Relationship Id="rId4" Type="http://schemas.openxmlformats.org/officeDocument/2006/relationships/image" Target="../media/image26.png"/><Relationship Id="rId5" Type="http://schemas.openxmlformats.org/officeDocument/2006/relationships/image" Target="../media/image30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Relationship Id="rId3" Type="http://schemas.openxmlformats.org/officeDocument/2006/relationships/image" Target="../media/image24.png"/><Relationship Id="rId4" Type="http://schemas.openxmlformats.org/officeDocument/2006/relationships/image" Target="../media/image26.png"/><Relationship Id="rId5" Type="http://schemas.openxmlformats.org/officeDocument/2006/relationships/image" Target="../media/image30.png"/><Relationship Id="rId6" Type="http://schemas.openxmlformats.org/officeDocument/2006/relationships/image" Target="../media/image29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Pink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5900" y="-18675"/>
            <a:ext cx="9251701" cy="518085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72325" y="2848525"/>
            <a:ext cx="5664600" cy="147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Montserrat"/>
              <a:buNone/>
              <a:defRPr b="1" sz="4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72325" y="4262700"/>
            <a:ext cx="5385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nria Serif"/>
              <a:buNone/>
              <a:defRPr i="1" sz="21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erif"/>
              <a:buNone/>
              <a:defRPr i="1" sz="2800">
                <a:latin typeface="Inria Serif"/>
                <a:ea typeface="Inria Serif"/>
                <a:cs typeface="Inria Serif"/>
                <a:sym typeface="Inria Serif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erif"/>
              <a:buNone/>
              <a:defRPr i="1" sz="2800">
                <a:latin typeface="Inria Serif"/>
                <a:ea typeface="Inria Serif"/>
                <a:cs typeface="Inria Serif"/>
                <a:sym typeface="Inria Serif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erif"/>
              <a:buNone/>
              <a:defRPr i="1" sz="2800">
                <a:latin typeface="Inria Serif"/>
                <a:ea typeface="Inria Serif"/>
                <a:cs typeface="Inria Serif"/>
                <a:sym typeface="Inria Serif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erif"/>
              <a:buNone/>
              <a:defRPr i="1" sz="2800">
                <a:latin typeface="Inria Serif"/>
                <a:ea typeface="Inria Serif"/>
                <a:cs typeface="Inria Serif"/>
                <a:sym typeface="Inria Serif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erif"/>
              <a:buNone/>
              <a:defRPr i="1" sz="2800">
                <a:latin typeface="Inria Serif"/>
                <a:ea typeface="Inria Serif"/>
                <a:cs typeface="Inria Serif"/>
                <a:sym typeface="Inria Serif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erif"/>
              <a:buNone/>
              <a:defRPr i="1" sz="2800">
                <a:latin typeface="Inria Serif"/>
                <a:ea typeface="Inria Serif"/>
                <a:cs typeface="Inria Serif"/>
                <a:sym typeface="Inria Serif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erif"/>
              <a:buNone/>
              <a:defRPr i="1" sz="2800">
                <a:latin typeface="Inria Serif"/>
                <a:ea typeface="Inria Serif"/>
                <a:cs typeface="Inria Serif"/>
                <a:sym typeface="Inria Serif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erif"/>
              <a:buNone/>
              <a:defRPr i="1" sz="2800">
                <a:latin typeface="Inria Serif"/>
                <a:ea typeface="Inria Serif"/>
                <a:cs typeface="Inria Serif"/>
                <a:sym typeface="Inria Serif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6973" y="771700"/>
            <a:ext cx="853125" cy="6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Green 1">
  <p:cSld name="TITLE_AND_BODY_1_3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Inria Serif"/>
              <a:buChar char="★"/>
              <a:defRPr>
                <a:latin typeface="Inria Serif"/>
                <a:ea typeface="Inria Serif"/>
                <a:cs typeface="Inria Serif"/>
                <a:sym typeface="Inria Serif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Inria Serif"/>
              <a:buChar char="○"/>
              <a:defRPr>
                <a:latin typeface="Inria Serif"/>
                <a:ea typeface="Inria Serif"/>
                <a:cs typeface="Inria Serif"/>
                <a:sym typeface="Inria Serif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Inria Serif"/>
              <a:buChar char="■"/>
              <a:defRPr>
                <a:latin typeface="Inria Serif"/>
                <a:ea typeface="Inria Serif"/>
                <a:cs typeface="Inria Serif"/>
                <a:sym typeface="Inria Serif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Inria Serif"/>
              <a:buChar char="●"/>
              <a:defRPr>
                <a:latin typeface="Inria Serif"/>
                <a:ea typeface="Inria Serif"/>
                <a:cs typeface="Inria Serif"/>
                <a:sym typeface="Inria Serif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Inria Serif"/>
              <a:buChar char="○"/>
              <a:defRPr>
                <a:latin typeface="Inria Serif"/>
                <a:ea typeface="Inria Serif"/>
                <a:cs typeface="Inria Serif"/>
                <a:sym typeface="Inria Serif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Inria Serif"/>
              <a:buChar char="■"/>
              <a:defRPr>
                <a:latin typeface="Inria Serif"/>
                <a:ea typeface="Inria Serif"/>
                <a:cs typeface="Inria Serif"/>
                <a:sym typeface="Inria Serif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Inria Serif"/>
              <a:buChar char="●"/>
              <a:defRPr>
                <a:latin typeface="Inria Serif"/>
                <a:ea typeface="Inria Serif"/>
                <a:cs typeface="Inria Serif"/>
                <a:sym typeface="Inria Serif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Inria Serif"/>
              <a:buChar char="○"/>
              <a:defRPr>
                <a:latin typeface="Inria Serif"/>
                <a:ea typeface="Inria Serif"/>
                <a:cs typeface="Inria Serif"/>
                <a:sym typeface="Inria Serif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Inria Serif"/>
              <a:buChar char="■"/>
              <a:defRPr>
                <a:latin typeface="Inria Serif"/>
                <a:ea typeface="Inria Serif"/>
                <a:cs typeface="Inria Serif"/>
                <a:sym typeface="Inria Serif"/>
              </a:defRPr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Pink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2"/>
          <p:cNvSpPr txBox="1"/>
          <p:nvPr>
            <p:ph type="title"/>
          </p:nvPr>
        </p:nvSpPr>
        <p:spPr>
          <a:xfrm>
            <a:off x="1524450" y="1990950"/>
            <a:ext cx="6095100" cy="11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Purple">
  <p:cSld name="TITLE_AND_TWO_COLUMNS_5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3"/>
          <p:cNvSpPr txBox="1"/>
          <p:nvPr>
            <p:ph type="title"/>
          </p:nvPr>
        </p:nvSpPr>
        <p:spPr>
          <a:xfrm>
            <a:off x="1524450" y="1990950"/>
            <a:ext cx="6095100" cy="11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Yellow">
  <p:cSld name="TITLE_AND_TWO_COLUMNS_5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>
            <p:ph type="title"/>
          </p:nvPr>
        </p:nvSpPr>
        <p:spPr>
          <a:xfrm>
            <a:off x="1524450" y="1990950"/>
            <a:ext cx="6095100" cy="11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Green">
  <p:cSld name="TITLE_AND_TWO_COLUMNS_5_2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>
            <p:ph type="title"/>
          </p:nvPr>
        </p:nvSpPr>
        <p:spPr>
          <a:xfrm>
            <a:off x="1524450" y="1990950"/>
            <a:ext cx="6095100" cy="11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Blue">
  <p:cSld name="TITLE_AND_TWO_COLUMNS_5_3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>
            <p:ph type="title"/>
          </p:nvPr>
        </p:nvSpPr>
        <p:spPr>
          <a:xfrm>
            <a:off x="1524450" y="1990950"/>
            <a:ext cx="6095100" cy="11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Pink 2">
  <p:cSld name="TITLE_AND_TWO_COLUMNS_5_3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>
            <p:ph type="title"/>
          </p:nvPr>
        </p:nvSpPr>
        <p:spPr>
          <a:xfrm>
            <a:off x="1524450" y="1990950"/>
            <a:ext cx="6095100" cy="11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Green 2">
  <p:cSld name="TITLE_AND_TWO_COLUMNS_5_3_1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>
            <p:ph type="title"/>
          </p:nvPr>
        </p:nvSpPr>
        <p:spPr>
          <a:xfrm>
            <a:off x="1524450" y="1990950"/>
            <a:ext cx="6095100" cy="11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Purple 2">
  <p:cSld name="TITLE_AND_TWO_COLUMNS_5_3_1_1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>
            <p:ph type="title"/>
          </p:nvPr>
        </p:nvSpPr>
        <p:spPr>
          <a:xfrm>
            <a:off x="1524450" y="1990950"/>
            <a:ext cx="6095100" cy="11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Blue 2">
  <p:cSld name="TITLE_AND_TWO_COLUMNS_5_3_1_1_2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>
            <p:ph type="title"/>
          </p:nvPr>
        </p:nvSpPr>
        <p:spPr>
          <a:xfrm>
            <a:off x="1524450" y="1990950"/>
            <a:ext cx="6095100" cy="11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Purple">
  <p:cSld name="TITLE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250" y="-39900"/>
            <a:ext cx="9156251" cy="522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/>
          <p:nvPr>
            <p:ph type="ctrTitle"/>
          </p:nvPr>
        </p:nvSpPr>
        <p:spPr>
          <a:xfrm>
            <a:off x="72325" y="2848525"/>
            <a:ext cx="5664600" cy="147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Montserrat"/>
              <a:buNone/>
              <a:defRPr b="1" sz="4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72325" y="4262700"/>
            <a:ext cx="5385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nria Serif"/>
              <a:buNone/>
              <a:defRPr i="1" sz="21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erif"/>
              <a:buNone/>
              <a:defRPr i="1" sz="2800">
                <a:latin typeface="Inria Serif"/>
                <a:ea typeface="Inria Serif"/>
                <a:cs typeface="Inria Serif"/>
                <a:sym typeface="Inria Serif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erif"/>
              <a:buNone/>
              <a:defRPr i="1" sz="2800">
                <a:latin typeface="Inria Serif"/>
                <a:ea typeface="Inria Serif"/>
                <a:cs typeface="Inria Serif"/>
                <a:sym typeface="Inria Serif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erif"/>
              <a:buNone/>
              <a:defRPr i="1" sz="2800">
                <a:latin typeface="Inria Serif"/>
                <a:ea typeface="Inria Serif"/>
                <a:cs typeface="Inria Serif"/>
                <a:sym typeface="Inria Serif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erif"/>
              <a:buNone/>
              <a:defRPr i="1" sz="2800">
                <a:latin typeface="Inria Serif"/>
                <a:ea typeface="Inria Serif"/>
                <a:cs typeface="Inria Serif"/>
                <a:sym typeface="Inria Serif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erif"/>
              <a:buNone/>
              <a:defRPr i="1" sz="2800">
                <a:latin typeface="Inria Serif"/>
                <a:ea typeface="Inria Serif"/>
                <a:cs typeface="Inria Serif"/>
                <a:sym typeface="Inria Serif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erif"/>
              <a:buNone/>
              <a:defRPr i="1" sz="2800">
                <a:latin typeface="Inria Serif"/>
                <a:ea typeface="Inria Serif"/>
                <a:cs typeface="Inria Serif"/>
                <a:sym typeface="Inria Serif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erif"/>
              <a:buNone/>
              <a:defRPr i="1" sz="2800">
                <a:latin typeface="Inria Serif"/>
                <a:ea typeface="Inria Serif"/>
                <a:cs typeface="Inria Serif"/>
                <a:sym typeface="Inria Serif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erif"/>
              <a:buNone/>
              <a:defRPr i="1" sz="2800">
                <a:latin typeface="Inria Serif"/>
                <a:ea typeface="Inria Serif"/>
                <a:cs typeface="Inria Serif"/>
                <a:sym typeface="Inria Serif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" name="Google Shape;2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3148" y="779675"/>
            <a:ext cx="853125" cy="6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Yellow 2">
  <p:cSld name="TITLE_AND_TWO_COLUMNS_5_3_1_1_3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/>
          <p:nvPr>
            <p:ph type="title"/>
          </p:nvPr>
        </p:nvSpPr>
        <p:spPr>
          <a:xfrm>
            <a:off x="1524450" y="1990950"/>
            <a:ext cx="6095100" cy="11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2" name="Google Shape;11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Pink 2">
  <p:cSld name="TITLE_AND_BODY_1_3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Inria Serif"/>
              <a:buChar char="★"/>
              <a:defRPr>
                <a:latin typeface="Inria Serif"/>
                <a:ea typeface="Inria Serif"/>
                <a:cs typeface="Inria Serif"/>
                <a:sym typeface="Inria Serif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Inria Serif"/>
              <a:buChar char="○"/>
              <a:defRPr>
                <a:latin typeface="Inria Serif"/>
                <a:ea typeface="Inria Serif"/>
                <a:cs typeface="Inria Serif"/>
                <a:sym typeface="Inria Serif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Inria Serif"/>
              <a:buChar char="■"/>
              <a:defRPr>
                <a:latin typeface="Inria Serif"/>
                <a:ea typeface="Inria Serif"/>
                <a:cs typeface="Inria Serif"/>
                <a:sym typeface="Inria Serif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Inria Serif"/>
              <a:buChar char="●"/>
              <a:defRPr>
                <a:latin typeface="Inria Serif"/>
                <a:ea typeface="Inria Serif"/>
                <a:cs typeface="Inria Serif"/>
                <a:sym typeface="Inria Serif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Inria Serif"/>
              <a:buChar char="○"/>
              <a:defRPr>
                <a:latin typeface="Inria Serif"/>
                <a:ea typeface="Inria Serif"/>
                <a:cs typeface="Inria Serif"/>
                <a:sym typeface="Inria Serif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Inria Serif"/>
              <a:buChar char="■"/>
              <a:defRPr>
                <a:latin typeface="Inria Serif"/>
                <a:ea typeface="Inria Serif"/>
                <a:cs typeface="Inria Serif"/>
                <a:sym typeface="Inria Serif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Inria Serif"/>
              <a:buChar char="●"/>
              <a:defRPr>
                <a:latin typeface="Inria Serif"/>
                <a:ea typeface="Inria Serif"/>
                <a:cs typeface="Inria Serif"/>
                <a:sym typeface="Inria Serif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Inria Serif"/>
              <a:buChar char="○"/>
              <a:defRPr>
                <a:latin typeface="Inria Serif"/>
                <a:ea typeface="Inria Serif"/>
                <a:cs typeface="Inria Serif"/>
                <a:sym typeface="Inria Serif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Inria Serif"/>
              <a:buChar char="■"/>
              <a:defRPr>
                <a:latin typeface="Inria Serif"/>
                <a:ea typeface="Inria Serif"/>
                <a:cs typeface="Inria Serif"/>
                <a:sym typeface="Inria Serif"/>
              </a:defRPr>
            </a:lvl9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Blue 2">
  <p:cSld name="TITLE_AND_BODY_1_3_1_1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Inria Serif"/>
              <a:buChar char="★"/>
              <a:defRPr>
                <a:latin typeface="Inria Serif"/>
                <a:ea typeface="Inria Serif"/>
                <a:cs typeface="Inria Serif"/>
                <a:sym typeface="Inria Serif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Inria Serif"/>
              <a:buChar char="○"/>
              <a:defRPr>
                <a:latin typeface="Inria Serif"/>
                <a:ea typeface="Inria Serif"/>
                <a:cs typeface="Inria Serif"/>
                <a:sym typeface="Inria Serif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Inria Serif"/>
              <a:buChar char="■"/>
              <a:defRPr>
                <a:latin typeface="Inria Serif"/>
                <a:ea typeface="Inria Serif"/>
                <a:cs typeface="Inria Serif"/>
                <a:sym typeface="Inria Serif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Inria Serif"/>
              <a:buChar char="●"/>
              <a:defRPr>
                <a:latin typeface="Inria Serif"/>
                <a:ea typeface="Inria Serif"/>
                <a:cs typeface="Inria Serif"/>
                <a:sym typeface="Inria Serif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Inria Serif"/>
              <a:buChar char="○"/>
              <a:defRPr>
                <a:latin typeface="Inria Serif"/>
                <a:ea typeface="Inria Serif"/>
                <a:cs typeface="Inria Serif"/>
                <a:sym typeface="Inria Serif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Inria Serif"/>
              <a:buChar char="■"/>
              <a:defRPr>
                <a:latin typeface="Inria Serif"/>
                <a:ea typeface="Inria Serif"/>
                <a:cs typeface="Inria Serif"/>
                <a:sym typeface="Inria Serif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Inria Serif"/>
              <a:buChar char="●"/>
              <a:defRPr>
                <a:latin typeface="Inria Serif"/>
                <a:ea typeface="Inria Serif"/>
                <a:cs typeface="Inria Serif"/>
                <a:sym typeface="Inria Serif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Inria Serif"/>
              <a:buChar char="○"/>
              <a:defRPr>
                <a:latin typeface="Inria Serif"/>
                <a:ea typeface="Inria Serif"/>
                <a:cs typeface="Inria Serif"/>
                <a:sym typeface="Inria Serif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Inria Serif"/>
              <a:buChar char="■"/>
              <a:defRPr>
                <a:latin typeface="Inria Serif"/>
                <a:ea typeface="Inria Serif"/>
                <a:cs typeface="Inria Serif"/>
                <a:sym typeface="Inria Serif"/>
              </a:defRPr>
            </a:lvl9pPr>
          </a:lstStyle>
          <a:p/>
        </p:txBody>
      </p:sp>
      <p:sp>
        <p:nvSpPr>
          <p:cNvPr id="123" name="Google Shape;12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Green 2">
  <p:cSld name="TITLE_AND_BODY_1_3_1_1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Inria Serif"/>
              <a:buChar char="★"/>
              <a:defRPr>
                <a:latin typeface="Inria Serif"/>
                <a:ea typeface="Inria Serif"/>
                <a:cs typeface="Inria Serif"/>
                <a:sym typeface="Inria Serif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Inria Serif"/>
              <a:buChar char="○"/>
              <a:defRPr>
                <a:latin typeface="Inria Serif"/>
                <a:ea typeface="Inria Serif"/>
                <a:cs typeface="Inria Serif"/>
                <a:sym typeface="Inria Serif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Inria Serif"/>
              <a:buChar char="■"/>
              <a:defRPr>
                <a:latin typeface="Inria Serif"/>
                <a:ea typeface="Inria Serif"/>
                <a:cs typeface="Inria Serif"/>
                <a:sym typeface="Inria Serif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Inria Serif"/>
              <a:buChar char="●"/>
              <a:defRPr>
                <a:latin typeface="Inria Serif"/>
                <a:ea typeface="Inria Serif"/>
                <a:cs typeface="Inria Serif"/>
                <a:sym typeface="Inria Serif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Inria Serif"/>
              <a:buChar char="○"/>
              <a:defRPr>
                <a:latin typeface="Inria Serif"/>
                <a:ea typeface="Inria Serif"/>
                <a:cs typeface="Inria Serif"/>
                <a:sym typeface="Inria Serif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Inria Serif"/>
              <a:buChar char="■"/>
              <a:defRPr>
                <a:latin typeface="Inria Serif"/>
                <a:ea typeface="Inria Serif"/>
                <a:cs typeface="Inria Serif"/>
                <a:sym typeface="Inria Serif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Inria Serif"/>
              <a:buChar char="●"/>
              <a:defRPr>
                <a:latin typeface="Inria Serif"/>
                <a:ea typeface="Inria Serif"/>
                <a:cs typeface="Inria Serif"/>
                <a:sym typeface="Inria Serif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Inria Serif"/>
              <a:buChar char="○"/>
              <a:defRPr>
                <a:latin typeface="Inria Serif"/>
                <a:ea typeface="Inria Serif"/>
                <a:cs typeface="Inria Serif"/>
                <a:sym typeface="Inria Serif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Inria Serif"/>
              <a:buChar char="■"/>
              <a:defRPr>
                <a:latin typeface="Inria Serif"/>
                <a:ea typeface="Inria Serif"/>
                <a:cs typeface="Inria Serif"/>
                <a:sym typeface="Inria Serif"/>
              </a:defRPr>
            </a:lvl9pPr>
          </a:lstStyle>
          <a:p/>
        </p:txBody>
      </p:sp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Purple 2">
  <p:cSld name="TITLE_AND_BODY_1_3_1_1_1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Inria Serif"/>
              <a:buChar char="★"/>
              <a:defRPr>
                <a:latin typeface="Inria Serif"/>
                <a:ea typeface="Inria Serif"/>
                <a:cs typeface="Inria Serif"/>
                <a:sym typeface="Inria Serif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Inria Serif"/>
              <a:buChar char="○"/>
              <a:defRPr>
                <a:latin typeface="Inria Serif"/>
                <a:ea typeface="Inria Serif"/>
                <a:cs typeface="Inria Serif"/>
                <a:sym typeface="Inria Serif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Inria Serif"/>
              <a:buChar char="■"/>
              <a:defRPr>
                <a:latin typeface="Inria Serif"/>
                <a:ea typeface="Inria Serif"/>
                <a:cs typeface="Inria Serif"/>
                <a:sym typeface="Inria Serif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Inria Serif"/>
              <a:buChar char="●"/>
              <a:defRPr>
                <a:latin typeface="Inria Serif"/>
                <a:ea typeface="Inria Serif"/>
                <a:cs typeface="Inria Serif"/>
                <a:sym typeface="Inria Serif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Inria Serif"/>
              <a:buChar char="○"/>
              <a:defRPr>
                <a:latin typeface="Inria Serif"/>
                <a:ea typeface="Inria Serif"/>
                <a:cs typeface="Inria Serif"/>
                <a:sym typeface="Inria Serif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Inria Serif"/>
              <a:buChar char="■"/>
              <a:defRPr>
                <a:latin typeface="Inria Serif"/>
                <a:ea typeface="Inria Serif"/>
                <a:cs typeface="Inria Serif"/>
                <a:sym typeface="Inria Serif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Inria Serif"/>
              <a:buChar char="●"/>
              <a:defRPr>
                <a:latin typeface="Inria Serif"/>
                <a:ea typeface="Inria Serif"/>
                <a:cs typeface="Inria Serif"/>
                <a:sym typeface="Inria Serif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Inria Serif"/>
              <a:buChar char="○"/>
              <a:defRPr>
                <a:latin typeface="Inria Serif"/>
                <a:ea typeface="Inria Serif"/>
                <a:cs typeface="Inria Serif"/>
                <a:sym typeface="Inria Serif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Inria Serif"/>
              <a:buChar char="■"/>
              <a:defRPr>
                <a:latin typeface="Inria Serif"/>
                <a:ea typeface="Inria Serif"/>
                <a:cs typeface="Inria Serif"/>
                <a:sym typeface="Inria Serif"/>
              </a:defRPr>
            </a:lvl9pPr>
          </a:lstStyle>
          <a:p/>
        </p:txBody>
      </p:sp>
      <p:sp>
        <p:nvSpPr>
          <p:cNvPr id="138" name="Google Shape;13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Yellow 2">
  <p:cSld name="TITLE_AND_BODY_1_3_1_1_1_1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Inria Serif"/>
              <a:buChar char="★"/>
              <a:defRPr>
                <a:latin typeface="Inria Serif"/>
                <a:ea typeface="Inria Serif"/>
                <a:cs typeface="Inria Serif"/>
                <a:sym typeface="Inria Serif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Inria Serif"/>
              <a:buChar char="○"/>
              <a:defRPr>
                <a:latin typeface="Inria Serif"/>
                <a:ea typeface="Inria Serif"/>
                <a:cs typeface="Inria Serif"/>
                <a:sym typeface="Inria Serif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Inria Serif"/>
              <a:buChar char="■"/>
              <a:defRPr>
                <a:latin typeface="Inria Serif"/>
                <a:ea typeface="Inria Serif"/>
                <a:cs typeface="Inria Serif"/>
                <a:sym typeface="Inria Serif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Inria Serif"/>
              <a:buChar char="●"/>
              <a:defRPr>
                <a:latin typeface="Inria Serif"/>
                <a:ea typeface="Inria Serif"/>
                <a:cs typeface="Inria Serif"/>
                <a:sym typeface="Inria Serif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Inria Serif"/>
              <a:buChar char="○"/>
              <a:defRPr>
                <a:latin typeface="Inria Serif"/>
                <a:ea typeface="Inria Serif"/>
                <a:cs typeface="Inria Serif"/>
                <a:sym typeface="Inria Serif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Inria Serif"/>
              <a:buChar char="■"/>
              <a:defRPr>
                <a:latin typeface="Inria Serif"/>
                <a:ea typeface="Inria Serif"/>
                <a:cs typeface="Inria Serif"/>
                <a:sym typeface="Inria Serif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Inria Serif"/>
              <a:buChar char="●"/>
              <a:defRPr>
                <a:latin typeface="Inria Serif"/>
                <a:ea typeface="Inria Serif"/>
                <a:cs typeface="Inria Serif"/>
                <a:sym typeface="Inria Serif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Inria Serif"/>
              <a:buChar char="○"/>
              <a:defRPr>
                <a:latin typeface="Inria Serif"/>
                <a:ea typeface="Inria Serif"/>
                <a:cs typeface="Inria Serif"/>
                <a:sym typeface="Inria Serif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Inria Serif"/>
              <a:buChar char="■"/>
              <a:defRPr>
                <a:latin typeface="Inria Serif"/>
                <a:ea typeface="Inria Serif"/>
                <a:cs typeface="Inria Serif"/>
                <a:sym typeface="Inria Serif"/>
              </a:defRPr>
            </a:lvl9pPr>
          </a:lstStyle>
          <a:p/>
        </p:txBody>
      </p:sp>
      <p:sp>
        <p:nvSpPr>
          <p:cNvPr id="147" name="Google Shape;14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_6">
  <p:cSld name="TITLE_AND_TWO_COLUMNS_6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1" name="Google Shape;151;p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2" name="Google Shape;152;p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Blue">
  <p:cSld name="TITLE_1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/>
          <p:nvPr>
            <p:ph type="ctrTitle"/>
          </p:nvPr>
        </p:nvSpPr>
        <p:spPr>
          <a:xfrm>
            <a:off x="72325" y="2848525"/>
            <a:ext cx="5664600" cy="147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Montserrat"/>
              <a:buNone/>
              <a:defRPr b="1" sz="4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subTitle"/>
          </p:nvPr>
        </p:nvSpPr>
        <p:spPr>
          <a:xfrm>
            <a:off x="72325" y="4262700"/>
            <a:ext cx="5385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nria Serif"/>
              <a:buNone/>
              <a:defRPr i="1" sz="21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erif"/>
              <a:buNone/>
              <a:defRPr i="1" sz="2800">
                <a:latin typeface="Inria Serif"/>
                <a:ea typeface="Inria Serif"/>
                <a:cs typeface="Inria Serif"/>
                <a:sym typeface="Inria Serif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erif"/>
              <a:buNone/>
              <a:defRPr i="1" sz="2800">
                <a:latin typeface="Inria Serif"/>
                <a:ea typeface="Inria Serif"/>
                <a:cs typeface="Inria Serif"/>
                <a:sym typeface="Inria Serif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erif"/>
              <a:buNone/>
              <a:defRPr i="1" sz="2800">
                <a:latin typeface="Inria Serif"/>
                <a:ea typeface="Inria Serif"/>
                <a:cs typeface="Inria Serif"/>
                <a:sym typeface="Inria Serif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erif"/>
              <a:buNone/>
              <a:defRPr i="1" sz="2800">
                <a:latin typeface="Inria Serif"/>
                <a:ea typeface="Inria Serif"/>
                <a:cs typeface="Inria Serif"/>
                <a:sym typeface="Inria Serif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erif"/>
              <a:buNone/>
              <a:defRPr i="1" sz="2800">
                <a:latin typeface="Inria Serif"/>
                <a:ea typeface="Inria Serif"/>
                <a:cs typeface="Inria Serif"/>
                <a:sym typeface="Inria Serif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erif"/>
              <a:buNone/>
              <a:defRPr i="1" sz="2800">
                <a:latin typeface="Inria Serif"/>
                <a:ea typeface="Inria Serif"/>
                <a:cs typeface="Inria Serif"/>
                <a:sym typeface="Inria Serif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erif"/>
              <a:buNone/>
              <a:defRPr i="1" sz="2800">
                <a:latin typeface="Inria Serif"/>
                <a:ea typeface="Inria Serif"/>
                <a:cs typeface="Inria Serif"/>
                <a:sym typeface="Inria Serif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erif"/>
              <a:buNone/>
              <a:defRPr i="1" sz="2800">
                <a:latin typeface="Inria Serif"/>
                <a:ea typeface="Inria Serif"/>
                <a:cs typeface="Inria Serif"/>
                <a:sym typeface="Inria Serif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" name="Google Shape;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3148" y="779675"/>
            <a:ext cx="853125" cy="6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Green">
  <p:cSld name="TITLE_1_1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/>
          <p:nvPr>
            <p:ph type="ctrTitle"/>
          </p:nvPr>
        </p:nvSpPr>
        <p:spPr>
          <a:xfrm>
            <a:off x="72325" y="2848525"/>
            <a:ext cx="5664600" cy="147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Montserrat"/>
              <a:buNone/>
              <a:defRPr b="1" sz="4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72325" y="4262700"/>
            <a:ext cx="5385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nria Serif"/>
              <a:buNone/>
              <a:defRPr i="1" sz="21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erif"/>
              <a:buNone/>
              <a:defRPr i="1" sz="2800">
                <a:latin typeface="Inria Serif"/>
                <a:ea typeface="Inria Serif"/>
                <a:cs typeface="Inria Serif"/>
                <a:sym typeface="Inria Serif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erif"/>
              <a:buNone/>
              <a:defRPr i="1" sz="2800">
                <a:latin typeface="Inria Serif"/>
                <a:ea typeface="Inria Serif"/>
                <a:cs typeface="Inria Serif"/>
                <a:sym typeface="Inria Serif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erif"/>
              <a:buNone/>
              <a:defRPr i="1" sz="2800">
                <a:latin typeface="Inria Serif"/>
                <a:ea typeface="Inria Serif"/>
                <a:cs typeface="Inria Serif"/>
                <a:sym typeface="Inria Serif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erif"/>
              <a:buNone/>
              <a:defRPr i="1" sz="2800">
                <a:latin typeface="Inria Serif"/>
                <a:ea typeface="Inria Serif"/>
                <a:cs typeface="Inria Serif"/>
                <a:sym typeface="Inria Serif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erif"/>
              <a:buNone/>
              <a:defRPr i="1" sz="2800">
                <a:latin typeface="Inria Serif"/>
                <a:ea typeface="Inria Serif"/>
                <a:cs typeface="Inria Serif"/>
                <a:sym typeface="Inria Serif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erif"/>
              <a:buNone/>
              <a:defRPr i="1" sz="2800">
                <a:latin typeface="Inria Serif"/>
                <a:ea typeface="Inria Serif"/>
                <a:cs typeface="Inria Serif"/>
                <a:sym typeface="Inria Serif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erif"/>
              <a:buNone/>
              <a:defRPr i="1" sz="2800">
                <a:latin typeface="Inria Serif"/>
                <a:ea typeface="Inria Serif"/>
                <a:cs typeface="Inria Serif"/>
                <a:sym typeface="Inria Serif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erif"/>
              <a:buNone/>
              <a:defRPr i="1" sz="2800">
                <a:latin typeface="Inria Serif"/>
                <a:ea typeface="Inria Serif"/>
                <a:cs typeface="Inria Serif"/>
                <a:sym typeface="Inria Serif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" name="Google Shape;33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3148" y="779675"/>
            <a:ext cx="853125" cy="6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Yellow">
  <p:cSld name="TITLE_1_1_1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6"/>
          <p:cNvSpPr txBox="1"/>
          <p:nvPr>
            <p:ph type="ctrTitle"/>
          </p:nvPr>
        </p:nvSpPr>
        <p:spPr>
          <a:xfrm>
            <a:off x="72325" y="2848525"/>
            <a:ext cx="5664600" cy="147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Montserrat"/>
              <a:buNone/>
              <a:defRPr b="1" sz="4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" type="subTitle"/>
          </p:nvPr>
        </p:nvSpPr>
        <p:spPr>
          <a:xfrm>
            <a:off x="72325" y="4262700"/>
            <a:ext cx="5385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nria Serif"/>
              <a:buNone/>
              <a:defRPr i="1" sz="21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erif"/>
              <a:buNone/>
              <a:defRPr i="1" sz="2800">
                <a:latin typeface="Inria Serif"/>
                <a:ea typeface="Inria Serif"/>
                <a:cs typeface="Inria Serif"/>
                <a:sym typeface="Inria Serif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erif"/>
              <a:buNone/>
              <a:defRPr i="1" sz="2800">
                <a:latin typeface="Inria Serif"/>
                <a:ea typeface="Inria Serif"/>
                <a:cs typeface="Inria Serif"/>
                <a:sym typeface="Inria Serif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erif"/>
              <a:buNone/>
              <a:defRPr i="1" sz="2800">
                <a:latin typeface="Inria Serif"/>
                <a:ea typeface="Inria Serif"/>
                <a:cs typeface="Inria Serif"/>
                <a:sym typeface="Inria Serif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erif"/>
              <a:buNone/>
              <a:defRPr i="1" sz="2800">
                <a:latin typeface="Inria Serif"/>
                <a:ea typeface="Inria Serif"/>
                <a:cs typeface="Inria Serif"/>
                <a:sym typeface="Inria Serif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erif"/>
              <a:buNone/>
              <a:defRPr i="1" sz="2800">
                <a:latin typeface="Inria Serif"/>
                <a:ea typeface="Inria Serif"/>
                <a:cs typeface="Inria Serif"/>
                <a:sym typeface="Inria Serif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erif"/>
              <a:buNone/>
              <a:defRPr i="1" sz="2800">
                <a:latin typeface="Inria Serif"/>
                <a:ea typeface="Inria Serif"/>
                <a:cs typeface="Inria Serif"/>
                <a:sym typeface="Inria Serif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erif"/>
              <a:buNone/>
              <a:defRPr i="1" sz="2800">
                <a:latin typeface="Inria Serif"/>
                <a:ea typeface="Inria Serif"/>
                <a:cs typeface="Inria Serif"/>
                <a:sym typeface="Inria Serif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erif"/>
              <a:buNone/>
              <a:defRPr i="1" sz="2800">
                <a:latin typeface="Inria Serif"/>
                <a:ea typeface="Inria Serif"/>
                <a:cs typeface="Inria Serif"/>
                <a:sym typeface="Inria Serif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" name="Google Shape;3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3148" y="779675"/>
            <a:ext cx="853125" cy="6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Pink 1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Inria Serif"/>
              <a:buChar char="●"/>
              <a:defRPr>
                <a:latin typeface="Inria Serif"/>
                <a:ea typeface="Inria Serif"/>
                <a:cs typeface="Inria Serif"/>
                <a:sym typeface="Inria Serif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Inria Serif"/>
              <a:buChar char="○"/>
              <a:defRPr>
                <a:latin typeface="Inria Serif"/>
                <a:ea typeface="Inria Serif"/>
                <a:cs typeface="Inria Serif"/>
                <a:sym typeface="Inria Serif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Inria Serif"/>
              <a:buChar char="■"/>
              <a:defRPr>
                <a:latin typeface="Inria Serif"/>
                <a:ea typeface="Inria Serif"/>
                <a:cs typeface="Inria Serif"/>
                <a:sym typeface="Inria Serif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Inria Serif"/>
              <a:buChar char="●"/>
              <a:defRPr>
                <a:latin typeface="Inria Serif"/>
                <a:ea typeface="Inria Serif"/>
                <a:cs typeface="Inria Serif"/>
                <a:sym typeface="Inria Serif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Inria Serif"/>
              <a:buChar char="○"/>
              <a:defRPr>
                <a:latin typeface="Inria Serif"/>
                <a:ea typeface="Inria Serif"/>
                <a:cs typeface="Inria Serif"/>
                <a:sym typeface="Inria Serif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Inria Serif"/>
              <a:buChar char="■"/>
              <a:defRPr>
                <a:latin typeface="Inria Serif"/>
                <a:ea typeface="Inria Serif"/>
                <a:cs typeface="Inria Serif"/>
                <a:sym typeface="Inria Serif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Inria Serif"/>
              <a:buChar char="●"/>
              <a:defRPr>
                <a:latin typeface="Inria Serif"/>
                <a:ea typeface="Inria Serif"/>
                <a:cs typeface="Inria Serif"/>
                <a:sym typeface="Inria Serif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Inria Serif"/>
              <a:buChar char="○"/>
              <a:defRPr>
                <a:latin typeface="Inria Serif"/>
                <a:ea typeface="Inria Serif"/>
                <a:cs typeface="Inria Serif"/>
                <a:sym typeface="Inria Serif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Inria Serif"/>
              <a:buChar char="■"/>
              <a:defRPr>
                <a:latin typeface="Inria Serif"/>
                <a:ea typeface="Inria Serif"/>
                <a:cs typeface="Inria Serif"/>
                <a:sym typeface="Inria Serif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Purple 1">
  <p:cSld name="TITLE_AND_BODY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Inria Serif"/>
              <a:buChar char="★"/>
              <a:defRPr>
                <a:latin typeface="Inria Serif"/>
                <a:ea typeface="Inria Serif"/>
                <a:cs typeface="Inria Serif"/>
                <a:sym typeface="Inria Serif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Inria Serif"/>
              <a:buChar char="○"/>
              <a:defRPr>
                <a:latin typeface="Inria Serif"/>
                <a:ea typeface="Inria Serif"/>
                <a:cs typeface="Inria Serif"/>
                <a:sym typeface="Inria Serif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Inria Serif"/>
              <a:buChar char="■"/>
              <a:defRPr>
                <a:latin typeface="Inria Serif"/>
                <a:ea typeface="Inria Serif"/>
                <a:cs typeface="Inria Serif"/>
                <a:sym typeface="Inria Serif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Inria Serif"/>
              <a:buChar char="●"/>
              <a:defRPr>
                <a:latin typeface="Inria Serif"/>
                <a:ea typeface="Inria Serif"/>
                <a:cs typeface="Inria Serif"/>
                <a:sym typeface="Inria Serif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Inria Serif"/>
              <a:buChar char="○"/>
              <a:defRPr>
                <a:latin typeface="Inria Serif"/>
                <a:ea typeface="Inria Serif"/>
                <a:cs typeface="Inria Serif"/>
                <a:sym typeface="Inria Serif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Inria Serif"/>
              <a:buChar char="■"/>
              <a:defRPr>
                <a:latin typeface="Inria Serif"/>
                <a:ea typeface="Inria Serif"/>
                <a:cs typeface="Inria Serif"/>
                <a:sym typeface="Inria Serif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Inria Serif"/>
              <a:buChar char="●"/>
              <a:defRPr>
                <a:latin typeface="Inria Serif"/>
                <a:ea typeface="Inria Serif"/>
                <a:cs typeface="Inria Serif"/>
                <a:sym typeface="Inria Serif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Inria Serif"/>
              <a:buChar char="○"/>
              <a:defRPr>
                <a:latin typeface="Inria Serif"/>
                <a:ea typeface="Inria Serif"/>
                <a:cs typeface="Inria Serif"/>
                <a:sym typeface="Inria Serif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Inria Serif"/>
              <a:buChar char="■"/>
              <a:defRPr>
                <a:latin typeface="Inria Serif"/>
                <a:ea typeface="Inria Serif"/>
                <a:cs typeface="Inria Serif"/>
                <a:sym typeface="Inria Serif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Blue 1">
  <p:cSld name="TITLE_AND_BODY_1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Inria Serif"/>
              <a:buChar char="★"/>
              <a:defRPr>
                <a:latin typeface="Inria Serif"/>
                <a:ea typeface="Inria Serif"/>
                <a:cs typeface="Inria Serif"/>
                <a:sym typeface="Inria Serif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Inria Serif"/>
              <a:buChar char="○"/>
              <a:defRPr>
                <a:latin typeface="Inria Serif"/>
                <a:ea typeface="Inria Serif"/>
                <a:cs typeface="Inria Serif"/>
                <a:sym typeface="Inria Serif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Inria Serif"/>
              <a:buChar char="■"/>
              <a:defRPr>
                <a:latin typeface="Inria Serif"/>
                <a:ea typeface="Inria Serif"/>
                <a:cs typeface="Inria Serif"/>
                <a:sym typeface="Inria Serif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Inria Serif"/>
              <a:buChar char="●"/>
              <a:defRPr>
                <a:latin typeface="Inria Serif"/>
                <a:ea typeface="Inria Serif"/>
                <a:cs typeface="Inria Serif"/>
                <a:sym typeface="Inria Serif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Inria Serif"/>
              <a:buChar char="○"/>
              <a:defRPr>
                <a:latin typeface="Inria Serif"/>
                <a:ea typeface="Inria Serif"/>
                <a:cs typeface="Inria Serif"/>
                <a:sym typeface="Inria Serif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Inria Serif"/>
              <a:buChar char="■"/>
              <a:defRPr>
                <a:latin typeface="Inria Serif"/>
                <a:ea typeface="Inria Serif"/>
                <a:cs typeface="Inria Serif"/>
                <a:sym typeface="Inria Serif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Inria Serif"/>
              <a:buChar char="●"/>
              <a:defRPr>
                <a:latin typeface="Inria Serif"/>
                <a:ea typeface="Inria Serif"/>
                <a:cs typeface="Inria Serif"/>
                <a:sym typeface="Inria Serif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Inria Serif"/>
              <a:buChar char="○"/>
              <a:defRPr>
                <a:latin typeface="Inria Serif"/>
                <a:ea typeface="Inria Serif"/>
                <a:cs typeface="Inria Serif"/>
                <a:sym typeface="Inria Serif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Inria Serif"/>
              <a:buChar char="■"/>
              <a:defRPr>
                <a:latin typeface="Inria Serif"/>
                <a:ea typeface="Inria Serif"/>
                <a:cs typeface="Inria Serif"/>
                <a:sym typeface="Inria Serif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Yellow 1">
  <p:cSld name="TITLE_AND_BODY_1_2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Inria Serif"/>
              <a:buChar char="★"/>
              <a:defRPr>
                <a:latin typeface="Inria Serif"/>
                <a:ea typeface="Inria Serif"/>
                <a:cs typeface="Inria Serif"/>
                <a:sym typeface="Inria Serif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Inria Serif"/>
              <a:buChar char="○"/>
              <a:defRPr>
                <a:latin typeface="Inria Serif"/>
                <a:ea typeface="Inria Serif"/>
                <a:cs typeface="Inria Serif"/>
                <a:sym typeface="Inria Serif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Inria Serif"/>
              <a:buChar char="■"/>
              <a:defRPr>
                <a:latin typeface="Inria Serif"/>
                <a:ea typeface="Inria Serif"/>
                <a:cs typeface="Inria Serif"/>
                <a:sym typeface="Inria Serif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Inria Serif"/>
              <a:buChar char="●"/>
              <a:defRPr>
                <a:latin typeface="Inria Serif"/>
                <a:ea typeface="Inria Serif"/>
                <a:cs typeface="Inria Serif"/>
                <a:sym typeface="Inria Serif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Inria Serif"/>
              <a:buChar char="○"/>
              <a:defRPr>
                <a:latin typeface="Inria Serif"/>
                <a:ea typeface="Inria Serif"/>
                <a:cs typeface="Inria Serif"/>
                <a:sym typeface="Inria Serif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Inria Serif"/>
              <a:buChar char="■"/>
              <a:defRPr>
                <a:latin typeface="Inria Serif"/>
                <a:ea typeface="Inria Serif"/>
                <a:cs typeface="Inria Serif"/>
                <a:sym typeface="Inria Serif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Inria Serif"/>
              <a:buChar char="●"/>
              <a:defRPr>
                <a:latin typeface="Inria Serif"/>
                <a:ea typeface="Inria Serif"/>
                <a:cs typeface="Inria Serif"/>
                <a:sym typeface="Inria Serif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Inria Serif"/>
              <a:buChar char="○"/>
              <a:defRPr>
                <a:latin typeface="Inria Serif"/>
                <a:ea typeface="Inria Serif"/>
                <a:cs typeface="Inria Serif"/>
                <a:sym typeface="Inria Serif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Inria Serif"/>
              <a:buChar char="■"/>
              <a:defRPr>
                <a:latin typeface="Inria Serif"/>
                <a:ea typeface="Inria Serif"/>
                <a:cs typeface="Inria Serif"/>
                <a:sym typeface="Inria Serif"/>
              </a:defRPr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ria Serif"/>
              <a:buChar char="●"/>
              <a:defRPr sz="18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ria Serif"/>
              <a:buChar char="○"/>
              <a:defRPr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ria Serif"/>
              <a:buChar char="■"/>
              <a:defRPr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ria Serif"/>
              <a:buChar char="●"/>
              <a:defRPr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ria Serif"/>
              <a:buChar char="○"/>
              <a:defRPr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ria Serif"/>
              <a:buChar char="■"/>
              <a:defRPr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ria Serif"/>
              <a:buChar char="●"/>
              <a:defRPr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ria Serif"/>
              <a:buChar char="○"/>
              <a:defRPr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Inria Serif"/>
              <a:buChar char="■"/>
              <a:defRPr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kaggle.com/ronitf/heart-disease-uci" TargetMode="External"/><Relationship Id="rId4" Type="http://schemas.openxmlformats.org/officeDocument/2006/relationships/hyperlink" Target="https://www.kaggle.com/johnsmith88/heart-disease-dataset" TargetMode="External"/><Relationship Id="rId5" Type="http://schemas.openxmlformats.org/officeDocument/2006/relationships/hyperlink" Target="https://archive.ics.uci.edu/ml/datasets/heart+disease" TargetMode="External"/><Relationship Id="rId6" Type="http://schemas.openxmlformats.org/officeDocument/2006/relationships/hyperlink" Target="https://www.sciencedirect.com/science/article/pii/S2352914820300125" TargetMode="External"/><Relationship Id="rId7" Type="http://schemas.openxmlformats.org/officeDocument/2006/relationships/hyperlink" Target="https://www.kaggle.com/andrewmvd/heart-failure-clinical-data" TargetMode="External"/><Relationship Id="rId8" Type="http://schemas.openxmlformats.org/officeDocument/2006/relationships/hyperlink" Target="https://bmcmedinformdecismak.biomedcentral.com/articles/10.1186/s12911-020-1023-5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berkeley.zoom.us/rec/share/wpvwJ3T_YLklNu121uvP5Hj7zcTydzKAh_-ohRBQzgwHPO9I6sFqhO-E2IkNZwdp.FdWbxaHZztwy0lW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archive.ics.uci.edu/ml/datasets/heart+disease" TargetMode="External"/><Relationship Id="rId4" Type="http://schemas.openxmlformats.org/officeDocument/2006/relationships/image" Target="../media/image2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millenopan/Cardiovascular-Health-Project/blob/main/heart-failure.csv" TargetMode="External"/><Relationship Id="rId4" Type="http://schemas.openxmlformats.org/officeDocument/2006/relationships/hyperlink" Target="https://bmcmedinformdecismak.biomedcentral.com/articles/10.1186/s12911-020-1023-5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ctrTitle"/>
          </p:nvPr>
        </p:nvSpPr>
        <p:spPr>
          <a:xfrm>
            <a:off x="72325" y="2224875"/>
            <a:ext cx="5664600" cy="209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 Cardiovascular Health Project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Structure</a:t>
            </a:r>
            <a:endParaRPr/>
          </a:p>
        </p:txBody>
      </p:sp>
      <p:sp>
        <p:nvSpPr>
          <p:cNvPr id="213" name="Google Shape;213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★"/>
            </a:pPr>
            <a:r>
              <a:rPr lang="en" sz="2400"/>
              <a:t>Partner Based Project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★"/>
            </a:pPr>
            <a:r>
              <a:rPr lang="en" sz="2400"/>
              <a:t>Walkthroughs + Guides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★"/>
            </a:pPr>
            <a:r>
              <a:rPr lang="en" sz="2400"/>
              <a:t>Weekly Check-in Meetings (~1 hr)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to use:</a:t>
            </a:r>
            <a:endParaRPr/>
          </a:p>
        </p:txBody>
      </p:sp>
      <p:sp>
        <p:nvSpPr>
          <p:cNvPr id="219" name="Google Shape;219;p38"/>
          <p:cNvSpPr txBox="1"/>
          <p:nvPr>
            <p:ph idx="1" type="body"/>
          </p:nvPr>
        </p:nvSpPr>
        <p:spPr>
          <a:xfrm>
            <a:off x="311700" y="1152475"/>
            <a:ext cx="819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★"/>
            </a:pPr>
            <a:r>
              <a:rPr lang="en" sz="2400"/>
              <a:t>Google Colab (Most Convenient)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★"/>
            </a:pPr>
            <a:r>
              <a:rPr lang="en" sz="2400"/>
              <a:t>CoCalc (Real-Time Collaboration)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★"/>
            </a:pPr>
            <a:r>
              <a:rPr lang="en" sz="2400"/>
              <a:t>Anything else you prefer! (e.g. Jupyter on datahub, IDEs like Atom/VS Code)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Walkthrough</a:t>
            </a:r>
            <a:endParaRPr/>
          </a:p>
        </p:txBody>
      </p:sp>
      <p:pic>
        <p:nvPicPr>
          <p:cNvPr id="225" name="Google Shape;22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6825" y="1017725"/>
            <a:ext cx="447584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 (Tentative)</a:t>
            </a:r>
            <a:endParaRPr/>
          </a:p>
        </p:txBody>
      </p:sp>
      <p:sp>
        <p:nvSpPr>
          <p:cNvPr id="231" name="Google Shape;231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EDA + Visualization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Modeling and Regression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Advanced Modeling Techniques (RF, Gradient Boosting, PCA)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37" name="Google Shape;237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Heart Disease UCI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Heart Disease Dataset</a:t>
            </a:r>
            <a:r>
              <a:rPr lang="en" sz="1100">
                <a:solidFill>
                  <a:srgbClr val="000000"/>
                </a:solidFill>
              </a:rPr>
              <a:t> (seems like the same dataset)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UCI Machine Learning Repository: Heart Disease Data Set</a:t>
            </a:r>
            <a:r>
              <a:rPr lang="en" sz="1100">
                <a:solidFill>
                  <a:srgbClr val="000000"/>
                </a:solidFill>
              </a:rPr>
              <a:t> (original source)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 u="sng">
                <a:solidFill>
                  <a:srgbClr val="1155CC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Classification models for heart disease prediction using feature selection and PCA </a:t>
            </a:r>
            <a:r>
              <a:rPr lang="en" sz="1100">
                <a:solidFill>
                  <a:srgbClr val="000000"/>
                </a:solidFill>
              </a:rPr>
              <a:t>(Research paper that uses the same dataset with detailed descriptions)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 u="sng">
                <a:solidFill>
                  <a:srgbClr val="1155CC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Heart Failure Prediction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 u="sng">
                <a:solidFill>
                  <a:srgbClr val="1155CC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Machine learning can predict survival of patients with heart failure from serum creatinine and ejection fraction alone | BMC Medical Informatics and Decision Making</a:t>
            </a:r>
            <a:r>
              <a:rPr lang="en" sz="1100">
                <a:solidFill>
                  <a:srgbClr val="000000"/>
                </a:solidFill>
              </a:rPr>
              <a:t> (paper from which the dataset comes from)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2"/>
          <p:cNvSpPr txBox="1"/>
          <p:nvPr>
            <p:ph idx="1" type="body"/>
          </p:nvPr>
        </p:nvSpPr>
        <p:spPr>
          <a:xfrm>
            <a:off x="311700" y="695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Recording Link: </a:t>
            </a:r>
            <a:r>
              <a:rPr lang="en" sz="1150">
                <a:solidFill>
                  <a:schemeClr val="hlink"/>
                </a:solidFill>
                <a:highlight>
                  <a:srgbClr val="F8F8F8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https://berkeley.zoom.us/rec/share/wpvwJ3T_YLklNu121uvP5Hj7zcTydzKAh_-ohRBQzgwHPO9I6sFqhO-E2IkNZwdp.FdWbxaHZztwy0lWg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1524450" y="1990950"/>
            <a:ext cx="6095100" cy="11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Introductions!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630925" y="1990950"/>
            <a:ext cx="7888800" cy="11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Cardiovascular Health?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950" y="1588850"/>
            <a:ext cx="4002200" cy="2981649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450350" y="1328900"/>
            <a:ext cx="3527400" cy="2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/>
              <a:t>American Heart Association</a:t>
            </a:r>
            <a:endParaRPr sz="1000"/>
          </a:p>
        </p:txBody>
      </p:sp>
      <p:pic>
        <p:nvPicPr>
          <p:cNvPr id="180" name="Google Shape;18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9200" y="922749"/>
            <a:ext cx="3631800" cy="327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2"/>
          <p:cNvSpPr txBox="1"/>
          <p:nvPr>
            <p:ph idx="1" type="body"/>
          </p:nvPr>
        </p:nvSpPr>
        <p:spPr>
          <a:xfrm>
            <a:off x="5029300" y="4129475"/>
            <a:ext cx="3631800" cy="2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700"/>
              <a:t>Although a lil out of date as of today*</a:t>
            </a:r>
            <a:endParaRPr sz="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Cardiovascular Health</a:t>
            </a:r>
            <a:endParaRPr/>
          </a:p>
        </p:txBody>
      </p:sp>
      <p:sp>
        <p:nvSpPr>
          <p:cNvPr id="187" name="Google Shape;18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★"/>
            </a:pPr>
            <a:r>
              <a:rPr lang="en" sz="2400"/>
              <a:t>An important element in our daily lives, where exercise and nutrition can reduce heart disease and heart failure rates.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★"/>
            </a:pPr>
            <a:r>
              <a:rPr lang="en" sz="2400"/>
              <a:t>Data science can help us understand more with populations, and early detection can prevent unhealthy habits.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Heart Disease Dataset</a:t>
            </a:r>
            <a:endParaRPr/>
          </a:p>
        </p:txBody>
      </p:sp>
      <p:sp>
        <p:nvSpPr>
          <p:cNvPr id="193" name="Google Shape;193;p34"/>
          <p:cNvSpPr txBox="1"/>
          <p:nvPr>
            <p:ph idx="1" type="body"/>
          </p:nvPr>
        </p:nvSpPr>
        <p:spPr>
          <a:xfrm>
            <a:off x="1719550" y="1633400"/>
            <a:ext cx="5274900" cy="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UCI Machine Learning Repository: Heart Disease Data Set</a:t>
            </a:r>
            <a:endParaRPr sz="2400" u="sng">
              <a:solidFill>
                <a:srgbClr val="0000FF"/>
              </a:solidFill>
            </a:endParaRPr>
          </a:p>
        </p:txBody>
      </p:sp>
      <p:pic>
        <p:nvPicPr>
          <p:cNvPr id="194" name="Google Shape;19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0950" y="2046500"/>
            <a:ext cx="1354850" cy="127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Heart Failure Dataset</a:t>
            </a:r>
            <a:endParaRPr/>
          </a:p>
        </p:txBody>
      </p:sp>
      <p:sp>
        <p:nvSpPr>
          <p:cNvPr id="200" name="Google Shape;200;p35"/>
          <p:cNvSpPr txBox="1"/>
          <p:nvPr>
            <p:ph idx="1" type="body"/>
          </p:nvPr>
        </p:nvSpPr>
        <p:spPr>
          <a:xfrm>
            <a:off x="3570950" y="1696525"/>
            <a:ext cx="21021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Cardiovascular-Health-Project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01" name="Google Shape;201;p35"/>
          <p:cNvSpPr txBox="1"/>
          <p:nvPr/>
        </p:nvSpPr>
        <p:spPr>
          <a:xfrm>
            <a:off x="3279175" y="2800450"/>
            <a:ext cx="3000000" cy="10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Machine learning can predict survival of patients with heart failure from serum creatinine and ejection fraction alone | BMC Medical Informatics and Decision Making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Good@Berkeley">
  <a:themeElements>
    <a:clrScheme name="Simple Light">
      <a:dk1>
        <a:srgbClr val="35474F"/>
      </a:dk1>
      <a:lt1>
        <a:srgbClr val="FFFFFF"/>
      </a:lt1>
      <a:dk2>
        <a:srgbClr val="707070"/>
      </a:dk2>
      <a:lt2>
        <a:srgbClr val="EEEEEE"/>
      </a:lt2>
      <a:accent1>
        <a:srgbClr val="E0BBE4"/>
      </a:accent1>
      <a:accent2>
        <a:srgbClr val="AED9E0"/>
      </a:accent2>
      <a:accent3>
        <a:srgbClr val="B8F2E6"/>
      </a:accent3>
      <a:accent4>
        <a:srgbClr val="FCFCBE"/>
      </a:accent4>
      <a:accent5>
        <a:srgbClr val="FFA69E"/>
      </a:accent5>
      <a:accent6>
        <a:srgbClr val="37474F"/>
      </a:accent6>
      <a:hlink>
        <a:srgbClr val="AED9E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