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C7A8-C28A-7405-DF6E-50AA7BBF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9031-73E0-C666-0F2A-19BD8BB1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F736-7B37-2A3C-34CD-671EFD3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DEB4-9376-9292-CB7D-57E06FF8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3D0C-2100-3E14-73D0-27C8355A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114-62F8-0A02-A6D1-402CA52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91906-0910-080B-7B4D-C338D1770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1F16-802E-2F18-4835-F05CF567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5207-D3E2-16E4-84B6-9DCE5C2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98D04-BE47-09CA-299B-C44E0A64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05E70-C1F0-510F-549E-4A1417B84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231D-4D37-A64A-4B5C-B50FB656E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7DEF0-07F0-9C4C-293A-47511D62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B536-62B6-D3B3-745A-0057EE08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29F6-4869-E48E-1770-1BAAE07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E0D4-C92F-6EDA-3775-974DF078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8712-D0A5-AAC6-59C7-D6C919CC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3E65-A34E-77C3-0644-3AB9DC99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9488-4D23-7EF4-B793-EB984575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EF84-6BC3-0E45-8BB0-45AA6F7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04FB-5468-D7DF-5C13-C53B27D3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0B5D-6FC7-B959-3F21-D6086F4E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6037-E6EB-5B71-D3A3-BE1CD161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06D8-8EFD-4477-0413-B1E3D6B4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EAF0-D9FA-2754-E6E7-DF02D16E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3416-A6A4-DA10-B43F-11720647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7378-C673-1BB8-C803-E4C5A39E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A770-0B12-7739-B68F-D07B2C8D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A185-2512-BDFB-D2D2-860D8BC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1285-082E-2692-ADEE-2F5B77F8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7C29-625D-D9DD-03E3-475867F7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115E-C94B-71E7-2DE0-61306C91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E842-DC48-9261-55B4-773E6821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3481E-CCEF-4DD0-FB76-338A9F5D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095C5-8D27-08A7-C5FD-99F9E085F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72118-3F72-73D7-CE7E-62704FA9C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744C-599A-190A-3579-8DBA809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E7279-2E22-4DD5-9DCB-92E6C656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5FF87-494F-E66F-7608-7CDC41F4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13A8-F023-35B3-9D67-BA43BD9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C299-1D76-F5DF-2BDB-E940EBF9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8DEF-D8C4-18C3-032E-A4E7F354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F350C-94B2-BE73-4F73-78557C5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DE103-4375-75C8-8484-3CADCD77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14218-64B3-662C-0A4E-2E227ED0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577A-8E5F-4ECC-3100-9EB83892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2DC7-9A30-F7B4-9493-3AE9FA0B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CD94-1A94-3839-76CC-AEB0BAA1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3610D-EA7D-33BC-7470-1F0418F6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38B7-1CFF-485A-CD9D-A966BF3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F62F9-D90E-5A35-40BA-86FD21B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40D4-D567-0E99-C895-095D326D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53ED-3623-688F-86B6-1FD5D049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876A5-B7E1-D7A6-1594-F9E155B6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854B3-DC9D-1C06-131B-4F446896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00D8-E781-1B35-E500-080BC76A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2961-70F4-931C-9D18-F0D7036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4D5E-B41A-E183-35EB-A492DE21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72874-C62F-66F3-7DE1-F72CCA0F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D013-2AAB-9AC4-8E62-B304F30B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FD96-D81E-BAB4-83F1-52AC6FAA2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EE1CF-F743-4AF7-B0B5-21B5E39D57E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CEA-7EE4-3E99-D20F-5963D53F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37E0-D44D-B598-F98A-9C7EE7EE8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45F8F-25BA-4C8E-BB4D-7C6552A30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26F3D1-F933-E054-BD8D-D5F00502AD4E}"/>
              </a:ext>
            </a:extLst>
          </p:cNvPr>
          <p:cNvGrpSpPr/>
          <p:nvPr/>
        </p:nvGrpSpPr>
        <p:grpSpPr>
          <a:xfrm>
            <a:off x="98474" y="55395"/>
            <a:ext cx="12093527" cy="6999437"/>
            <a:chOff x="98474" y="55395"/>
            <a:chExt cx="12093527" cy="6999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BA65C5-C981-9515-DE7B-84FEEA03A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74" y="55395"/>
              <a:ext cx="7385538" cy="6999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3DC994D-18A2-709A-48CE-1404EDDDC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1628" y="3925179"/>
              <a:ext cx="3835912" cy="274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6AF698-A3D0-9AA5-A806-BC6827B89205}"/>
                </a:ext>
              </a:extLst>
            </p:cNvPr>
            <p:cNvGrpSpPr/>
            <p:nvPr/>
          </p:nvGrpSpPr>
          <p:grpSpPr>
            <a:xfrm>
              <a:off x="7737231" y="182880"/>
              <a:ext cx="4454770" cy="3639813"/>
              <a:chOff x="7737231" y="182880"/>
              <a:chExt cx="4454770" cy="363981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4B48FD-9037-D647-6B63-29B342F247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413" t="1" r="10442" b="27223"/>
              <a:stretch/>
            </p:blipFill>
            <p:spPr>
              <a:xfrm>
                <a:off x="7737231" y="182880"/>
                <a:ext cx="4454770" cy="363981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6F6FCC-36B3-0914-8EB3-056ED8EBC2CA}"/>
                  </a:ext>
                </a:extLst>
              </p:cNvPr>
              <p:cNvSpPr txBox="1"/>
              <p:nvPr/>
            </p:nvSpPr>
            <p:spPr>
              <a:xfrm>
                <a:off x="8121628" y="3391806"/>
                <a:ext cx="397189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Jubb</a:t>
                </a:r>
                <a:r>
                  <a:rPr lang="en-US" sz="11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(2016). Molecular neuroendocrinology : from genome to physiology (Murphy &amp; H. Gainer, Eds.). Wiley Blackwell.​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708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Chantal Miller</dc:creator>
  <cp:lastModifiedBy>Chantal Miller</cp:lastModifiedBy>
  <cp:revision>1</cp:revision>
  <dcterms:created xsi:type="dcterms:W3CDTF">2024-02-18T19:27:41Z</dcterms:created>
  <dcterms:modified xsi:type="dcterms:W3CDTF">2024-02-18T19:42:34Z</dcterms:modified>
</cp:coreProperties>
</file>