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emf" ContentType="image/x-emf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8640763" cy="7505700"/>
  <p:notesSz cx="8640763" cy="75057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661846" y="2130428"/>
            <a:ext cx="7500918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323692" y="3886200"/>
            <a:ext cx="6177226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6397842" y="274641"/>
            <a:ext cx="1985537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441232" y="274641"/>
            <a:ext cx="5809534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97084" y="4406903"/>
            <a:ext cx="750091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97084" y="2906716"/>
            <a:ext cx="750091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441231" y="1600203"/>
            <a:ext cx="389753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4485844" y="1600203"/>
            <a:ext cx="389753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41231" y="1535113"/>
            <a:ext cx="38990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441231" y="2174875"/>
            <a:ext cx="389906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4482780" y="1535113"/>
            <a:ext cx="3900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4482780" y="2174875"/>
            <a:ext cx="3900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41232" y="273050"/>
            <a:ext cx="290323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450178" y="273053"/>
            <a:ext cx="493320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441232" y="1435103"/>
            <a:ext cx="290323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729685" y="4800600"/>
            <a:ext cx="529476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1729685" y="612775"/>
            <a:ext cx="529476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729685" y="5367338"/>
            <a:ext cx="52947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41231" y="274638"/>
            <a:ext cx="79421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41231" y="1600203"/>
            <a:ext cx="79421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441231" y="6356353"/>
            <a:ext cx="205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3015075" y="6356353"/>
            <a:ext cx="27944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6324303" y="6356353"/>
            <a:ext cx="205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2.emf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2.emf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3" Type="http://schemas.openxmlformats.org/officeDocument/2006/relationships/image" Target="../media/image1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5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" name="Agrupar 5" hidden="0"/>
          <p:cNvGrpSpPr/>
          <p:nvPr isPhoto="0" userDrawn="0"/>
        </p:nvGrpSpPr>
        <p:grpSpPr bwMode="auto">
          <a:xfrm>
            <a:off x="-28462" y="0"/>
            <a:ext cx="8669225" cy="7505700"/>
            <a:chOff x="-28462" y="0"/>
            <a:chExt cx="8669225" cy="7505700"/>
          </a:xfrm>
        </p:grpSpPr>
        <p:pic>
          <p:nvPicPr>
            <p:cNvPr id="4" name="Imagem 3" descr="Interface gráfica do usuário, Aplicativo, PowerPoint&#10;&#10;Descrição gerada automaticamente" hidden="0"/>
            <p:cNvPicPr>
              <a:picLocks noChangeAspect="1"/>
            </p:cNvPicPr>
            <p:nvPr isPhoto="0" userDrawn="0"/>
          </p:nvPicPr>
          <p:blipFill>
            <a:blip r:embed="rId2"/>
            <a:srcRect l="37703" t="23335" r="24976" b="18629"/>
            <a:stretch/>
          </p:blipFill>
          <p:spPr bwMode="auto">
            <a:xfrm>
              <a:off x="-28462" y="0"/>
              <a:ext cx="8669225" cy="7505700"/>
            </a:xfrm>
            <a:prstGeom prst="rect">
              <a:avLst/>
            </a:prstGeom>
          </p:spPr>
        </p:pic>
        <p:pic>
          <p:nvPicPr>
            <p:cNvPr id="14" name="OTag" hidden="0"/>
            <p:cNvPicPr>
              <a:picLocks noChangeAspect="1"/>
            </p:cNvPicPr>
            <p:nvPr isPhoto="0" userDrawn="0"/>
          </p:nvPicPr>
          <p:blipFill>
            <a:blip r:embed="rId3"/>
            <a:stretch/>
          </p:blipFill>
          <p:spPr bwMode="auto">
            <a:xfrm>
              <a:off x="7444581" y="7002878"/>
              <a:ext cx="502888" cy="502822"/>
            </a:xfrm>
            <a:prstGeom prst="rect">
              <a:avLst/>
            </a:prstGeom>
          </p:spPr>
        </p:pic>
        <p:pic>
          <p:nvPicPr>
            <p:cNvPr id="9" name="Picture 1" hidden="0"/>
            <p:cNvPicPr>
              <a:picLocks noChangeAspect="1"/>
            </p:cNvPicPr>
            <p:nvPr isPhoto="0" userDrawn="0"/>
          </p:nvPicPr>
          <p:blipFill>
            <a:blip r:embed="rId4">
              <a:biLevel thresh="25000"/>
            </a:blip>
            <a:stretch/>
          </p:blipFill>
          <p:spPr bwMode="auto">
            <a:xfrm>
              <a:off x="3204151" y="597611"/>
              <a:ext cx="1973161" cy="1048743"/>
            </a:xfrm>
            <a:prstGeom prst="rect">
              <a:avLst/>
            </a:prstGeom>
          </p:spPr>
        </p:pic>
        <p:grpSp>
          <p:nvGrpSpPr>
            <p:cNvPr id="11" name="Agrupar 10" hidden="0"/>
            <p:cNvGrpSpPr/>
            <p:nvPr isPhoto="0" userDrawn="0"/>
          </p:nvGrpSpPr>
          <p:grpSpPr bwMode="auto">
            <a:xfrm>
              <a:off x="5868492" y="4229297"/>
              <a:ext cx="2078977" cy="2303731"/>
              <a:chOff x="5860967" y="3461896"/>
              <a:chExt cx="2078977" cy="2303731"/>
            </a:xfrm>
          </p:grpSpPr>
          <p:pic>
            <p:nvPicPr>
              <p:cNvPr id="12" name="Gráfico 12" hidden="0"/>
              <p:cNvPicPr>
                <a:picLocks noChangeAspect="1"/>
              </p:cNvPicPr>
              <p:nvPr isPhoto="0" userDrawn="0"/>
            </p:nvPicPr>
            <p:blipFill>
              <a:blip r:embed="rId5"/>
              <a:stretch/>
            </p:blipFill>
            <p:spPr bwMode="auto">
              <a:xfrm>
                <a:off x="5860967" y="3781674"/>
                <a:ext cx="2078977" cy="1983953"/>
              </a:xfrm>
              <a:prstGeom prst="rect">
                <a:avLst/>
              </a:prstGeom>
            </p:spPr>
          </p:pic>
          <p:pic>
            <p:nvPicPr>
              <p:cNvPr id="13" name="Picture 175" hidden="0"/>
              <p:cNvPicPr>
                <a:picLocks noChangeAspect="1"/>
              </p:cNvPicPr>
              <p:nvPr isPhoto="0" userDrawn="0"/>
            </p:nvPicPr>
            <p:blipFill>
              <a:blip r:embed="rId6"/>
              <a:stretch/>
            </p:blipFill>
            <p:spPr bwMode="auto">
              <a:xfrm rot="21336795">
                <a:off x="6093086" y="3461896"/>
                <a:ext cx="1585590" cy="2234334"/>
              </a:xfrm>
              <a:prstGeom prst="rect">
                <a:avLst/>
              </a:prstGeom>
            </p:spPr>
          </p:pic>
        </p:grpSp>
        <p:grpSp>
          <p:nvGrpSpPr>
            <p:cNvPr id="18" name="Agrupar 17" hidden="0"/>
            <p:cNvGrpSpPr/>
            <p:nvPr isPhoto="0" userDrawn="0"/>
          </p:nvGrpSpPr>
          <p:grpSpPr bwMode="auto">
            <a:xfrm>
              <a:off x="3247588" y="4348842"/>
              <a:ext cx="2340888" cy="2183035"/>
              <a:chOff x="3240063" y="3581441"/>
              <a:chExt cx="2340888" cy="2183035"/>
            </a:xfrm>
          </p:grpSpPr>
          <p:pic>
            <p:nvPicPr>
              <p:cNvPr id="19" name="Gráfico 47" hidden="0"/>
              <p:cNvPicPr>
                <a:picLocks noChangeAspect="1"/>
              </p:cNvPicPr>
              <p:nvPr isPhoto="0" userDrawn="0"/>
            </p:nvPicPr>
            <p:blipFill>
              <a:blip r:embed="rId5"/>
              <a:stretch/>
            </p:blipFill>
            <p:spPr bwMode="auto">
              <a:xfrm>
                <a:off x="3240063" y="3778624"/>
                <a:ext cx="2340888" cy="1985852"/>
              </a:xfrm>
              <a:prstGeom prst="rect">
                <a:avLst/>
              </a:prstGeom>
            </p:spPr>
          </p:pic>
          <p:pic>
            <p:nvPicPr>
              <p:cNvPr id="20" name="Picture 176" hidden="0"/>
              <p:cNvPicPr>
                <a:picLocks noChangeAspect="1"/>
              </p:cNvPicPr>
              <p:nvPr isPhoto="0" userDrawn="0"/>
            </p:nvPicPr>
            <p:blipFill>
              <a:blip r:embed="rId7"/>
              <a:stretch/>
            </p:blipFill>
            <p:spPr bwMode="auto">
              <a:xfrm rot="21387441" flipH="1">
                <a:off x="3259802" y="3581441"/>
                <a:ext cx="2247983" cy="2114317"/>
              </a:xfrm>
              <a:prstGeom prst="rect">
                <a:avLst/>
              </a:prstGeom>
            </p:spPr>
          </p:pic>
        </p:grpSp>
        <p:grpSp>
          <p:nvGrpSpPr>
            <p:cNvPr id="21" name="Agrupar 20" hidden="0"/>
            <p:cNvGrpSpPr/>
            <p:nvPr isPhoto="0" userDrawn="0"/>
          </p:nvGrpSpPr>
          <p:grpSpPr bwMode="auto">
            <a:xfrm>
              <a:off x="3382101" y="2061635"/>
              <a:ext cx="1972244" cy="2166844"/>
              <a:chOff x="3374577" y="1294235"/>
              <a:chExt cx="1972244" cy="2166844"/>
            </a:xfrm>
          </p:grpSpPr>
          <p:sp>
            <p:nvSpPr>
              <p:cNvPr id="22" name="Forma Livre 28" hidden="0"/>
              <p:cNvSpPr/>
              <p:nvPr isPhoto="0" userDrawn="0"/>
            </p:nvSpPr>
            <p:spPr bwMode="auto">
              <a:xfrm>
                <a:off x="3374577" y="1435680"/>
                <a:ext cx="1972244" cy="2025399"/>
              </a:xfrm>
              <a:custGeom>
                <a:avLst/>
                <a:gdLst>
                  <a:gd name="connsiteX0" fmla="*/ 3042885 w 3052445"/>
                  <a:gd name="connsiteY0" fmla="*/ 2061404 h 2590673"/>
                  <a:gd name="connsiteX1" fmla="*/ 3049371 w 3052445"/>
                  <a:gd name="connsiteY1" fmla="*/ 2082758 h 2590673"/>
                  <a:gd name="connsiteX2" fmla="*/ 3043266 w 3052445"/>
                  <a:gd name="connsiteY2" fmla="*/ 1718981 h 2590673"/>
                  <a:gd name="connsiteX3" fmla="*/ 3046700 w 3052445"/>
                  <a:gd name="connsiteY3" fmla="*/ 1737665 h 2590673"/>
                  <a:gd name="connsiteX4" fmla="*/ 3043266 w 3052445"/>
                  <a:gd name="connsiteY4" fmla="*/ 1645386 h 2590673"/>
                  <a:gd name="connsiteX5" fmla="*/ 3048608 w 3052445"/>
                  <a:gd name="connsiteY5" fmla="*/ 1629752 h 2590673"/>
                  <a:gd name="connsiteX6" fmla="*/ 3047463 w 3052445"/>
                  <a:gd name="connsiteY6" fmla="*/ 1553870 h 2590673"/>
                  <a:gd name="connsiteX7" fmla="*/ 3048989 w 3052445"/>
                  <a:gd name="connsiteY7" fmla="*/ 1559590 h 2590673"/>
                  <a:gd name="connsiteX8" fmla="*/ 3044793 w 3052445"/>
                  <a:gd name="connsiteY8" fmla="*/ 1505062 h 2590673"/>
                  <a:gd name="connsiteX9" fmla="*/ 3045556 w 3052445"/>
                  <a:gd name="connsiteY9" fmla="*/ 1385328 h 2590673"/>
                  <a:gd name="connsiteX10" fmla="*/ 3039833 w 3052445"/>
                  <a:gd name="connsiteY10" fmla="*/ 1302200 h 2590673"/>
                  <a:gd name="connsiteX11" fmla="*/ 3042885 w 3052445"/>
                  <a:gd name="connsiteY11" fmla="*/ 1196957 h 2590673"/>
                  <a:gd name="connsiteX12" fmla="*/ 3049371 w 3052445"/>
                  <a:gd name="connsiteY12" fmla="*/ 1183611 h 2590673"/>
                  <a:gd name="connsiteX13" fmla="*/ 3043266 w 3052445"/>
                  <a:gd name="connsiteY13" fmla="*/ 1127938 h 2590673"/>
                  <a:gd name="connsiteX14" fmla="*/ 3048226 w 3052445"/>
                  <a:gd name="connsiteY14" fmla="*/ 976936 h 2590673"/>
                  <a:gd name="connsiteX15" fmla="*/ 3038307 w 3052445"/>
                  <a:gd name="connsiteY15" fmla="*/ 709251 h 2590673"/>
                  <a:gd name="connsiteX16" fmla="*/ 3048226 w 3052445"/>
                  <a:gd name="connsiteY16" fmla="*/ 799623 h 2590673"/>
                  <a:gd name="connsiteX17" fmla="*/ 3039070 w 3052445"/>
                  <a:gd name="connsiteY17" fmla="*/ 592187 h 2590673"/>
                  <a:gd name="connsiteX18" fmla="*/ 3044411 w 3052445"/>
                  <a:gd name="connsiteY18" fmla="*/ 610871 h 2590673"/>
                  <a:gd name="connsiteX19" fmla="*/ 3040596 w 3052445"/>
                  <a:gd name="connsiteY19" fmla="*/ 382843 h 2590673"/>
                  <a:gd name="connsiteX20" fmla="*/ 3026480 w 3052445"/>
                  <a:gd name="connsiteY20" fmla="*/ 322595 h 2590673"/>
                  <a:gd name="connsiteX21" fmla="*/ 3043266 w 3052445"/>
                  <a:gd name="connsiteY21" fmla="*/ 289039 h 2590673"/>
                  <a:gd name="connsiteX22" fmla="*/ 3037925 w 3052445"/>
                  <a:gd name="connsiteY22" fmla="*/ 270354 h 2590673"/>
                  <a:gd name="connsiteX23" fmla="*/ 3043266 w 3052445"/>
                  <a:gd name="connsiteY23" fmla="*/ 266160 h 2590673"/>
                  <a:gd name="connsiteX24" fmla="*/ 3037162 w 3052445"/>
                  <a:gd name="connsiteY24" fmla="*/ 207056 h 2590673"/>
                  <a:gd name="connsiteX25" fmla="*/ 3036399 w 3052445"/>
                  <a:gd name="connsiteY25" fmla="*/ 191422 h 2590673"/>
                  <a:gd name="connsiteX26" fmla="*/ 3022665 w 3052445"/>
                  <a:gd name="connsiteY26" fmla="*/ 191422 h 2590673"/>
                  <a:gd name="connsiteX27" fmla="*/ 3003208 w 3052445"/>
                  <a:gd name="connsiteY27" fmla="*/ 190659 h 2590673"/>
                  <a:gd name="connsiteX28" fmla="*/ 3017706 w 3052445"/>
                  <a:gd name="connsiteY28" fmla="*/ 186464 h 2590673"/>
                  <a:gd name="connsiteX29" fmla="*/ 2931867 w 3052445"/>
                  <a:gd name="connsiteY29" fmla="*/ 186846 h 2590673"/>
                  <a:gd name="connsiteX30" fmla="*/ 2937590 w 3052445"/>
                  <a:gd name="connsiteY30" fmla="*/ 184558 h 2590673"/>
                  <a:gd name="connsiteX31" fmla="*/ 2754086 w 3052445"/>
                  <a:gd name="connsiteY31" fmla="*/ 178838 h 2590673"/>
                  <a:gd name="connsiteX32" fmla="*/ 2725091 w 3052445"/>
                  <a:gd name="connsiteY32" fmla="*/ 167017 h 2590673"/>
                  <a:gd name="connsiteX33" fmla="*/ 2685796 w 3052445"/>
                  <a:gd name="connsiteY33" fmla="*/ 166636 h 2590673"/>
                  <a:gd name="connsiteX34" fmla="*/ 2701819 w 3052445"/>
                  <a:gd name="connsiteY34" fmla="*/ 171212 h 2590673"/>
                  <a:gd name="connsiteX35" fmla="*/ 2607206 w 3052445"/>
                  <a:gd name="connsiteY35" fmla="*/ 167780 h 2590673"/>
                  <a:gd name="connsiteX36" fmla="*/ 2632767 w 3052445"/>
                  <a:gd name="connsiteY36" fmla="*/ 166636 h 2590673"/>
                  <a:gd name="connsiteX37" fmla="*/ 2567911 w 3052445"/>
                  <a:gd name="connsiteY37" fmla="*/ 163585 h 2590673"/>
                  <a:gd name="connsiteX38" fmla="*/ 2604536 w 3052445"/>
                  <a:gd name="connsiteY38" fmla="*/ 168924 h 2590673"/>
                  <a:gd name="connsiteX39" fmla="*/ 2562570 w 3052445"/>
                  <a:gd name="connsiteY39" fmla="*/ 173500 h 2590673"/>
                  <a:gd name="connsiteX40" fmla="*/ 2509922 w 3052445"/>
                  <a:gd name="connsiteY40" fmla="*/ 165492 h 2590673"/>
                  <a:gd name="connsiteX41" fmla="*/ 2509922 w 3052445"/>
                  <a:gd name="connsiteY41" fmla="*/ 165492 h 2590673"/>
                  <a:gd name="connsiteX42" fmla="*/ 2450026 w 3052445"/>
                  <a:gd name="connsiteY42" fmla="*/ 164348 h 2590673"/>
                  <a:gd name="connsiteX43" fmla="*/ 2450408 w 3052445"/>
                  <a:gd name="connsiteY43" fmla="*/ 154815 h 2590673"/>
                  <a:gd name="connsiteX44" fmla="*/ 2348927 w 3052445"/>
                  <a:gd name="connsiteY44" fmla="*/ 156340 h 2590673"/>
                  <a:gd name="connsiteX45" fmla="*/ 2353505 w 3052445"/>
                  <a:gd name="connsiteY45" fmla="*/ 150621 h 2590673"/>
                  <a:gd name="connsiteX46" fmla="*/ 2339771 w 3052445"/>
                  <a:gd name="connsiteY46" fmla="*/ 154434 h 2590673"/>
                  <a:gd name="connsiteX47" fmla="*/ 2323366 w 3052445"/>
                  <a:gd name="connsiteY47" fmla="*/ 147951 h 2590673"/>
                  <a:gd name="connsiteX48" fmla="*/ 2282164 w 3052445"/>
                  <a:gd name="connsiteY48" fmla="*/ 150239 h 2590673"/>
                  <a:gd name="connsiteX49" fmla="*/ 2293609 w 3052445"/>
                  <a:gd name="connsiteY49" fmla="*/ 149095 h 2590673"/>
                  <a:gd name="connsiteX50" fmla="*/ 2130325 w 3052445"/>
                  <a:gd name="connsiteY50" fmla="*/ 139181 h 2590673"/>
                  <a:gd name="connsiteX51" fmla="*/ 2157412 w 3052445"/>
                  <a:gd name="connsiteY51" fmla="*/ 133080 h 2590673"/>
                  <a:gd name="connsiteX52" fmla="*/ 1927746 w 3052445"/>
                  <a:gd name="connsiteY52" fmla="*/ 125072 h 2590673"/>
                  <a:gd name="connsiteX53" fmla="*/ 1941480 w 3052445"/>
                  <a:gd name="connsiteY53" fmla="*/ 126598 h 2590673"/>
                  <a:gd name="connsiteX54" fmla="*/ 1849537 w 3052445"/>
                  <a:gd name="connsiteY54" fmla="*/ 120496 h 2590673"/>
                  <a:gd name="connsiteX55" fmla="*/ 1857930 w 3052445"/>
                  <a:gd name="connsiteY55" fmla="*/ 116683 h 2590673"/>
                  <a:gd name="connsiteX56" fmla="*/ 1680149 w 3052445"/>
                  <a:gd name="connsiteY56" fmla="*/ 110582 h 2590673"/>
                  <a:gd name="connsiteX57" fmla="*/ 1688923 w 3052445"/>
                  <a:gd name="connsiteY57" fmla="*/ 108676 h 2590673"/>
                  <a:gd name="connsiteX58" fmla="*/ 1577905 w 3052445"/>
                  <a:gd name="connsiteY58" fmla="*/ 99143 h 2590673"/>
                  <a:gd name="connsiteX59" fmla="*/ 1563027 w 3052445"/>
                  <a:gd name="connsiteY59" fmla="*/ 103718 h 2590673"/>
                  <a:gd name="connsiteX60" fmla="*/ 1285291 w 3052445"/>
                  <a:gd name="connsiteY60" fmla="*/ 81602 h 2590673"/>
                  <a:gd name="connsiteX61" fmla="*/ 1300933 w 3052445"/>
                  <a:gd name="connsiteY61" fmla="*/ 80458 h 2590673"/>
                  <a:gd name="connsiteX62" fmla="*/ 1227302 w 3052445"/>
                  <a:gd name="connsiteY62" fmla="*/ 77789 h 2590673"/>
                  <a:gd name="connsiteX63" fmla="*/ 1255152 w 3052445"/>
                  <a:gd name="connsiteY63" fmla="*/ 85034 h 2590673"/>
                  <a:gd name="connsiteX64" fmla="*/ 1208227 w 3052445"/>
                  <a:gd name="connsiteY64" fmla="*/ 86178 h 2590673"/>
                  <a:gd name="connsiteX65" fmla="*/ 1189152 w 3052445"/>
                  <a:gd name="connsiteY65" fmla="*/ 76264 h 2590673"/>
                  <a:gd name="connsiteX66" fmla="*/ 1189533 w 3052445"/>
                  <a:gd name="connsiteY66" fmla="*/ 80077 h 2590673"/>
                  <a:gd name="connsiteX67" fmla="*/ 1131544 w 3052445"/>
                  <a:gd name="connsiteY67" fmla="*/ 79314 h 2590673"/>
                  <a:gd name="connsiteX68" fmla="*/ 1133452 w 3052445"/>
                  <a:gd name="connsiteY68" fmla="*/ 77408 h 2590673"/>
                  <a:gd name="connsiteX69" fmla="*/ 1075463 w 3052445"/>
                  <a:gd name="connsiteY69" fmla="*/ 76645 h 2590673"/>
                  <a:gd name="connsiteX70" fmla="*/ 1094920 w 3052445"/>
                  <a:gd name="connsiteY70" fmla="*/ 72069 h 2590673"/>
                  <a:gd name="connsiteX71" fmla="*/ 1010226 w 3052445"/>
                  <a:gd name="connsiteY71" fmla="*/ 70544 h 2590673"/>
                  <a:gd name="connsiteX72" fmla="*/ 1052954 w 3052445"/>
                  <a:gd name="connsiteY72" fmla="*/ 70925 h 2590673"/>
                  <a:gd name="connsiteX73" fmla="*/ 994965 w 3052445"/>
                  <a:gd name="connsiteY73" fmla="*/ 62536 h 2590673"/>
                  <a:gd name="connsiteX74" fmla="*/ 997254 w 3052445"/>
                  <a:gd name="connsiteY74" fmla="*/ 62917 h 2590673"/>
                  <a:gd name="connsiteX75" fmla="*/ 944988 w 3052445"/>
                  <a:gd name="connsiteY75" fmla="*/ 57198 h 2590673"/>
                  <a:gd name="connsiteX76" fmla="*/ 958722 w 3052445"/>
                  <a:gd name="connsiteY76" fmla="*/ 59486 h 2590673"/>
                  <a:gd name="connsiteX77" fmla="*/ 836641 w 3052445"/>
                  <a:gd name="connsiteY77" fmla="*/ 61011 h 2590673"/>
                  <a:gd name="connsiteX78" fmla="*/ 843126 w 3052445"/>
                  <a:gd name="connsiteY78" fmla="*/ 52622 h 2590673"/>
                  <a:gd name="connsiteX79" fmla="*/ 813369 w 3052445"/>
                  <a:gd name="connsiteY79" fmla="*/ 46521 h 2590673"/>
                  <a:gd name="connsiteX80" fmla="*/ 740883 w 3052445"/>
                  <a:gd name="connsiteY80" fmla="*/ 44614 h 2590673"/>
                  <a:gd name="connsiteX81" fmla="*/ 717993 w 3052445"/>
                  <a:gd name="connsiteY81" fmla="*/ 39276 h 2590673"/>
                  <a:gd name="connsiteX82" fmla="*/ 726004 w 3052445"/>
                  <a:gd name="connsiteY82" fmla="*/ 44233 h 2590673"/>
                  <a:gd name="connsiteX83" fmla="*/ 544026 w 3052445"/>
                  <a:gd name="connsiteY83" fmla="*/ 33556 h 2590673"/>
                  <a:gd name="connsiteX84" fmla="*/ 437968 w 3052445"/>
                  <a:gd name="connsiteY84" fmla="*/ 36225 h 2590673"/>
                  <a:gd name="connsiteX85" fmla="*/ 421563 w 3052445"/>
                  <a:gd name="connsiteY85" fmla="*/ 35081 h 2590673"/>
                  <a:gd name="connsiteX86" fmla="*/ 436823 w 3052445"/>
                  <a:gd name="connsiteY86" fmla="*/ 31649 h 2590673"/>
                  <a:gd name="connsiteX87" fmla="*/ 355563 w 3052445"/>
                  <a:gd name="connsiteY87" fmla="*/ 26692 h 2590673"/>
                  <a:gd name="connsiteX88" fmla="*/ 343355 w 3052445"/>
                  <a:gd name="connsiteY88" fmla="*/ 22116 h 2590673"/>
                  <a:gd name="connsiteX89" fmla="*/ 300626 w 3052445"/>
                  <a:gd name="connsiteY89" fmla="*/ 22116 h 2590673"/>
                  <a:gd name="connsiteX90" fmla="*/ 318557 w 3052445"/>
                  <a:gd name="connsiteY90" fmla="*/ 17541 h 2590673"/>
                  <a:gd name="connsiteX91" fmla="*/ 241874 w 3052445"/>
                  <a:gd name="connsiteY91" fmla="*/ 17922 h 2590673"/>
                  <a:gd name="connsiteX92" fmla="*/ 264002 w 3052445"/>
                  <a:gd name="connsiteY92" fmla="*/ 14109 h 2590673"/>
                  <a:gd name="connsiteX93" fmla="*/ 178544 w 3052445"/>
                  <a:gd name="connsiteY93" fmla="*/ 14490 h 2590673"/>
                  <a:gd name="connsiteX94" fmla="*/ 194568 w 3052445"/>
                  <a:gd name="connsiteY94" fmla="*/ 16397 h 2590673"/>
                  <a:gd name="connsiteX95" fmla="*/ 198764 w 3052445"/>
                  <a:gd name="connsiteY95" fmla="*/ 12965 h 2590673"/>
                  <a:gd name="connsiteX96" fmla="*/ 241493 w 3052445"/>
                  <a:gd name="connsiteY96" fmla="*/ 18303 h 2590673"/>
                  <a:gd name="connsiteX97" fmla="*/ 222417 w 3052445"/>
                  <a:gd name="connsiteY97" fmla="*/ 17922 h 2590673"/>
                  <a:gd name="connsiteX98" fmla="*/ 341066 w 3052445"/>
                  <a:gd name="connsiteY98" fmla="*/ 24786 h 2590673"/>
                  <a:gd name="connsiteX99" fmla="*/ 331528 w 3052445"/>
                  <a:gd name="connsiteY99" fmla="*/ 28980 h 2590673"/>
                  <a:gd name="connsiteX100" fmla="*/ 27468 w 3052445"/>
                  <a:gd name="connsiteY100" fmla="*/ 9533 h 2590673"/>
                  <a:gd name="connsiteX101" fmla="*/ 27468 w 3052445"/>
                  <a:gd name="connsiteY101" fmla="*/ 13346 h 2590673"/>
                  <a:gd name="connsiteX102" fmla="*/ 24035 w 3052445"/>
                  <a:gd name="connsiteY102" fmla="*/ 6101 h 2590673"/>
                  <a:gd name="connsiteX103" fmla="*/ 22890 w 3052445"/>
                  <a:gd name="connsiteY103" fmla="*/ 3051 h 2590673"/>
                  <a:gd name="connsiteX104" fmla="*/ 25179 w 3052445"/>
                  <a:gd name="connsiteY104" fmla="*/ 3432 h 2590673"/>
                  <a:gd name="connsiteX105" fmla="*/ 34717 w 3052445"/>
                  <a:gd name="connsiteY105" fmla="*/ 4194 h 2590673"/>
                  <a:gd name="connsiteX106" fmla="*/ 41584 w 3052445"/>
                  <a:gd name="connsiteY106" fmla="*/ 0 h 2590673"/>
                  <a:gd name="connsiteX107" fmla="*/ 18694 w 3052445"/>
                  <a:gd name="connsiteY107" fmla="*/ 0 h 2590673"/>
                  <a:gd name="connsiteX108" fmla="*/ 18694 w 3052445"/>
                  <a:gd name="connsiteY108" fmla="*/ 0 h 2590673"/>
                  <a:gd name="connsiteX109" fmla="*/ 17549 w 3052445"/>
                  <a:gd name="connsiteY109" fmla="*/ 1144 h 2590673"/>
                  <a:gd name="connsiteX110" fmla="*/ 15260 w 3052445"/>
                  <a:gd name="connsiteY110" fmla="*/ 6864 h 2590673"/>
                  <a:gd name="connsiteX111" fmla="*/ 11445 w 3052445"/>
                  <a:gd name="connsiteY111" fmla="*/ 36607 h 2590673"/>
                  <a:gd name="connsiteX112" fmla="*/ 15260 w 3052445"/>
                  <a:gd name="connsiteY112" fmla="*/ 85034 h 2590673"/>
                  <a:gd name="connsiteX113" fmla="*/ 11827 w 3052445"/>
                  <a:gd name="connsiteY113" fmla="*/ 96092 h 2590673"/>
                  <a:gd name="connsiteX114" fmla="*/ 11827 w 3052445"/>
                  <a:gd name="connsiteY114" fmla="*/ 58723 h 2590673"/>
                  <a:gd name="connsiteX115" fmla="*/ 12971 w 3052445"/>
                  <a:gd name="connsiteY115" fmla="*/ 109820 h 2590673"/>
                  <a:gd name="connsiteX116" fmla="*/ 9538 w 3052445"/>
                  <a:gd name="connsiteY116" fmla="*/ 125072 h 2590673"/>
                  <a:gd name="connsiteX117" fmla="*/ 15642 w 3052445"/>
                  <a:gd name="connsiteY117" fmla="*/ 174644 h 2590673"/>
                  <a:gd name="connsiteX118" fmla="*/ 9156 w 3052445"/>
                  <a:gd name="connsiteY118" fmla="*/ 178075 h 2590673"/>
                  <a:gd name="connsiteX119" fmla="*/ 16786 w 3052445"/>
                  <a:gd name="connsiteY119" fmla="*/ 199429 h 2590673"/>
                  <a:gd name="connsiteX120" fmla="*/ 13734 w 3052445"/>
                  <a:gd name="connsiteY120" fmla="*/ 236417 h 2590673"/>
                  <a:gd name="connsiteX121" fmla="*/ 10301 w 3052445"/>
                  <a:gd name="connsiteY121" fmla="*/ 221546 h 2590673"/>
                  <a:gd name="connsiteX122" fmla="*/ 14497 w 3052445"/>
                  <a:gd name="connsiteY122" fmla="*/ 295521 h 2590673"/>
                  <a:gd name="connsiteX123" fmla="*/ 8775 w 3052445"/>
                  <a:gd name="connsiteY123" fmla="*/ 363396 h 2590673"/>
                  <a:gd name="connsiteX124" fmla="*/ 14116 w 3052445"/>
                  <a:gd name="connsiteY124" fmla="*/ 427457 h 2590673"/>
                  <a:gd name="connsiteX125" fmla="*/ 4578 w 3052445"/>
                  <a:gd name="connsiteY125" fmla="*/ 486562 h 2590673"/>
                  <a:gd name="connsiteX126" fmla="*/ 11064 w 3052445"/>
                  <a:gd name="connsiteY126" fmla="*/ 640233 h 2590673"/>
                  <a:gd name="connsiteX127" fmla="*/ 9538 w 3052445"/>
                  <a:gd name="connsiteY127" fmla="*/ 626887 h 2590673"/>
                  <a:gd name="connsiteX128" fmla="*/ 4960 w 3052445"/>
                  <a:gd name="connsiteY128" fmla="*/ 676839 h 2590673"/>
                  <a:gd name="connsiteX129" fmla="*/ 16405 w 3052445"/>
                  <a:gd name="connsiteY129" fmla="*/ 753865 h 2590673"/>
                  <a:gd name="connsiteX130" fmla="*/ 3052 w 3052445"/>
                  <a:gd name="connsiteY130" fmla="*/ 735181 h 2590673"/>
                  <a:gd name="connsiteX131" fmla="*/ 12208 w 3052445"/>
                  <a:gd name="connsiteY131" fmla="*/ 788565 h 2590673"/>
                  <a:gd name="connsiteX132" fmla="*/ 4960 w 3052445"/>
                  <a:gd name="connsiteY132" fmla="*/ 819452 h 2590673"/>
                  <a:gd name="connsiteX133" fmla="*/ 11064 w 3052445"/>
                  <a:gd name="connsiteY133" fmla="*/ 868642 h 2590673"/>
                  <a:gd name="connsiteX134" fmla="*/ 5723 w 3052445"/>
                  <a:gd name="connsiteY134" fmla="*/ 915925 h 2590673"/>
                  <a:gd name="connsiteX135" fmla="*/ 382 w 3052445"/>
                  <a:gd name="connsiteY135" fmla="*/ 895716 h 2590673"/>
                  <a:gd name="connsiteX136" fmla="*/ 9919 w 3052445"/>
                  <a:gd name="connsiteY136" fmla="*/ 929653 h 2590673"/>
                  <a:gd name="connsiteX137" fmla="*/ 1908 w 3052445"/>
                  <a:gd name="connsiteY137" fmla="*/ 965115 h 2590673"/>
                  <a:gd name="connsiteX138" fmla="*/ 8775 w 3052445"/>
                  <a:gd name="connsiteY138" fmla="*/ 1047099 h 2590673"/>
                  <a:gd name="connsiteX139" fmla="*/ 6104 w 3052445"/>
                  <a:gd name="connsiteY139" fmla="*/ 1046717 h 2590673"/>
                  <a:gd name="connsiteX140" fmla="*/ 12208 w 3052445"/>
                  <a:gd name="connsiteY140" fmla="*/ 1185898 h 2590673"/>
                  <a:gd name="connsiteX141" fmla="*/ 10682 w 3052445"/>
                  <a:gd name="connsiteY141" fmla="*/ 1190093 h 2590673"/>
                  <a:gd name="connsiteX142" fmla="*/ 19457 w 3052445"/>
                  <a:gd name="connsiteY142" fmla="*/ 1188568 h 2590673"/>
                  <a:gd name="connsiteX143" fmla="*/ 19075 w 3052445"/>
                  <a:gd name="connsiteY143" fmla="*/ 1230131 h 2590673"/>
                  <a:gd name="connsiteX144" fmla="*/ 16023 w 3052445"/>
                  <a:gd name="connsiteY144" fmla="*/ 1211065 h 2590673"/>
                  <a:gd name="connsiteX145" fmla="*/ 17931 w 3052445"/>
                  <a:gd name="connsiteY145" fmla="*/ 1231275 h 2590673"/>
                  <a:gd name="connsiteX146" fmla="*/ 11445 w 3052445"/>
                  <a:gd name="connsiteY146" fmla="*/ 1201533 h 2590673"/>
                  <a:gd name="connsiteX147" fmla="*/ 16786 w 3052445"/>
                  <a:gd name="connsiteY147" fmla="*/ 1315547 h 2590673"/>
                  <a:gd name="connsiteX148" fmla="*/ 9538 w 3052445"/>
                  <a:gd name="connsiteY148" fmla="*/ 1283135 h 2590673"/>
                  <a:gd name="connsiteX149" fmla="*/ 11827 w 3052445"/>
                  <a:gd name="connsiteY149" fmla="*/ 1238902 h 2590673"/>
                  <a:gd name="connsiteX150" fmla="*/ 2289 w 3052445"/>
                  <a:gd name="connsiteY150" fmla="*/ 1238902 h 2590673"/>
                  <a:gd name="connsiteX151" fmla="*/ 3052 w 3052445"/>
                  <a:gd name="connsiteY151" fmla="*/ 1365881 h 2590673"/>
                  <a:gd name="connsiteX152" fmla="*/ 11445 w 3052445"/>
                  <a:gd name="connsiteY152" fmla="*/ 1378083 h 2590673"/>
                  <a:gd name="connsiteX153" fmla="*/ 3815 w 3052445"/>
                  <a:gd name="connsiteY153" fmla="*/ 1503918 h 2590673"/>
                  <a:gd name="connsiteX154" fmla="*/ 11445 w 3052445"/>
                  <a:gd name="connsiteY154" fmla="*/ 1572936 h 2590673"/>
                  <a:gd name="connsiteX155" fmla="*/ 4197 w 3052445"/>
                  <a:gd name="connsiteY155" fmla="*/ 1555395 h 2590673"/>
                  <a:gd name="connsiteX156" fmla="*/ 10301 w 3052445"/>
                  <a:gd name="connsiteY156" fmla="*/ 1650344 h 2590673"/>
                  <a:gd name="connsiteX157" fmla="*/ 7249 w 3052445"/>
                  <a:gd name="connsiteY157" fmla="*/ 1612974 h 2590673"/>
                  <a:gd name="connsiteX158" fmla="*/ 11064 w 3052445"/>
                  <a:gd name="connsiteY158" fmla="*/ 1672079 h 2590673"/>
                  <a:gd name="connsiteX159" fmla="*/ 4578 w 3052445"/>
                  <a:gd name="connsiteY159" fmla="*/ 1676655 h 2590673"/>
                  <a:gd name="connsiteX160" fmla="*/ 11064 w 3052445"/>
                  <a:gd name="connsiteY160" fmla="*/ 1875321 h 2590673"/>
                  <a:gd name="connsiteX161" fmla="*/ 4960 w 3052445"/>
                  <a:gd name="connsiteY161" fmla="*/ 1874558 h 2590673"/>
                  <a:gd name="connsiteX162" fmla="*/ 0 w 3052445"/>
                  <a:gd name="connsiteY162" fmla="*/ 2139956 h 2590673"/>
                  <a:gd name="connsiteX163" fmla="*/ 5723 w 3052445"/>
                  <a:gd name="connsiteY163" fmla="*/ 2172368 h 2590673"/>
                  <a:gd name="connsiteX164" fmla="*/ 1908 w 3052445"/>
                  <a:gd name="connsiteY164" fmla="*/ 2177706 h 2590673"/>
                  <a:gd name="connsiteX165" fmla="*/ 7630 w 3052445"/>
                  <a:gd name="connsiteY165" fmla="*/ 2195628 h 2590673"/>
                  <a:gd name="connsiteX166" fmla="*/ 2671 w 3052445"/>
                  <a:gd name="connsiteY166" fmla="*/ 2207830 h 2590673"/>
                  <a:gd name="connsiteX167" fmla="*/ 6867 w 3052445"/>
                  <a:gd name="connsiteY167" fmla="*/ 2430139 h 2590673"/>
                  <a:gd name="connsiteX168" fmla="*/ 5723 w 3052445"/>
                  <a:gd name="connsiteY168" fmla="*/ 2417555 h 2590673"/>
                  <a:gd name="connsiteX169" fmla="*/ 12208 w 3052445"/>
                  <a:gd name="connsiteY169" fmla="*/ 2513647 h 2590673"/>
                  <a:gd name="connsiteX170" fmla="*/ 11064 w 3052445"/>
                  <a:gd name="connsiteY170" fmla="*/ 2505258 h 2590673"/>
                  <a:gd name="connsiteX171" fmla="*/ 10301 w 3052445"/>
                  <a:gd name="connsiteY171" fmla="*/ 2572370 h 2590673"/>
                  <a:gd name="connsiteX172" fmla="*/ 10301 w 3052445"/>
                  <a:gd name="connsiteY172" fmla="*/ 2590673 h 2590673"/>
                  <a:gd name="connsiteX173" fmla="*/ 28613 w 3052445"/>
                  <a:gd name="connsiteY173" fmla="*/ 2589529 h 2590673"/>
                  <a:gd name="connsiteX174" fmla="*/ 250267 w 3052445"/>
                  <a:gd name="connsiteY174" fmla="*/ 2580759 h 2590673"/>
                  <a:gd name="connsiteX175" fmla="*/ 355563 w 3052445"/>
                  <a:gd name="connsiteY175" fmla="*/ 2566269 h 2590673"/>
                  <a:gd name="connsiteX176" fmla="*/ 478026 w 3052445"/>
                  <a:gd name="connsiteY176" fmla="*/ 2570082 h 2590673"/>
                  <a:gd name="connsiteX177" fmla="*/ 536396 w 3052445"/>
                  <a:gd name="connsiteY177" fmla="*/ 2557880 h 2590673"/>
                  <a:gd name="connsiteX178" fmla="*/ 537541 w 3052445"/>
                  <a:gd name="connsiteY178" fmla="*/ 2563981 h 2590673"/>
                  <a:gd name="connsiteX179" fmla="*/ 573402 w 3052445"/>
                  <a:gd name="connsiteY179" fmla="*/ 2555592 h 2590673"/>
                  <a:gd name="connsiteX180" fmla="*/ 593240 w 3052445"/>
                  <a:gd name="connsiteY180" fmla="*/ 2561693 h 2590673"/>
                  <a:gd name="connsiteX181" fmla="*/ 618038 w 3052445"/>
                  <a:gd name="connsiteY181" fmla="*/ 2558643 h 2590673"/>
                  <a:gd name="connsiteX182" fmla="*/ 598200 w 3052445"/>
                  <a:gd name="connsiteY182" fmla="*/ 2555592 h 2590673"/>
                  <a:gd name="connsiteX183" fmla="*/ 694721 w 3052445"/>
                  <a:gd name="connsiteY183" fmla="*/ 2556736 h 2590673"/>
                  <a:gd name="connsiteX184" fmla="*/ 787045 w 3052445"/>
                  <a:gd name="connsiteY184" fmla="*/ 2546059 h 2590673"/>
                  <a:gd name="connsiteX185" fmla="*/ 766825 w 3052445"/>
                  <a:gd name="connsiteY185" fmla="*/ 2551016 h 2590673"/>
                  <a:gd name="connsiteX186" fmla="*/ 811843 w 3052445"/>
                  <a:gd name="connsiteY186" fmla="*/ 2549872 h 2590673"/>
                  <a:gd name="connsiteX187" fmla="*/ 815658 w 3052445"/>
                  <a:gd name="connsiteY187" fmla="*/ 2544915 h 2590673"/>
                  <a:gd name="connsiteX188" fmla="*/ 927821 w 3052445"/>
                  <a:gd name="connsiteY188" fmla="*/ 2539958 h 2590673"/>
                  <a:gd name="connsiteX189" fmla="*/ 920953 w 3052445"/>
                  <a:gd name="connsiteY189" fmla="*/ 2544534 h 2590673"/>
                  <a:gd name="connsiteX190" fmla="*/ 1142608 w 3052445"/>
                  <a:gd name="connsiteY190" fmla="*/ 2528900 h 2590673"/>
                  <a:gd name="connsiteX191" fmla="*/ 1143371 w 3052445"/>
                  <a:gd name="connsiteY191" fmla="*/ 2518986 h 2590673"/>
                  <a:gd name="connsiteX192" fmla="*/ 1152909 w 3052445"/>
                  <a:gd name="connsiteY192" fmla="*/ 2524705 h 2590673"/>
                  <a:gd name="connsiteX193" fmla="*/ 1158631 w 3052445"/>
                  <a:gd name="connsiteY193" fmla="*/ 2517079 h 2590673"/>
                  <a:gd name="connsiteX194" fmla="*/ 1162065 w 3052445"/>
                  <a:gd name="connsiteY194" fmla="*/ 2526231 h 2590673"/>
                  <a:gd name="connsiteX195" fmla="*/ 1196782 w 3052445"/>
                  <a:gd name="connsiteY195" fmla="*/ 2522036 h 2590673"/>
                  <a:gd name="connsiteX196" fmla="*/ 1188770 w 3052445"/>
                  <a:gd name="connsiteY196" fmla="*/ 2527756 h 2590673"/>
                  <a:gd name="connsiteX197" fmla="*/ 1269649 w 3052445"/>
                  <a:gd name="connsiteY197" fmla="*/ 2522036 h 2590673"/>
                  <a:gd name="connsiteX198" fmla="*/ 1271557 w 3052445"/>
                  <a:gd name="connsiteY198" fmla="*/ 2523943 h 2590673"/>
                  <a:gd name="connsiteX199" fmla="*/ 1445904 w 3052445"/>
                  <a:gd name="connsiteY199" fmla="*/ 2510597 h 2590673"/>
                  <a:gd name="connsiteX200" fmla="*/ 1489778 w 3052445"/>
                  <a:gd name="connsiteY200" fmla="*/ 2499157 h 2590673"/>
                  <a:gd name="connsiteX201" fmla="*/ 1642761 w 3052445"/>
                  <a:gd name="connsiteY201" fmla="*/ 2495344 h 2590673"/>
                  <a:gd name="connsiteX202" fmla="*/ 1671374 w 3052445"/>
                  <a:gd name="connsiteY202" fmla="*/ 2485811 h 2590673"/>
                  <a:gd name="connsiteX203" fmla="*/ 1701513 w 3052445"/>
                  <a:gd name="connsiteY203" fmla="*/ 2491912 h 2590673"/>
                  <a:gd name="connsiteX204" fmla="*/ 1870520 w 3052445"/>
                  <a:gd name="connsiteY204" fmla="*/ 2476278 h 2590673"/>
                  <a:gd name="connsiteX205" fmla="*/ 1856022 w 3052445"/>
                  <a:gd name="connsiteY205" fmla="*/ 2472465 h 2590673"/>
                  <a:gd name="connsiteX206" fmla="*/ 1888832 w 3052445"/>
                  <a:gd name="connsiteY206" fmla="*/ 2474753 h 2590673"/>
                  <a:gd name="connsiteX207" fmla="*/ 1885017 w 3052445"/>
                  <a:gd name="connsiteY207" fmla="*/ 2475515 h 2590673"/>
                  <a:gd name="connsiteX208" fmla="*/ 2178776 w 3052445"/>
                  <a:gd name="connsiteY208" fmla="*/ 2461407 h 2590673"/>
                  <a:gd name="connsiteX209" fmla="*/ 2174579 w 3052445"/>
                  <a:gd name="connsiteY209" fmla="*/ 2462169 h 2590673"/>
                  <a:gd name="connsiteX210" fmla="*/ 2252406 w 3052445"/>
                  <a:gd name="connsiteY210" fmla="*/ 2451874 h 2590673"/>
                  <a:gd name="connsiteX211" fmla="*/ 2257748 w 3052445"/>
                  <a:gd name="connsiteY211" fmla="*/ 2458356 h 2590673"/>
                  <a:gd name="connsiteX212" fmla="*/ 2459945 w 3052445"/>
                  <a:gd name="connsiteY212" fmla="*/ 2441197 h 2590673"/>
                  <a:gd name="connsiteX213" fmla="*/ 2723565 w 3052445"/>
                  <a:gd name="connsiteY213" fmla="*/ 2433189 h 2590673"/>
                  <a:gd name="connsiteX214" fmla="*/ 2718987 w 3052445"/>
                  <a:gd name="connsiteY214" fmla="*/ 2430139 h 2590673"/>
                  <a:gd name="connsiteX215" fmla="*/ 2755612 w 3052445"/>
                  <a:gd name="connsiteY215" fmla="*/ 2430520 h 2590673"/>
                  <a:gd name="connsiteX216" fmla="*/ 2746455 w 3052445"/>
                  <a:gd name="connsiteY216" fmla="*/ 2425944 h 2590673"/>
                  <a:gd name="connsiteX217" fmla="*/ 3022284 w 3052445"/>
                  <a:gd name="connsiteY217" fmla="*/ 2411073 h 2590673"/>
                  <a:gd name="connsiteX218" fmla="*/ 3045556 w 3052445"/>
                  <a:gd name="connsiteY218" fmla="*/ 2410310 h 2590673"/>
                  <a:gd name="connsiteX219" fmla="*/ 3046319 w 3052445"/>
                  <a:gd name="connsiteY219" fmla="*/ 2385524 h 2590673"/>
                  <a:gd name="connsiteX220" fmla="*/ 3052423 w 3052445"/>
                  <a:gd name="connsiteY220" fmla="*/ 2170461 h 2590673"/>
                  <a:gd name="connsiteX221" fmla="*/ 3042885 w 3052445"/>
                  <a:gd name="connsiteY221" fmla="*/ 2061404 h 2590673"/>
                  <a:gd name="connsiteX222" fmla="*/ 12971 w 3052445"/>
                  <a:gd name="connsiteY222" fmla="*/ 1875321 h 2590673"/>
                  <a:gd name="connsiteX223" fmla="*/ 12590 w 3052445"/>
                  <a:gd name="connsiteY223" fmla="*/ 1855111 h 2590673"/>
                  <a:gd name="connsiteX224" fmla="*/ 12971 w 3052445"/>
                  <a:gd name="connsiteY224" fmla="*/ 1875321 h 2590673"/>
                  <a:gd name="connsiteX225" fmla="*/ 12971 w 3052445"/>
                  <a:gd name="connsiteY225" fmla="*/ 1875321 h 2590673"/>
                  <a:gd name="connsiteX226" fmla="*/ 12971 w 3052445"/>
                  <a:gd name="connsiteY226" fmla="*/ 1957304 h 2590673"/>
                  <a:gd name="connsiteX227" fmla="*/ 13353 w 3052445"/>
                  <a:gd name="connsiteY227" fmla="*/ 1921842 h 2590673"/>
                  <a:gd name="connsiteX228" fmla="*/ 17168 w 3052445"/>
                  <a:gd name="connsiteY228" fmla="*/ 1930993 h 2590673"/>
                  <a:gd name="connsiteX229" fmla="*/ 12971 w 3052445"/>
                  <a:gd name="connsiteY229" fmla="*/ 1957304 h 2590673"/>
                  <a:gd name="connsiteX230" fmla="*/ 1397072 w 3052445"/>
                  <a:gd name="connsiteY230" fmla="*/ 95711 h 2590673"/>
                  <a:gd name="connsiteX231" fmla="*/ 1399742 w 3052445"/>
                  <a:gd name="connsiteY231" fmla="*/ 100287 h 2590673"/>
                  <a:gd name="connsiteX232" fmla="*/ 1372656 w 3052445"/>
                  <a:gd name="connsiteY232" fmla="*/ 98380 h 2590673"/>
                  <a:gd name="connsiteX233" fmla="*/ 1397072 w 3052445"/>
                  <a:gd name="connsiteY233" fmla="*/ 95711 h 2590673"/>
                  <a:gd name="connsiteX234" fmla="*/ 579888 w 3052445"/>
                  <a:gd name="connsiteY234" fmla="*/ 42326 h 2590673"/>
                  <a:gd name="connsiteX235" fmla="*/ 593622 w 3052445"/>
                  <a:gd name="connsiteY235" fmla="*/ 46902 h 2590673"/>
                  <a:gd name="connsiteX236" fmla="*/ 561194 w 3052445"/>
                  <a:gd name="connsiteY236" fmla="*/ 44614 h 2590673"/>
                  <a:gd name="connsiteX237" fmla="*/ 579888 w 3052445"/>
                  <a:gd name="connsiteY237" fmla="*/ 42326 h 2590673"/>
                  <a:gd name="connsiteX238" fmla="*/ 366245 w 3052445"/>
                  <a:gd name="connsiteY238" fmla="*/ 27836 h 2590673"/>
                  <a:gd name="connsiteX239" fmla="*/ 376927 w 3052445"/>
                  <a:gd name="connsiteY239" fmla="*/ 32412 h 2590673"/>
                  <a:gd name="connsiteX240" fmla="*/ 337632 w 3052445"/>
                  <a:gd name="connsiteY240" fmla="*/ 30124 h 2590673"/>
                  <a:gd name="connsiteX241" fmla="*/ 366245 w 3052445"/>
                  <a:gd name="connsiteY241" fmla="*/ 27836 h 2590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</a:cxnLst>
                <a:rect l="l" t="t" r="r" b="b"/>
                <a:pathLst>
                  <a:path w="3052445" h="2590673" fill="norm" stroke="1" extrusionOk="0">
                    <a:moveTo>
                      <a:pt x="3042885" y="2061404"/>
                    </a:moveTo>
                    <a:lnTo>
                      <a:pt x="3049371" y="2082758"/>
                    </a:lnTo>
                    <a:cubicBezTo>
                      <a:pt x="3041741" y="1962643"/>
                      <a:pt x="3049752" y="1836808"/>
                      <a:pt x="3043266" y="1718981"/>
                    </a:cubicBezTo>
                    <a:cubicBezTo>
                      <a:pt x="3044793" y="1725845"/>
                      <a:pt x="3046700" y="1726226"/>
                      <a:pt x="3046700" y="1737665"/>
                    </a:cubicBezTo>
                    <a:cubicBezTo>
                      <a:pt x="3051278" y="1712880"/>
                      <a:pt x="3047081" y="1645768"/>
                      <a:pt x="3043266" y="1645386"/>
                    </a:cubicBezTo>
                    <a:cubicBezTo>
                      <a:pt x="3043648" y="1627083"/>
                      <a:pt x="3046700" y="1641192"/>
                      <a:pt x="3048608" y="1629752"/>
                    </a:cubicBezTo>
                    <a:cubicBezTo>
                      <a:pt x="3051278" y="1604967"/>
                      <a:pt x="3042504" y="1567216"/>
                      <a:pt x="3047463" y="1553870"/>
                    </a:cubicBezTo>
                    <a:cubicBezTo>
                      <a:pt x="3047845" y="1552345"/>
                      <a:pt x="3048608" y="1555777"/>
                      <a:pt x="3048989" y="1559590"/>
                    </a:cubicBezTo>
                    <a:cubicBezTo>
                      <a:pt x="3047845" y="1538236"/>
                      <a:pt x="3049371" y="1490953"/>
                      <a:pt x="3044793" y="1505062"/>
                    </a:cubicBezTo>
                    <a:cubicBezTo>
                      <a:pt x="3047463" y="1460829"/>
                      <a:pt x="3042504" y="1420409"/>
                      <a:pt x="3045556" y="1385328"/>
                    </a:cubicBezTo>
                    <a:cubicBezTo>
                      <a:pt x="3039451" y="1362449"/>
                      <a:pt x="3048608" y="1309827"/>
                      <a:pt x="3039833" y="1302200"/>
                    </a:cubicBezTo>
                    <a:cubicBezTo>
                      <a:pt x="3048608" y="1305251"/>
                      <a:pt x="3047081" y="1224793"/>
                      <a:pt x="3042885" y="1196957"/>
                    </a:cubicBezTo>
                    <a:cubicBezTo>
                      <a:pt x="3045556" y="1206490"/>
                      <a:pt x="3045556" y="1172552"/>
                      <a:pt x="3049371" y="1183611"/>
                    </a:cubicBezTo>
                    <a:cubicBezTo>
                      <a:pt x="3049371" y="1151580"/>
                      <a:pt x="3047463" y="1122600"/>
                      <a:pt x="3043266" y="1127938"/>
                    </a:cubicBezTo>
                    <a:cubicBezTo>
                      <a:pt x="3053949" y="1069215"/>
                      <a:pt x="3034873" y="1009730"/>
                      <a:pt x="3048226" y="976936"/>
                    </a:cubicBezTo>
                    <a:cubicBezTo>
                      <a:pt x="3043648" y="882369"/>
                      <a:pt x="3040214" y="794666"/>
                      <a:pt x="3038307" y="709251"/>
                    </a:cubicBezTo>
                    <a:cubicBezTo>
                      <a:pt x="3047081" y="712302"/>
                      <a:pt x="3039070" y="803437"/>
                      <a:pt x="3048226" y="799623"/>
                    </a:cubicBezTo>
                    <a:cubicBezTo>
                      <a:pt x="3044793" y="718784"/>
                      <a:pt x="3037162" y="672263"/>
                      <a:pt x="3039070" y="592187"/>
                    </a:cubicBezTo>
                    <a:cubicBezTo>
                      <a:pt x="3040214" y="571595"/>
                      <a:pt x="3042885" y="604007"/>
                      <a:pt x="3044411" y="610871"/>
                    </a:cubicBezTo>
                    <a:cubicBezTo>
                      <a:pt x="3040977" y="530032"/>
                      <a:pt x="3045174" y="454912"/>
                      <a:pt x="3040596" y="382843"/>
                    </a:cubicBezTo>
                    <a:cubicBezTo>
                      <a:pt x="3035255" y="395808"/>
                      <a:pt x="3029532" y="330603"/>
                      <a:pt x="3026480" y="322595"/>
                    </a:cubicBezTo>
                    <a:cubicBezTo>
                      <a:pt x="3037162" y="343567"/>
                      <a:pt x="3029151" y="251288"/>
                      <a:pt x="3043266" y="289039"/>
                    </a:cubicBezTo>
                    <a:cubicBezTo>
                      <a:pt x="3042504" y="279887"/>
                      <a:pt x="3040596" y="268066"/>
                      <a:pt x="3037925" y="270354"/>
                    </a:cubicBezTo>
                    <a:cubicBezTo>
                      <a:pt x="3038689" y="256627"/>
                      <a:pt x="3040214" y="252051"/>
                      <a:pt x="3043266" y="266160"/>
                    </a:cubicBezTo>
                    <a:cubicBezTo>
                      <a:pt x="3041359" y="225740"/>
                      <a:pt x="3038307" y="229172"/>
                      <a:pt x="3037162" y="207056"/>
                    </a:cubicBezTo>
                    <a:lnTo>
                      <a:pt x="3036399" y="191422"/>
                    </a:lnTo>
                    <a:lnTo>
                      <a:pt x="3022665" y="191422"/>
                    </a:lnTo>
                    <a:cubicBezTo>
                      <a:pt x="3018850" y="191422"/>
                      <a:pt x="3012365" y="191040"/>
                      <a:pt x="3003208" y="190659"/>
                    </a:cubicBezTo>
                    <a:cubicBezTo>
                      <a:pt x="3003590" y="188752"/>
                      <a:pt x="3012746" y="188752"/>
                      <a:pt x="3017706" y="186464"/>
                    </a:cubicBezTo>
                    <a:cubicBezTo>
                      <a:pt x="2994052" y="188752"/>
                      <a:pt x="2970399" y="191040"/>
                      <a:pt x="2931867" y="186846"/>
                    </a:cubicBezTo>
                    <a:cubicBezTo>
                      <a:pt x="2933775" y="186083"/>
                      <a:pt x="2930722" y="184558"/>
                      <a:pt x="2937590" y="184558"/>
                    </a:cubicBezTo>
                    <a:cubicBezTo>
                      <a:pt x="2872734" y="181126"/>
                      <a:pt x="2825808" y="187227"/>
                      <a:pt x="2754086" y="178838"/>
                    </a:cubicBezTo>
                    <a:cubicBezTo>
                      <a:pt x="2775831" y="171974"/>
                      <a:pt x="2729288" y="174262"/>
                      <a:pt x="2725091" y="167017"/>
                    </a:cubicBezTo>
                    <a:lnTo>
                      <a:pt x="2685796" y="166636"/>
                    </a:lnTo>
                    <a:lnTo>
                      <a:pt x="2701819" y="171212"/>
                    </a:lnTo>
                    <a:cubicBezTo>
                      <a:pt x="2667102" y="168924"/>
                      <a:pt x="2636963" y="171974"/>
                      <a:pt x="2607206" y="167780"/>
                    </a:cubicBezTo>
                    <a:lnTo>
                      <a:pt x="2632767" y="166636"/>
                    </a:lnTo>
                    <a:lnTo>
                      <a:pt x="2567911" y="163585"/>
                    </a:lnTo>
                    <a:lnTo>
                      <a:pt x="2604536" y="168924"/>
                    </a:lnTo>
                    <a:cubicBezTo>
                      <a:pt x="2569819" y="170449"/>
                      <a:pt x="2608732" y="178457"/>
                      <a:pt x="2562570" y="173500"/>
                    </a:cubicBezTo>
                    <a:cubicBezTo>
                      <a:pt x="2571726" y="173500"/>
                      <a:pt x="2528234" y="171212"/>
                      <a:pt x="2509922" y="165492"/>
                    </a:cubicBezTo>
                    <a:lnTo>
                      <a:pt x="2509922" y="165492"/>
                    </a:lnTo>
                    <a:cubicBezTo>
                      <a:pt x="2493136" y="166636"/>
                      <a:pt x="2475587" y="167780"/>
                      <a:pt x="2450026" y="164348"/>
                    </a:cubicBezTo>
                    <a:cubicBezTo>
                      <a:pt x="2443159" y="161679"/>
                      <a:pt x="2454604" y="156722"/>
                      <a:pt x="2450408" y="154815"/>
                    </a:cubicBezTo>
                    <a:cubicBezTo>
                      <a:pt x="2434003" y="159772"/>
                      <a:pt x="2369528" y="151002"/>
                      <a:pt x="2348927" y="156340"/>
                    </a:cubicBezTo>
                    <a:cubicBezTo>
                      <a:pt x="2355794" y="155196"/>
                      <a:pt x="2355794" y="151383"/>
                      <a:pt x="2353505" y="150621"/>
                    </a:cubicBezTo>
                    <a:lnTo>
                      <a:pt x="2339771" y="154434"/>
                    </a:lnTo>
                    <a:cubicBezTo>
                      <a:pt x="2323748" y="151764"/>
                      <a:pt x="2321077" y="151002"/>
                      <a:pt x="2323366" y="147951"/>
                    </a:cubicBezTo>
                    <a:cubicBezTo>
                      <a:pt x="2275297" y="143757"/>
                      <a:pt x="2339771" y="158247"/>
                      <a:pt x="2282164" y="150239"/>
                    </a:cubicBezTo>
                    <a:cubicBezTo>
                      <a:pt x="2286742" y="150239"/>
                      <a:pt x="2284453" y="149095"/>
                      <a:pt x="2293609" y="149095"/>
                    </a:cubicBezTo>
                    <a:cubicBezTo>
                      <a:pt x="2236002" y="143376"/>
                      <a:pt x="2183354" y="144901"/>
                      <a:pt x="2130325" y="139181"/>
                    </a:cubicBezTo>
                    <a:cubicBezTo>
                      <a:pt x="2113539" y="130792"/>
                      <a:pt x="2176105" y="140325"/>
                      <a:pt x="2157412" y="133080"/>
                    </a:cubicBezTo>
                    <a:cubicBezTo>
                      <a:pt x="2081492" y="129267"/>
                      <a:pt x="2001757" y="131555"/>
                      <a:pt x="1927746" y="125072"/>
                    </a:cubicBezTo>
                    <a:lnTo>
                      <a:pt x="1941480" y="126598"/>
                    </a:lnTo>
                    <a:cubicBezTo>
                      <a:pt x="1933468" y="136130"/>
                      <a:pt x="1885780" y="118209"/>
                      <a:pt x="1849537" y="120496"/>
                    </a:cubicBezTo>
                    <a:cubicBezTo>
                      <a:pt x="1858312" y="120496"/>
                      <a:pt x="1860219" y="115539"/>
                      <a:pt x="1857930" y="116683"/>
                    </a:cubicBezTo>
                    <a:cubicBezTo>
                      <a:pt x="1807190" y="111726"/>
                      <a:pt x="1755687" y="112489"/>
                      <a:pt x="1680149" y="110582"/>
                    </a:cubicBezTo>
                    <a:lnTo>
                      <a:pt x="1688923" y="108676"/>
                    </a:lnTo>
                    <a:cubicBezTo>
                      <a:pt x="1658403" y="104481"/>
                      <a:pt x="1610333" y="102193"/>
                      <a:pt x="1577905" y="99143"/>
                    </a:cubicBezTo>
                    <a:cubicBezTo>
                      <a:pt x="1569131" y="101049"/>
                      <a:pt x="1550818" y="99524"/>
                      <a:pt x="1563027" y="103718"/>
                    </a:cubicBezTo>
                    <a:cubicBezTo>
                      <a:pt x="1458876" y="83127"/>
                      <a:pt x="1377615" y="99143"/>
                      <a:pt x="1285291" y="81602"/>
                    </a:cubicBezTo>
                    <a:cubicBezTo>
                      <a:pt x="1295591" y="82365"/>
                      <a:pt x="1309326" y="81221"/>
                      <a:pt x="1300933" y="80458"/>
                    </a:cubicBezTo>
                    <a:lnTo>
                      <a:pt x="1227302" y="77789"/>
                    </a:lnTo>
                    <a:cubicBezTo>
                      <a:pt x="1234932" y="82365"/>
                      <a:pt x="1238366" y="80839"/>
                      <a:pt x="1255152" y="85034"/>
                    </a:cubicBezTo>
                    <a:cubicBezTo>
                      <a:pt x="1246759" y="86940"/>
                      <a:pt x="1226539" y="87322"/>
                      <a:pt x="1208227" y="86178"/>
                    </a:cubicBezTo>
                    <a:cubicBezTo>
                      <a:pt x="1240655" y="85797"/>
                      <a:pt x="1204793" y="79695"/>
                      <a:pt x="1189152" y="76264"/>
                    </a:cubicBezTo>
                    <a:cubicBezTo>
                      <a:pt x="1192204" y="77789"/>
                      <a:pt x="1188007" y="78551"/>
                      <a:pt x="1189533" y="80077"/>
                    </a:cubicBezTo>
                    <a:cubicBezTo>
                      <a:pt x="1147186" y="70162"/>
                      <a:pt x="1186863" y="87703"/>
                      <a:pt x="1131544" y="79314"/>
                    </a:cubicBezTo>
                    <a:lnTo>
                      <a:pt x="1133452" y="77408"/>
                    </a:lnTo>
                    <a:cubicBezTo>
                      <a:pt x="1113995" y="77026"/>
                      <a:pt x="1097209" y="78933"/>
                      <a:pt x="1075463" y="76645"/>
                    </a:cubicBezTo>
                    <a:cubicBezTo>
                      <a:pt x="1064018" y="71306"/>
                      <a:pt x="1095683" y="75882"/>
                      <a:pt x="1094920" y="72069"/>
                    </a:cubicBezTo>
                    <a:cubicBezTo>
                      <a:pt x="1064781" y="70544"/>
                      <a:pt x="1039983" y="77026"/>
                      <a:pt x="1010226" y="70544"/>
                    </a:cubicBezTo>
                    <a:cubicBezTo>
                      <a:pt x="1022434" y="70162"/>
                      <a:pt x="1040746" y="71306"/>
                      <a:pt x="1052954" y="70925"/>
                    </a:cubicBezTo>
                    <a:cubicBezTo>
                      <a:pt x="1020526" y="63680"/>
                      <a:pt x="1017474" y="64824"/>
                      <a:pt x="994965" y="62536"/>
                    </a:cubicBezTo>
                    <a:lnTo>
                      <a:pt x="997254" y="62917"/>
                    </a:lnTo>
                    <a:lnTo>
                      <a:pt x="944988" y="57198"/>
                    </a:lnTo>
                    <a:lnTo>
                      <a:pt x="958722" y="59486"/>
                    </a:lnTo>
                    <a:cubicBezTo>
                      <a:pt x="927439" y="69019"/>
                      <a:pt x="883184" y="56816"/>
                      <a:pt x="836641" y="61011"/>
                    </a:cubicBezTo>
                    <a:cubicBezTo>
                      <a:pt x="881658" y="57198"/>
                      <a:pt x="842363" y="57198"/>
                      <a:pt x="843126" y="52622"/>
                    </a:cubicBezTo>
                    <a:cubicBezTo>
                      <a:pt x="829392" y="50334"/>
                      <a:pt x="808409" y="47665"/>
                      <a:pt x="813369" y="46521"/>
                    </a:cubicBezTo>
                    <a:cubicBezTo>
                      <a:pt x="791623" y="49190"/>
                      <a:pt x="771022" y="40801"/>
                      <a:pt x="740883" y="44614"/>
                    </a:cubicBezTo>
                    <a:cubicBezTo>
                      <a:pt x="738212" y="43089"/>
                      <a:pt x="714941" y="42708"/>
                      <a:pt x="717993" y="39276"/>
                    </a:cubicBezTo>
                    <a:cubicBezTo>
                      <a:pt x="687472" y="38513"/>
                      <a:pt x="727149" y="42708"/>
                      <a:pt x="726004" y="44233"/>
                    </a:cubicBezTo>
                    <a:cubicBezTo>
                      <a:pt x="681368" y="46521"/>
                      <a:pt x="608119" y="30505"/>
                      <a:pt x="544026" y="33556"/>
                    </a:cubicBezTo>
                    <a:cubicBezTo>
                      <a:pt x="490997" y="32793"/>
                      <a:pt x="480696" y="36607"/>
                      <a:pt x="437968" y="36225"/>
                    </a:cubicBezTo>
                    <a:lnTo>
                      <a:pt x="421563" y="35081"/>
                    </a:lnTo>
                    <a:cubicBezTo>
                      <a:pt x="410881" y="32412"/>
                      <a:pt x="436823" y="31649"/>
                      <a:pt x="436823" y="31649"/>
                    </a:cubicBezTo>
                    <a:cubicBezTo>
                      <a:pt x="404777" y="27836"/>
                      <a:pt x="382650" y="26692"/>
                      <a:pt x="355563" y="26692"/>
                    </a:cubicBezTo>
                    <a:cubicBezTo>
                      <a:pt x="360141" y="25930"/>
                      <a:pt x="353655" y="24404"/>
                      <a:pt x="343355" y="22116"/>
                    </a:cubicBezTo>
                    <a:cubicBezTo>
                      <a:pt x="320846" y="20972"/>
                      <a:pt x="332291" y="26311"/>
                      <a:pt x="300626" y="22116"/>
                    </a:cubicBezTo>
                    <a:cubicBezTo>
                      <a:pt x="304441" y="20972"/>
                      <a:pt x="309019" y="18685"/>
                      <a:pt x="318557" y="17541"/>
                    </a:cubicBezTo>
                    <a:cubicBezTo>
                      <a:pt x="292614" y="17159"/>
                      <a:pt x="268580" y="18303"/>
                      <a:pt x="241874" y="17922"/>
                    </a:cubicBezTo>
                    <a:cubicBezTo>
                      <a:pt x="232337" y="14871"/>
                      <a:pt x="255608" y="15253"/>
                      <a:pt x="264002" y="14109"/>
                    </a:cubicBezTo>
                    <a:cubicBezTo>
                      <a:pt x="233481" y="13346"/>
                      <a:pt x="184648" y="11058"/>
                      <a:pt x="178544" y="14490"/>
                    </a:cubicBezTo>
                    <a:lnTo>
                      <a:pt x="194568" y="16397"/>
                    </a:lnTo>
                    <a:cubicBezTo>
                      <a:pt x="189990" y="15253"/>
                      <a:pt x="192660" y="13346"/>
                      <a:pt x="198764" y="12965"/>
                    </a:cubicBezTo>
                    <a:cubicBezTo>
                      <a:pt x="222799" y="11440"/>
                      <a:pt x="238441" y="16778"/>
                      <a:pt x="241493" y="18303"/>
                    </a:cubicBezTo>
                    <a:lnTo>
                      <a:pt x="222417" y="17922"/>
                    </a:lnTo>
                    <a:cubicBezTo>
                      <a:pt x="249886" y="27836"/>
                      <a:pt x="300626" y="21735"/>
                      <a:pt x="341066" y="24786"/>
                    </a:cubicBezTo>
                    <a:lnTo>
                      <a:pt x="331528" y="28980"/>
                    </a:lnTo>
                    <a:lnTo>
                      <a:pt x="27468" y="9533"/>
                    </a:lnTo>
                    <a:lnTo>
                      <a:pt x="27468" y="13346"/>
                    </a:lnTo>
                    <a:cubicBezTo>
                      <a:pt x="26324" y="11058"/>
                      <a:pt x="25179" y="8389"/>
                      <a:pt x="24035" y="6101"/>
                    </a:cubicBezTo>
                    <a:cubicBezTo>
                      <a:pt x="23653" y="4957"/>
                      <a:pt x="23272" y="4194"/>
                      <a:pt x="22890" y="3051"/>
                    </a:cubicBezTo>
                    <a:cubicBezTo>
                      <a:pt x="23653" y="3051"/>
                      <a:pt x="24416" y="3432"/>
                      <a:pt x="25179" y="3432"/>
                    </a:cubicBezTo>
                    <a:cubicBezTo>
                      <a:pt x="27850" y="3813"/>
                      <a:pt x="31283" y="4194"/>
                      <a:pt x="34717" y="4194"/>
                    </a:cubicBezTo>
                    <a:lnTo>
                      <a:pt x="41584" y="0"/>
                    </a:lnTo>
                    <a:lnTo>
                      <a:pt x="18694" y="0"/>
                    </a:lnTo>
                    <a:cubicBezTo>
                      <a:pt x="18694" y="0"/>
                      <a:pt x="18694" y="0"/>
                      <a:pt x="18694" y="0"/>
                    </a:cubicBezTo>
                    <a:cubicBezTo>
                      <a:pt x="18312" y="0"/>
                      <a:pt x="17931" y="381"/>
                      <a:pt x="17549" y="1144"/>
                    </a:cubicBezTo>
                    <a:cubicBezTo>
                      <a:pt x="16405" y="2288"/>
                      <a:pt x="16023" y="4194"/>
                      <a:pt x="15260" y="6864"/>
                    </a:cubicBezTo>
                    <a:cubicBezTo>
                      <a:pt x="14116" y="12583"/>
                      <a:pt x="12590" y="21735"/>
                      <a:pt x="11445" y="36607"/>
                    </a:cubicBezTo>
                    <a:lnTo>
                      <a:pt x="15260" y="85034"/>
                    </a:lnTo>
                    <a:lnTo>
                      <a:pt x="11827" y="96092"/>
                    </a:lnTo>
                    <a:lnTo>
                      <a:pt x="11827" y="58723"/>
                    </a:lnTo>
                    <a:cubicBezTo>
                      <a:pt x="8775" y="77026"/>
                      <a:pt x="11445" y="93042"/>
                      <a:pt x="12971" y="109820"/>
                    </a:cubicBezTo>
                    <a:cubicBezTo>
                      <a:pt x="11445" y="111726"/>
                      <a:pt x="10301" y="116683"/>
                      <a:pt x="9538" y="125072"/>
                    </a:cubicBezTo>
                    <a:lnTo>
                      <a:pt x="15642" y="174644"/>
                    </a:lnTo>
                    <a:cubicBezTo>
                      <a:pt x="12971" y="177313"/>
                      <a:pt x="10682" y="150239"/>
                      <a:pt x="9156" y="178075"/>
                    </a:cubicBezTo>
                    <a:cubicBezTo>
                      <a:pt x="11827" y="201336"/>
                      <a:pt x="14879" y="163967"/>
                      <a:pt x="16786" y="199429"/>
                    </a:cubicBezTo>
                    <a:cubicBezTo>
                      <a:pt x="13734" y="217732"/>
                      <a:pt x="11445" y="209343"/>
                      <a:pt x="13734" y="236417"/>
                    </a:cubicBezTo>
                    <a:cubicBezTo>
                      <a:pt x="11827" y="238324"/>
                      <a:pt x="11064" y="232223"/>
                      <a:pt x="10301" y="221546"/>
                    </a:cubicBezTo>
                    <a:cubicBezTo>
                      <a:pt x="12208" y="245569"/>
                      <a:pt x="11064" y="281031"/>
                      <a:pt x="14497" y="295521"/>
                    </a:cubicBezTo>
                    <a:cubicBezTo>
                      <a:pt x="10682" y="314206"/>
                      <a:pt x="15260" y="371022"/>
                      <a:pt x="8775" y="363396"/>
                    </a:cubicBezTo>
                    <a:cubicBezTo>
                      <a:pt x="10301" y="371785"/>
                      <a:pt x="13734" y="406866"/>
                      <a:pt x="14116" y="427457"/>
                    </a:cubicBezTo>
                    <a:cubicBezTo>
                      <a:pt x="6486" y="383606"/>
                      <a:pt x="13353" y="503340"/>
                      <a:pt x="4578" y="486562"/>
                    </a:cubicBezTo>
                    <a:cubicBezTo>
                      <a:pt x="11827" y="519736"/>
                      <a:pt x="7249" y="588755"/>
                      <a:pt x="11064" y="640233"/>
                    </a:cubicBezTo>
                    <a:cubicBezTo>
                      <a:pt x="10301" y="637182"/>
                      <a:pt x="9156" y="630700"/>
                      <a:pt x="9538" y="626887"/>
                    </a:cubicBezTo>
                    <a:cubicBezTo>
                      <a:pt x="8775" y="653960"/>
                      <a:pt x="6486" y="660061"/>
                      <a:pt x="4960" y="676839"/>
                    </a:cubicBezTo>
                    <a:cubicBezTo>
                      <a:pt x="11064" y="684847"/>
                      <a:pt x="12590" y="728317"/>
                      <a:pt x="16405" y="753865"/>
                    </a:cubicBezTo>
                    <a:cubicBezTo>
                      <a:pt x="10301" y="783227"/>
                      <a:pt x="9156" y="728317"/>
                      <a:pt x="3052" y="735181"/>
                    </a:cubicBezTo>
                    <a:cubicBezTo>
                      <a:pt x="8012" y="737087"/>
                      <a:pt x="8012" y="796954"/>
                      <a:pt x="12208" y="788565"/>
                    </a:cubicBezTo>
                    <a:cubicBezTo>
                      <a:pt x="8393" y="811826"/>
                      <a:pt x="10301" y="809538"/>
                      <a:pt x="4960" y="819452"/>
                    </a:cubicBezTo>
                    <a:cubicBezTo>
                      <a:pt x="12971" y="828985"/>
                      <a:pt x="6104" y="844238"/>
                      <a:pt x="11064" y="868642"/>
                    </a:cubicBezTo>
                    <a:cubicBezTo>
                      <a:pt x="6867" y="903342"/>
                      <a:pt x="3434" y="873599"/>
                      <a:pt x="5723" y="915925"/>
                    </a:cubicBezTo>
                    <a:cubicBezTo>
                      <a:pt x="3052" y="933847"/>
                      <a:pt x="382" y="895716"/>
                      <a:pt x="382" y="895716"/>
                    </a:cubicBezTo>
                    <a:cubicBezTo>
                      <a:pt x="0" y="937279"/>
                      <a:pt x="6486" y="918976"/>
                      <a:pt x="9919" y="929653"/>
                    </a:cubicBezTo>
                    <a:cubicBezTo>
                      <a:pt x="11445" y="980368"/>
                      <a:pt x="5341" y="949863"/>
                      <a:pt x="1908" y="965115"/>
                    </a:cubicBezTo>
                    <a:cubicBezTo>
                      <a:pt x="3434" y="997146"/>
                      <a:pt x="9156" y="1024220"/>
                      <a:pt x="8775" y="1047099"/>
                    </a:cubicBezTo>
                    <a:cubicBezTo>
                      <a:pt x="7630" y="1048243"/>
                      <a:pt x="7249" y="1052437"/>
                      <a:pt x="6104" y="1046717"/>
                    </a:cubicBezTo>
                    <a:cubicBezTo>
                      <a:pt x="11064" y="1082180"/>
                      <a:pt x="6104" y="1144335"/>
                      <a:pt x="12208" y="1185898"/>
                    </a:cubicBezTo>
                    <a:cubicBezTo>
                      <a:pt x="11445" y="1188568"/>
                      <a:pt x="11064" y="1189712"/>
                      <a:pt x="10682" y="1190093"/>
                    </a:cubicBezTo>
                    <a:cubicBezTo>
                      <a:pt x="14116" y="1185517"/>
                      <a:pt x="17168" y="1185898"/>
                      <a:pt x="19457" y="1188568"/>
                    </a:cubicBezTo>
                    <a:cubicBezTo>
                      <a:pt x="19457" y="1207252"/>
                      <a:pt x="23653" y="1225174"/>
                      <a:pt x="19075" y="1230131"/>
                    </a:cubicBezTo>
                    <a:cubicBezTo>
                      <a:pt x="19075" y="1218692"/>
                      <a:pt x="17549" y="1217167"/>
                      <a:pt x="16023" y="1211065"/>
                    </a:cubicBezTo>
                    <a:lnTo>
                      <a:pt x="17931" y="1231275"/>
                    </a:lnTo>
                    <a:cubicBezTo>
                      <a:pt x="11827" y="1246147"/>
                      <a:pt x="16023" y="1203820"/>
                      <a:pt x="11445" y="1201533"/>
                    </a:cubicBezTo>
                    <a:cubicBezTo>
                      <a:pt x="13353" y="1240427"/>
                      <a:pt x="18312" y="1287329"/>
                      <a:pt x="16786" y="1315547"/>
                    </a:cubicBezTo>
                    <a:cubicBezTo>
                      <a:pt x="10682" y="1318978"/>
                      <a:pt x="14879" y="1246528"/>
                      <a:pt x="9538" y="1283135"/>
                    </a:cubicBezTo>
                    <a:lnTo>
                      <a:pt x="11827" y="1238902"/>
                    </a:lnTo>
                    <a:cubicBezTo>
                      <a:pt x="2289" y="1269026"/>
                      <a:pt x="12590" y="1211828"/>
                      <a:pt x="2289" y="1238902"/>
                    </a:cubicBezTo>
                    <a:cubicBezTo>
                      <a:pt x="382" y="1297625"/>
                      <a:pt x="4960" y="1306776"/>
                      <a:pt x="3052" y="1365881"/>
                    </a:cubicBezTo>
                    <a:cubicBezTo>
                      <a:pt x="6486" y="1380752"/>
                      <a:pt x="8012" y="1363593"/>
                      <a:pt x="11445" y="1378083"/>
                    </a:cubicBezTo>
                    <a:cubicBezTo>
                      <a:pt x="17549" y="1464642"/>
                      <a:pt x="-4197" y="1438712"/>
                      <a:pt x="3815" y="1503918"/>
                    </a:cubicBezTo>
                    <a:cubicBezTo>
                      <a:pt x="8012" y="1521458"/>
                      <a:pt x="16023" y="1530228"/>
                      <a:pt x="11445" y="1572936"/>
                    </a:cubicBezTo>
                    <a:lnTo>
                      <a:pt x="4197" y="1555395"/>
                    </a:lnTo>
                    <a:cubicBezTo>
                      <a:pt x="4197" y="1612974"/>
                      <a:pt x="15260" y="1591621"/>
                      <a:pt x="10301" y="1650344"/>
                    </a:cubicBezTo>
                    <a:cubicBezTo>
                      <a:pt x="7630" y="1638904"/>
                      <a:pt x="8012" y="1604204"/>
                      <a:pt x="7249" y="1612974"/>
                    </a:cubicBezTo>
                    <a:cubicBezTo>
                      <a:pt x="1526" y="1650344"/>
                      <a:pt x="11445" y="1641955"/>
                      <a:pt x="11064" y="1672079"/>
                    </a:cubicBezTo>
                    <a:lnTo>
                      <a:pt x="4578" y="1676655"/>
                    </a:lnTo>
                    <a:cubicBezTo>
                      <a:pt x="5341" y="1738428"/>
                      <a:pt x="9919" y="1807065"/>
                      <a:pt x="11064" y="1875321"/>
                    </a:cubicBezTo>
                    <a:cubicBezTo>
                      <a:pt x="9156" y="1871127"/>
                      <a:pt x="7249" y="1858924"/>
                      <a:pt x="4960" y="1874558"/>
                    </a:cubicBezTo>
                    <a:cubicBezTo>
                      <a:pt x="8012" y="1961118"/>
                      <a:pt x="3815" y="2057591"/>
                      <a:pt x="0" y="2139956"/>
                    </a:cubicBezTo>
                    <a:lnTo>
                      <a:pt x="5723" y="2172368"/>
                    </a:lnTo>
                    <a:cubicBezTo>
                      <a:pt x="5723" y="2179613"/>
                      <a:pt x="3052" y="2185714"/>
                      <a:pt x="1908" y="2177706"/>
                    </a:cubicBezTo>
                    <a:cubicBezTo>
                      <a:pt x="-382" y="2209737"/>
                      <a:pt x="5341" y="2179613"/>
                      <a:pt x="7630" y="2195628"/>
                    </a:cubicBezTo>
                    <a:cubicBezTo>
                      <a:pt x="8012" y="2213931"/>
                      <a:pt x="4197" y="2219651"/>
                      <a:pt x="2671" y="2207830"/>
                    </a:cubicBezTo>
                    <a:cubicBezTo>
                      <a:pt x="7249" y="2265409"/>
                      <a:pt x="12971" y="2370653"/>
                      <a:pt x="6867" y="2430139"/>
                    </a:cubicBezTo>
                    <a:lnTo>
                      <a:pt x="5723" y="2417555"/>
                    </a:lnTo>
                    <a:cubicBezTo>
                      <a:pt x="3434" y="2464076"/>
                      <a:pt x="17549" y="2470558"/>
                      <a:pt x="12208" y="2513647"/>
                    </a:cubicBezTo>
                    <a:lnTo>
                      <a:pt x="11064" y="2505258"/>
                    </a:lnTo>
                    <a:cubicBezTo>
                      <a:pt x="10682" y="2527375"/>
                      <a:pt x="10301" y="2549872"/>
                      <a:pt x="10301" y="2572370"/>
                    </a:cubicBezTo>
                    <a:lnTo>
                      <a:pt x="10301" y="2590673"/>
                    </a:lnTo>
                    <a:lnTo>
                      <a:pt x="28613" y="2589529"/>
                    </a:lnTo>
                    <a:cubicBezTo>
                      <a:pt x="109110" y="2584572"/>
                      <a:pt x="189990" y="2577709"/>
                      <a:pt x="250267" y="2580759"/>
                    </a:cubicBezTo>
                    <a:cubicBezTo>
                      <a:pt x="264383" y="2571608"/>
                      <a:pt x="349840" y="2578090"/>
                      <a:pt x="355563" y="2566269"/>
                    </a:cubicBezTo>
                    <a:cubicBezTo>
                      <a:pt x="413170" y="2568176"/>
                      <a:pt x="397147" y="2571608"/>
                      <a:pt x="478026" y="2570082"/>
                    </a:cubicBezTo>
                    <a:cubicBezTo>
                      <a:pt x="499772" y="2569320"/>
                      <a:pt x="509691" y="2560931"/>
                      <a:pt x="536396" y="2557880"/>
                    </a:cubicBezTo>
                    <a:lnTo>
                      <a:pt x="537541" y="2563981"/>
                    </a:lnTo>
                    <a:lnTo>
                      <a:pt x="573402" y="2555592"/>
                    </a:lnTo>
                    <a:lnTo>
                      <a:pt x="593240" y="2561693"/>
                    </a:lnTo>
                    <a:lnTo>
                      <a:pt x="618038" y="2558643"/>
                    </a:lnTo>
                    <a:cubicBezTo>
                      <a:pt x="608119" y="2559024"/>
                      <a:pt x="596674" y="2557117"/>
                      <a:pt x="598200" y="2555592"/>
                    </a:cubicBezTo>
                    <a:cubicBezTo>
                      <a:pt x="637114" y="2550254"/>
                      <a:pt x="693576" y="2553686"/>
                      <a:pt x="694721" y="2556736"/>
                    </a:cubicBezTo>
                    <a:lnTo>
                      <a:pt x="787045" y="2546059"/>
                    </a:lnTo>
                    <a:cubicBezTo>
                      <a:pt x="785519" y="2547966"/>
                      <a:pt x="776363" y="2549491"/>
                      <a:pt x="766825" y="2551016"/>
                    </a:cubicBezTo>
                    <a:cubicBezTo>
                      <a:pt x="801161" y="2545297"/>
                      <a:pt x="770259" y="2557880"/>
                      <a:pt x="811843" y="2549872"/>
                    </a:cubicBezTo>
                    <a:cubicBezTo>
                      <a:pt x="805739" y="2548729"/>
                      <a:pt x="814895" y="2546059"/>
                      <a:pt x="815658" y="2544915"/>
                    </a:cubicBezTo>
                    <a:cubicBezTo>
                      <a:pt x="838548" y="2547203"/>
                      <a:pt x="889670" y="2543771"/>
                      <a:pt x="927821" y="2539958"/>
                    </a:cubicBezTo>
                    <a:lnTo>
                      <a:pt x="920953" y="2544534"/>
                    </a:lnTo>
                    <a:cubicBezTo>
                      <a:pt x="989624" y="2541483"/>
                      <a:pt x="1065544" y="2533476"/>
                      <a:pt x="1142608" y="2528900"/>
                    </a:cubicBezTo>
                    <a:cubicBezTo>
                      <a:pt x="1114758" y="2528518"/>
                      <a:pt x="1120862" y="2521274"/>
                      <a:pt x="1143371" y="2518986"/>
                    </a:cubicBezTo>
                    <a:lnTo>
                      <a:pt x="1152909" y="2524705"/>
                    </a:lnTo>
                    <a:cubicBezTo>
                      <a:pt x="1167406" y="2519748"/>
                      <a:pt x="1129255" y="2523943"/>
                      <a:pt x="1158631" y="2517079"/>
                    </a:cubicBezTo>
                    <a:cubicBezTo>
                      <a:pt x="1187626" y="2515935"/>
                      <a:pt x="1178469" y="2523180"/>
                      <a:pt x="1162065" y="2526231"/>
                    </a:cubicBezTo>
                    <a:lnTo>
                      <a:pt x="1196782" y="2522036"/>
                    </a:lnTo>
                    <a:cubicBezTo>
                      <a:pt x="1199071" y="2523943"/>
                      <a:pt x="1190678" y="2525468"/>
                      <a:pt x="1188770" y="2527756"/>
                    </a:cubicBezTo>
                    <a:cubicBezTo>
                      <a:pt x="1202886" y="2522799"/>
                      <a:pt x="1249429" y="2530425"/>
                      <a:pt x="1269649" y="2522036"/>
                    </a:cubicBezTo>
                    <a:lnTo>
                      <a:pt x="1271557" y="2523943"/>
                    </a:lnTo>
                    <a:cubicBezTo>
                      <a:pt x="1348621" y="2519367"/>
                      <a:pt x="1383338" y="2514791"/>
                      <a:pt x="1445904" y="2510597"/>
                    </a:cubicBezTo>
                    <a:cubicBezTo>
                      <a:pt x="1446668" y="2504877"/>
                      <a:pt x="1471465" y="2504877"/>
                      <a:pt x="1489778" y="2499157"/>
                    </a:cubicBezTo>
                    <a:cubicBezTo>
                      <a:pt x="1535940" y="2498013"/>
                      <a:pt x="1587443" y="2499157"/>
                      <a:pt x="1642761" y="2495344"/>
                    </a:cubicBezTo>
                    <a:cubicBezTo>
                      <a:pt x="1681675" y="2490005"/>
                      <a:pt x="1653825" y="2490005"/>
                      <a:pt x="1671374" y="2485811"/>
                    </a:cubicBezTo>
                    <a:cubicBezTo>
                      <a:pt x="1674426" y="2490768"/>
                      <a:pt x="1730126" y="2486574"/>
                      <a:pt x="1701513" y="2491912"/>
                    </a:cubicBezTo>
                    <a:cubicBezTo>
                      <a:pt x="1768276" y="2486955"/>
                      <a:pt x="1786589" y="2485430"/>
                      <a:pt x="1870520" y="2476278"/>
                    </a:cubicBezTo>
                    <a:cubicBezTo>
                      <a:pt x="1861364" y="2474753"/>
                      <a:pt x="1851063" y="2474753"/>
                      <a:pt x="1856022" y="2472465"/>
                    </a:cubicBezTo>
                    <a:cubicBezTo>
                      <a:pt x="1871283" y="2470558"/>
                      <a:pt x="1891121" y="2472465"/>
                      <a:pt x="1888832" y="2474753"/>
                    </a:cubicBezTo>
                    <a:lnTo>
                      <a:pt x="1885017" y="2475515"/>
                    </a:lnTo>
                    <a:cubicBezTo>
                      <a:pt x="1979249" y="2462169"/>
                      <a:pt x="2104382" y="2476278"/>
                      <a:pt x="2178776" y="2461407"/>
                    </a:cubicBezTo>
                    <a:lnTo>
                      <a:pt x="2174579" y="2462169"/>
                    </a:lnTo>
                    <a:lnTo>
                      <a:pt x="2252406" y="2451874"/>
                    </a:lnTo>
                    <a:cubicBezTo>
                      <a:pt x="2288268" y="2450348"/>
                      <a:pt x="2231042" y="2456831"/>
                      <a:pt x="2257748" y="2458356"/>
                    </a:cubicBezTo>
                    <a:cubicBezTo>
                      <a:pt x="2341297" y="2444629"/>
                      <a:pt x="2390893" y="2451111"/>
                      <a:pt x="2459945" y="2441197"/>
                    </a:cubicBezTo>
                    <a:cubicBezTo>
                      <a:pt x="2514500" y="2452636"/>
                      <a:pt x="2650316" y="2428232"/>
                      <a:pt x="2723565" y="2433189"/>
                    </a:cubicBezTo>
                    <a:lnTo>
                      <a:pt x="2718987" y="2430139"/>
                    </a:lnTo>
                    <a:cubicBezTo>
                      <a:pt x="2737681" y="2425563"/>
                      <a:pt x="2741877" y="2430520"/>
                      <a:pt x="2755612" y="2430520"/>
                    </a:cubicBezTo>
                    <a:cubicBezTo>
                      <a:pt x="2753323" y="2427851"/>
                      <a:pt x="2735010" y="2428613"/>
                      <a:pt x="2746455" y="2425944"/>
                    </a:cubicBezTo>
                    <a:cubicBezTo>
                      <a:pt x="2835728" y="2417936"/>
                      <a:pt x="2928815" y="2414123"/>
                      <a:pt x="3022284" y="2411073"/>
                    </a:cubicBezTo>
                    <a:lnTo>
                      <a:pt x="3045556" y="2410310"/>
                    </a:lnTo>
                    <a:lnTo>
                      <a:pt x="3046319" y="2385524"/>
                    </a:lnTo>
                    <a:cubicBezTo>
                      <a:pt x="3048226" y="2313455"/>
                      <a:pt x="3050897" y="2241386"/>
                      <a:pt x="3052423" y="2170461"/>
                    </a:cubicBezTo>
                    <a:cubicBezTo>
                      <a:pt x="3053186" y="2110975"/>
                      <a:pt x="3034492" y="2136524"/>
                      <a:pt x="3042885" y="2061404"/>
                    </a:cubicBezTo>
                    <a:close/>
                    <a:moveTo>
                      <a:pt x="12971" y="1875321"/>
                    </a:moveTo>
                    <a:cubicBezTo>
                      <a:pt x="12971" y="1866932"/>
                      <a:pt x="12590" y="1859687"/>
                      <a:pt x="12590" y="1855111"/>
                    </a:cubicBezTo>
                    <a:cubicBezTo>
                      <a:pt x="12971" y="1859687"/>
                      <a:pt x="12971" y="1865407"/>
                      <a:pt x="12971" y="1875321"/>
                    </a:cubicBezTo>
                    <a:cubicBezTo>
                      <a:pt x="12971" y="1875321"/>
                      <a:pt x="12971" y="1875321"/>
                      <a:pt x="12971" y="1875321"/>
                    </a:cubicBezTo>
                    <a:close/>
                    <a:moveTo>
                      <a:pt x="12971" y="1957304"/>
                    </a:moveTo>
                    <a:cubicBezTo>
                      <a:pt x="13353" y="1947390"/>
                      <a:pt x="13353" y="1935188"/>
                      <a:pt x="13353" y="1921842"/>
                    </a:cubicBezTo>
                    <a:cubicBezTo>
                      <a:pt x="15260" y="1919173"/>
                      <a:pt x="17168" y="1922986"/>
                      <a:pt x="17168" y="1930993"/>
                    </a:cubicBezTo>
                    <a:cubicBezTo>
                      <a:pt x="15642" y="1926418"/>
                      <a:pt x="14879" y="1945102"/>
                      <a:pt x="12971" y="1957304"/>
                    </a:cubicBezTo>
                    <a:close/>
                    <a:moveTo>
                      <a:pt x="1397072" y="95711"/>
                    </a:moveTo>
                    <a:cubicBezTo>
                      <a:pt x="1398598" y="96855"/>
                      <a:pt x="1400124" y="98761"/>
                      <a:pt x="1399742" y="100287"/>
                    </a:cubicBezTo>
                    <a:lnTo>
                      <a:pt x="1372656" y="98380"/>
                    </a:lnTo>
                    <a:cubicBezTo>
                      <a:pt x="1373800" y="96855"/>
                      <a:pt x="1380286" y="95711"/>
                      <a:pt x="1397072" y="95711"/>
                    </a:cubicBezTo>
                    <a:close/>
                    <a:moveTo>
                      <a:pt x="579888" y="42326"/>
                    </a:moveTo>
                    <a:lnTo>
                      <a:pt x="593622" y="46902"/>
                    </a:lnTo>
                    <a:lnTo>
                      <a:pt x="561194" y="44614"/>
                    </a:lnTo>
                    <a:cubicBezTo>
                      <a:pt x="563102" y="43852"/>
                      <a:pt x="568061" y="43089"/>
                      <a:pt x="579888" y="42326"/>
                    </a:cubicBezTo>
                    <a:close/>
                    <a:moveTo>
                      <a:pt x="366245" y="27836"/>
                    </a:moveTo>
                    <a:cubicBezTo>
                      <a:pt x="372349" y="29361"/>
                      <a:pt x="377690" y="31268"/>
                      <a:pt x="376927" y="32412"/>
                    </a:cubicBezTo>
                    <a:lnTo>
                      <a:pt x="337632" y="30124"/>
                    </a:lnTo>
                    <a:lnTo>
                      <a:pt x="366245" y="27836"/>
                    </a:lnTo>
                    <a:close/>
                  </a:path>
                </a:pathLst>
              </a:custGeom>
              <a:solidFill>
                <a:srgbClr val="BFCFCF"/>
              </a:solidFill>
              <a:ln w="38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pt-BR"/>
              </a:p>
            </p:txBody>
          </p:sp>
          <p:pic>
            <p:nvPicPr>
              <p:cNvPr id="23" name="Picture 177" hidden="0"/>
              <p:cNvPicPr>
                <a:picLocks noChangeAspect="1"/>
              </p:cNvPicPr>
              <p:nvPr isPhoto="0" userDrawn="0"/>
            </p:nvPicPr>
            <p:blipFill>
              <a:blip r:embed="rId8"/>
              <a:stretch/>
            </p:blipFill>
            <p:spPr bwMode="auto">
              <a:xfrm rot="21364729" flipH="1">
                <a:off x="3427330" y="1294235"/>
                <a:ext cx="1787622" cy="2096392"/>
              </a:xfrm>
              <a:prstGeom prst="rect">
                <a:avLst/>
              </a:prstGeom>
            </p:spPr>
          </p:pic>
        </p:grpSp>
        <p:grpSp>
          <p:nvGrpSpPr>
            <p:cNvPr id="24" name="Agrupar 23" hidden="0"/>
            <p:cNvGrpSpPr/>
            <p:nvPr isPhoto="0" userDrawn="0"/>
          </p:nvGrpSpPr>
          <p:grpSpPr bwMode="auto">
            <a:xfrm>
              <a:off x="967185" y="4310725"/>
              <a:ext cx="1978032" cy="2454173"/>
              <a:chOff x="959660" y="3543324"/>
              <a:chExt cx="1978032" cy="2454173"/>
            </a:xfrm>
          </p:grpSpPr>
          <p:pic>
            <p:nvPicPr>
              <p:cNvPr id="25" name="Gráfico 47" hidden="0"/>
              <p:cNvPicPr>
                <a:picLocks noChangeAspect="1"/>
              </p:cNvPicPr>
              <p:nvPr isPhoto="0" userDrawn="0"/>
            </p:nvPicPr>
            <p:blipFill>
              <a:blip r:embed="rId5"/>
              <a:stretch/>
            </p:blipFill>
            <p:spPr bwMode="auto">
              <a:xfrm>
                <a:off x="959660" y="3823872"/>
                <a:ext cx="1978032" cy="2173625"/>
              </a:xfrm>
              <a:prstGeom prst="rect">
                <a:avLst/>
              </a:prstGeom>
            </p:spPr>
          </p:pic>
          <p:pic>
            <p:nvPicPr>
              <p:cNvPr id="26" name="Picture 178" hidden="0"/>
              <p:cNvPicPr>
                <a:picLocks noChangeAspect="1"/>
              </p:cNvPicPr>
              <p:nvPr isPhoto="0" userDrawn="0"/>
            </p:nvPicPr>
            <p:blipFill>
              <a:blip r:embed="rId9"/>
              <a:stretch/>
            </p:blipFill>
            <p:spPr bwMode="auto">
              <a:xfrm rot="21387286">
                <a:off x="1305216" y="3543324"/>
                <a:ext cx="1181662" cy="2393624"/>
              </a:xfrm>
              <a:prstGeom prst="rect">
                <a:avLst/>
              </a:prstGeom>
            </p:spPr>
          </p:pic>
        </p:grpSp>
        <p:grpSp>
          <p:nvGrpSpPr>
            <p:cNvPr id="27" name="Agrupar 26" hidden="0"/>
            <p:cNvGrpSpPr/>
            <p:nvPr isPhoto="0" userDrawn="0"/>
          </p:nvGrpSpPr>
          <p:grpSpPr bwMode="auto">
            <a:xfrm>
              <a:off x="5630628" y="2007472"/>
              <a:ext cx="2509858" cy="2244975"/>
              <a:chOff x="5623103" y="1240071"/>
              <a:chExt cx="2509858" cy="2244975"/>
            </a:xfrm>
          </p:grpSpPr>
          <p:pic>
            <p:nvPicPr>
              <p:cNvPr id="28" name="Gráfico 47" hidden="0"/>
              <p:cNvPicPr>
                <a:picLocks noChangeAspect="1"/>
              </p:cNvPicPr>
              <p:nvPr isPhoto="0" userDrawn="0"/>
            </p:nvPicPr>
            <p:blipFill>
              <a:blip r:embed="rId5"/>
              <a:stretch/>
            </p:blipFill>
            <p:spPr bwMode="auto">
              <a:xfrm>
                <a:off x="5627512" y="1513194"/>
                <a:ext cx="2505449" cy="1971852"/>
              </a:xfrm>
              <a:prstGeom prst="rect">
                <a:avLst/>
              </a:prstGeom>
            </p:spPr>
          </p:pic>
          <p:pic>
            <p:nvPicPr>
              <p:cNvPr id="29" name="Picture 179" hidden="0"/>
              <p:cNvPicPr>
                <a:picLocks noChangeAspect="1"/>
              </p:cNvPicPr>
              <p:nvPr isPhoto="0" userDrawn="0"/>
            </p:nvPicPr>
            <p:blipFill>
              <a:blip r:embed="rId10"/>
              <a:stretch/>
            </p:blipFill>
            <p:spPr bwMode="auto">
              <a:xfrm rot="21446794" flipH="1">
                <a:off x="5623103" y="1240071"/>
                <a:ext cx="2453311" cy="2180205"/>
              </a:xfrm>
              <a:prstGeom prst="rect">
                <a:avLst/>
              </a:prstGeom>
            </p:spPr>
          </p:pic>
        </p:grpSp>
        <p:grpSp>
          <p:nvGrpSpPr>
            <p:cNvPr id="30" name="Agrupar 29" hidden="0"/>
            <p:cNvGrpSpPr/>
            <p:nvPr isPhoto="0" userDrawn="0"/>
          </p:nvGrpSpPr>
          <p:grpSpPr bwMode="auto">
            <a:xfrm>
              <a:off x="751402" y="2026378"/>
              <a:ext cx="2329668" cy="2182735"/>
              <a:chOff x="743877" y="1258977"/>
              <a:chExt cx="2329668" cy="2182735"/>
            </a:xfrm>
          </p:grpSpPr>
          <p:pic>
            <p:nvPicPr>
              <p:cNvPr id="31" name="Gráfico 13" hidden="0"/>
              <p:cNvPicPr>
                <a:picLocks noChangeAspect="1"/>
              </p:cNvPicPr>
              <p:nvPr isPhoto="0" userDrawn="0"/>
            </p:nvPicPr>
            <p:blipFill>
              <a:blip r:embed="rId5"/>
              <a:stretch/>
            </p:blipFill>
            <p:spPr bwMode="auto">
              <a:xfrm flipH="1">
                <a:off x="743877" y="1514702"/>
                <a:ext cx="2271528" cy="1927010"/>
              </a:xfrm>
              <a:prstGeom prst="rect">
                <a:avLst/>
              </a:prstGeom>
            </p:spPr>
          </p:pic>
          <p:pic>
            <p:nvPicPr>
              <p:cNvPr id="32" name="Picture 189" hidden="0"/>
              <p:cNvPicPr>
                <a:picLocks noChangeAspect="1"/>
              </p:cNvPicPr>
              <p:nvPr isPhoto="0" userDrawn="0"/>
            </p:nvPicPr>
            <p:blipFill>
              <a:blip r:embed="rId11"/>
              <a:stretch/>
            </p:blipFill>
            <p:spPr bwMode="auto">
              <a:xfrm rot="189171">
                <a:off x="802018" y="1258977"/>
                <a:ext cx="2271527" cy="212378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65000"/>
            <a:lumOff val="35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" name="Agrupar 4" hidden="0"/>
          <p:cNvGrpSpPr/>
          <p:nvPr isPhoto="0" userDrawn="0"/>
        </p:nvGrpSpPr>
        <p:grpSpPr bwMode="auto">
          <a:xfrm>
            <a:off x="445688" y="805145"/>
            <a:ext cx="7749381" cy="6700555"/>
            <a:chOff x="445688" y="805145"/>
            <a:chExt cx="7749381" cy="6700555"/>
          </a:xfrm>
        </p:grpSpPr>
        <p:pic>
          <p:nvPicPr>
            <p:cNvPr id="4" name="Imagem 3" descr="Interface gráfica do usuário, Aplicativo, PowerPoint&#10;&#10;Descrição gerada automaticamente" hidden="0"/>
            <p:cNvPicPr>
              <a:picLocks noChangeAspect="1"/>
            </p:cNvPicPr>
            <p:nvPr isPhoto="0" userDrawn="0"/>
          </p:nvPicPr>
          <p:blipFill>
            <a:blip r:embed="rId2"/>
            <a:srcRect l="0" t="0" r="0" b="10786"/>
            <a:stretch/>
          </p:blipFill>
          <p:spPr bwMode="auto">
            <a:xfrm>
              <a:off x="445688" y="2533650"/>
              <a:ext cx="7749381" cy="3886930"/>
            </a:xfrm>
            <a:prstGeom prst="rect">
              <a:avLst/>
            </a:prstGeom>
          </p:spPr>
        </p:pic>
        <p:grpSp>
          <p:nvGrpSpPr>
            <p:cNvPr id="17" name="Agrupar 16" hidden="0"/>
            <p:cNvGrpSpPr/>
            <p:nvPr isPhoto="0" userDrawn="0"/>
          </p:nvGrpSpPr>
          <p:grpSpPr bwMode="auto">
            <a:xfrm>
              <a:off x="1196181" y="805145"/>
              <a:ext cx="6751288" cy="6700555"/>
              <a:chOff x="1196181" y="805145"/>
              <a:chExt cx="6751288" cy="6700555"/>
            </a:xfrm>
          </p:grpSpPr>
          <p:pic>
            <p:nvPicPr>
              <p:cNvPr id="14" name="OTag" hidden="0"/>
              <p:cNvPicPr>
                <a:picLocks noChangeAspect="1"/>
              </p:cNvPicPr>
              <p:nvPr isPhoto="0" userDrawn="0"/>
            </p:nvPicPr>
            <p:blipFill>
              <a:blip r:embed="rId3"/>
              <a:stretch/>
            </p:blipFill>
            <p:spPr bwMode="auto">
              <a:xfrm>
                <a:off x="7444581" y="7002878"/>
                <a:ext cx="502888" cy="502822"/>
              </a:xfrm>
              <a:prstGeom prst="rect">
                <a:avLst/>
              </a:prstGeom>
            </p:spPr>
          </p:pic>
          <p:sp>
            <p:nvSpPr>
              <p:cNvPr id="15" name="CaixaDeTexto 14" hidden="0"/>
              <p:cNvSpPr txBox="1"/>
              <p:nvPr isPhoto="0" userDrawn="0"/>
            </p:nvSpPr>
            <p:spPr bwMode="auto">
              <a:xfrm>
                <a:off x="1481929" y="805145"/>
                <a:ext cx="567690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pt-BR" sz="3200" b="1">
                    <a:solidFill>
                      <a:schemeClr val="bg1"/>
                    </a:solidFill>
                    <a:latin typeface="Oracle Sans Tab"/>
                    <a:cs typeface="Oracle Sans Tab"/>
                  </a:rPr>
                  <a:t>1º </a:t>
                </a:r>
                <a:r>
                  <a:rPr lang="es-ES" sz="2400">
                    <a:solidFill>
                      <a:schemeClr val="bg1"/>
                    </a:solidFill>
                    <a:latin typeface="Oracle Sans Tab"/>
                    <a:cs typeface="Oracle Sans Tab"/>
                  </a:rPr>
                  <a:t>Seleccione la foto que desea utilizar</a:t>
                </a:r>
                <a:endParaRPr lang="pt-BR" sz="2400">
                  <a:solidFill>
                    <a:schemeClr val="bg1"/>
                  </a:solidFill>
                  <a:latin typeface="Oracle Sans Tab"/>
                  <a:cs typeface="Oracle Sans Tab"/>
                </a:endParaRPr>
              </a:p>
            </p:txBody>
          </p:sp>
          <p:sp>
            <p:nvSpPr>
              <p:cNvPr id="16" name="Retângulo: Cantos Arredondados 15" hidden="0"/>
              <p:cNvSpPr/>
              <p:nvPr isPhoto="0" userDrawn="0"/>
            </p:nvSpPr>
            <p:spPr bwMode="auto">
              <a:xfrm>
                <a:off x="1196181" y="2686050"/>
                <a:ext cx="1371600" cy="1447800"/>
              </a:xfrm>
              <a:prstGeom prst="roundRect">
                <a:avLst>
                  <a:gd name="adj" fmla="val 16667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65000"/>
            <a:lumOff val="35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" name="Agrupar 7" hidden="0"/>
          <p:cNvGrpSpPr/>
          <p:nvPr isPhoto="0" userDrawn="0"/>
        </p:nvGrpSpPr>
        <p:grpSpPr bwMode="auto">
          <a:xfrm>
            <a:off x="346646" y="815698"/>
            <a:ext cx="7947469" cy="6690001"/>
            <a:chOff x="346646" y="815698"/>
            <a:chExt cx="7947469" cy="6690001"/>
          </a:xfrm>
        </p:grpSpPr>
        <p:pic>
          <p:nvPicPr>
            <p:cNvPr id="5" name="Imagem 4" descr="Interface gráfica do usuário, Aplicativo, PowerPoint&#10;&#10;Descrição gerada automaticamente" hidden="0"/>
            <p:cNvPicPr>
              <a:picLocks noChangeAspect="1"/>
            </p:cNvPicPr>
            <p:nvPr isPhoto="0" userDrawn="0"/>
          </p:nvPicPr>
          <p:blipFill>
            <a:blip r:embed="rId2"/>
            <a:srcRect l="0" t="0" r="0" b="10786"/>
            <a:stretch/>
          </p:blipFill>
          <p:spPr bwMode="auto">
            <a:xfrm>
              <a:off x="346646" y="2602100"/>
              <a:ext cx="7947469" cy="3986287"/>
            </a:xfrm>
            <a:prstGeom prst="rect">
              <a:avLst/>
            </a:prstGeom>
          </p:spPr>
        </p:pic>
        <p:grpSp>
          <p:nvGrpSpPr>
            <p:cNvPr id="2" name="Agrupar 1" hidden="0"/>
            <p:cNvGrpSpPr/>
            <p:nvPr isPhoto="0" userDrawn="0"/>
          </p:nvGrpSpPr>
          <p:grpSpPr bwMode="auto">
            <a:xfrm>
              <a:off x="1386679" y="815698"/>
              <a:ext cx="6560790" cy="6690001"/>
              <a:chOff x="1386679" y="815698"/>
              <a:chExt cx="6560790" cy="6690001"/>
            </a:xfrm>
          </p:grpSpPr>
          <p:pic>
            <p:nvPicPr>
              <p:cNvPr id="14" name="OTag" hidden="0"/>
              <p:cNvPicPr>
                <a:picLocks noChangeAspect="1"/>
              </p:cNvPicPr>
              <p:nvPr isPhoto="0" userDrawn="0"/>
            </p:nvPicPr>
            <p:blipFill>
              <a:blip r:embed="rId3"/>
              <a:stretch/>
            </p:blipFill>
            <p:spPr bwMode="auto">
              <a:xfrm>
                <a:off x="7444581" y="7002878"/>
                <a:ext cx="502888" cy="502822"/>
              </a:xfrm>
              <a:prstGeom prst="rect">
                <a:avLst/>
              </a:prstGeom>
            </p:spPr>
          </p:pic>
          <p:sp>
            <p:nvSpPr>
              <p:cNvPr id="15" name="CaixaDeTexto 14" hidden="0"/>
              <p:cNvSpPr txBox="1"/>
              <p:nvPr isPhoto="0" userDrawn="0"/>
            </p:nvSpPr>
            <p:spPr bwMode="auto">
              <a:xfrm>
                <a:off x="1386679" y="815698"/>
                <a:ext cx="605790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pt-BR" sz="3200" b="1">
                    <a:solidFill>
                      <a:schemeClr val="bg1"/>
                    </a:solidFill>
                    <a:latin typeface="Oracle Sans Tab"/>
                    <a:cs typeface="Oracle Sans Tab"/>
                  </a:rPr>
                  <a:t>2º </a:t>
                </a:r>
                <a:r>
                  <a:rPr lang="es-ES" sz="2400">
                    <a:solidFill>
                      <a:schemeClr val="bg1"/>
                    </a:solidFill>
                    <a:latin typeface="Oracle Sans Tab"/>
                    <a:cs typeface="Oracle Sans Tab"/>
                  </a:rPr>
                  <a:t>Ajuste la imagen dentro de la línea de puntos</a:t>
                </a:r>
                <a:endParaRPr lang="pt-BR" sz="2400">
                  <a:solidFill>
                    <a:schemeClr val="bg1"/>
                  </a:solidFill>
                  <a:latin typeface="Oracle Sans Tab"/>
                  <a:cs typeface="Oracle Sans Tab"/>
                </a:endParaRPr>
              </a:p>
            </p:txBody>
          </p:sp>
          <p:sp>
            <p:nvSpPr>
              <p:cNvPr id="6" name="Retângulo: Cantos Arredondados 5" hidden="0"/>
              <p:cNvSpPr/>
              <p:nvPr isPhoto="0" userDrawn="0"/>
            </p:nvSpPr>
            <p:spPr bwMode="auto">
              <a:xfrm>
                <a:off x="6882716" y="2914650"/>
                <a:ext cx="609601" cy="685800"/>
              </a:xfrm>
              <a:prstGeom prst="roundRect">
                <a:avLst>
                  <a:gd name="adj" fmla="val 16667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65000"/>
            <a:lumOff val="35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Agrupar 6" hidden="0"/>
          <p:cNvGrpSpPr/>
          <p:nvPr isPhoto="0" userDrawn="0"/>
        </p:nvGrpSpPr>
        <p:grpSpPr bwMode="auto">
          <a:xfrm>
            <a:off x="178990" y="815698"/>
            <a:ext cx="8282781" cy="6690001"/>
            <a:chOff x="178990" y="815698"/>
            <a:chExt cx="8282781" cy="6690001"/>
          </a:xfrm>
        </p:grpSpPr>
        <p:grpSp>
          <p:nvGrpSpPr>
            <p:cNvPr id="2" name="Agrupar 1" hidden="0"/>
            <p:cNvGrpSpPr/>
            <p:nvPr isPhoto="0" userDrawn="0"/>
          </p:nvGrpSpPr>
          <p:grpSpPr bwMode="auto">
            <a:xfrm>
              <a:off x="1386679" y="815698"/>
              <a:ext cx="6560790" cy="6690001"/>
              <a:chOff x="1386679" y="815698"/>
              <a:chExt cx="6560790" cy="6690001"/>
            </a:xfrm>
          </p:grpSpPr>
          <p:pic>
            <p:nvPicPr>
              <p:cNvPr id="14" name="OTag" hidden="0"/>
              <p:cNvPicPr>
                <a:picLocks noChangeAspect="1"/>
              </p:cNvPicPr>
              <p:nvPr isPhoto="0" userDrawn="0"/>
            </p:nvPicPr>
            <p:blipFill>
              <a:blip r:embed="rId2"/>
              <a:stretch/>
            </p:blipFill>
            <p:spPr bwMode="auto">
              <a:xfrm>
                <a:off x="7444581" y="7002878"/>
                <a:ext cx="502888" cy="502822"/>
              </a:xfrm>
              <a:prstGeom prst="rect">
                <a:avLst/>
              </a:prstGeom>
            </p:spPr>
          </p:pic>
          <p:sp>
            <p:nvSpPr>
              <p:cNvPr id="15" name="CaixaDeTexto 14" hidden="0"/>
              <p:cNvSpPr txBox="1"/>
              <p:nvPr isPhoto="0" userDrawn="0"/>
            </p:nvSpPr>
            <p:spPr bwMode="auto">
              <a:xfrm>
                <a:off x="1386679" y="815698"/>
                <a:ext cx="605790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pt-BR" sz="3200" b="1">
                    <a:solidFill>
                      <a:schemeClr val="bg1"/>
                    </a:solidFill>
                    <a:latin typeface="Oracle Sans Tab"/>
                    <a:cs typeface="Oracle Sans Tab"/>
                  </a:rPr>
                  <a:t>3º </a:t>
                </a:r>
                <a:r>
                  <a:rPr lang="es-ES" sz="2400">
                    <a:solidFill>
                      <a:schemeClr val="bg1"/>
                    </a:solidFill>
                    <a:latin typeface="Oracle Sans Tab"/>
                    <a:cs typeface="Oracle Sans Tab"/>
                  </a:rPr>
                  <a:t>¡ Haz una captura de pantalla y publícala en tus redes sociales!</a:t>
                </a:r>
                <a:endParaRPr lang="pt-BR" sz="2400">
                  <a:solidFill>
                    <a:schemeClr val="bg1"/>
                  </a:solidFill>
                  <a:latin typeface="Oracle Sans Tab"/>
                  <a:cs typeface="Oracle Sans Tab"/>
                </a:endParaRPr>
              </a:p>
            </p:txBody>
          </p:sp>
        </p:grpSp>
        <p:pic>
          <p:nvPicPr>
            <p:cNvPr id="6" name="Imagem 5" descr="Interface gráfica do usuário, Aplicativo, PowerPoint&#10;&#10;Descrição gerada automaticamente" hidden="0"/>
            <p:cNvPicPr>
              <a:picLocks noChangeAspect="1"/>
            </p:cNvPicPr>
            <p:nvPr isPhoto="0" userDrawn="0"/>
          </p:nvPicPr>
          <p:blipFill>
            <a:blip r:embed="rId3"/>
            <a:srcRect l="0" t="0" r="0" b="10786"/>
            <a:stretch/>
          </p:blipFill>
          <p:spPr bwMode="auto">
            <a:xfrm>
              <a:off x="178990" y="2515832"/>
              <a:ext cx="8282781" cy="415447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15330515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540742" y="2265163"/>
            <a:ext cx="3360077" cy="33600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Agrupar 1" hidden="0"/>
          <p:cNvGrpSpPr/>
          <p:nvPr isPhoto="0" userDrawn="0"/>
        </p:nvGrpSpPr>
        <p:grpSpPr bwMode="auto">
          <a:xfrm>
            <a:off x="586581" y="5581649"/>
            <a:ext cx="3276600" cy="1077218"/>
            <a:chOff x="586581" y="5581649"/>
            <a:chExt cx="3276600" cy="1077218"/>
          </a:xfrm>
        </p:grpSpPr>
        <p:sp>
          <p:nvSpPr>
            <p:cNvPr id="3" name="Retângulo 2" hidden="0"/>
            <p:cNvSpPr/>
            <p:nvPr isPhoto="0" userDrawn="0"/>
          </p:nvSpPr>
          <p:spPr bwMode="auto">
            <a:xfrm>
              <a:off x="586581" y="5581649"/>
              <a:ext cx="3276600" cy="1066800"/>
            </a:xfrm>
            <a:prstGeom prst="rect">
              <a:avLst/>
            </a:prstGeom>
            <a:solidFill>
              <a:srgbClr val="88B8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4" name="CaixaDeTexto 3" hidden="0"/>
            <p:cNvSpPr txBox="1"/>
            <p:nvPr isPhoto="0" userDrawn="0"/>
          </p:nvSpPr>
          <p:spPr bwMode="auto">
            <a:xfrm>
              <a:off x="891381" y="5581649"/>
              <a:ext cx="2667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pt-BR" sz="3200">
                  <a:solidFill>
                    <a:schemeClr val="bg1"/>
                  </a:solidFill>
                  <a:latin typeface="Oracle Sans Tab"/>
                  <a:cs typeface="Oracle Sans Tab"/>
                </a:rPr>
                <a:t>DEV EN FORMACIÓN</a:t>
              </a:r>
              <a:endParaRPr/>
            </a:p>
          </p:txBody>
        </p:sp>
      </p:grpSp>
      <p:pic>
        <p:nvPicPr>
          <p:cNvPr id="766650705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540741" y="2265163"/>
            <a:ext cx="3360076" cy="33600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Agrupar 1" hidden="0"/>
          <p:cNvGrpSpPr/>
          <p:nvPr isPhoto="0" userDrawn="0"/>
        </p:nvGrpSpPr>
        <p:grpSpPr bwMode="auto">
          <a:xfrm>
            <a:off x="586581" y="5581649"/>
            <a:ext cx="3276600" cy="1077218"/>
            <a:chOff x="586581" y="5581649"/>
            <a:chExt cx="3276600" cy="1077218"/>
          </a:xfrm>
        </p:grpSpPr>
        <p:sp>
          <p:nvSpPr>
            <p:cNvPr id="3" name="Retângulo 2" hidden="0"/>
            <p:cNvSpPr/>
            <p:nvPr isPhoto="0" userDrawn="0"/>
          </p:nvSpPr>
          <p:spPr bwMode="auto">
            <a:xfrm>
              <a:off x="586581" y="5581649"/>
              <a:ext cx="3276600" cy="1066800"/>
            </a:xfrm>
            <a:prstGeom prst="rect">
              <a:avLst/>
            </a:prstGeom>
            <a:solidFill>
              <a:srgbClr val="7AA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4" name="CaixaDeTexto 3" hidden="0"/>
            <p:cNvSpPr txBox="1"/>
            <p:nvPr isPhoto="0" userDrawn="0"/>
          </p:nvSpPr>
          <p:spPr bwMode="auto">
            <a:xfrm>
              <a:off x="891381" y="5581649"/>
              <a:ext cx="2667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pt-BR" sz="3200">
                  <a:solidFill>
                    <a:schemeClr val="bg1"/>
                  </a:solidFill>
                  <a:latin typeface="Oracle Sans Tab"/>
                  <a:cs typeface="Oracle Sans Tab"/>
                </a:rPr>
                <a:t>DEV EN FORMACIÓN</a:t>
              </a:r>
              <a:endParaRPr/>
            </a:p>
          </p:txBody>
        </p:sp>
      </p:grpSp>
      <p:pic>
        <p:nvPicPr>
          <p:cNvPr id="129901008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540741" y="2265163"/>
            <a:ext cx="3360076" cy="33600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ONLYOFFICE/7.1.0.215</Application>
  <DocSecurity>0</DocSecurity>
  <PresentationFormat>Personalizar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SOU ONE</dc:title>
  <dc:subject/>
  <dc:creator/>
  <cp:keywords/>
  <dc:description/>
  <dc:identifier>DAE6fAR5NbY</dc:identifier>
  <dc:language/>
  <cp:lastModifiedBy/>
  <cp:revision>32</cp:revision>
  <dcterms:created xsi:type="dcterms:W3CDTF">2006-08-16T00:00:00Z</dcterms:created>
  <dcterms:modified xsi:type="dcterms:W3CDTF">2022-07-22T22:14:48Z</dcterms:modified>
  <cp:category/>
  <cp:contentStatus/>
  <cp:version/>
</cp:coreProperties>
</file>