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sldIdLst>
    <p:sldId id="256" r:id="rId3"/>
  </p:sldIdLst>
  <p:sldSz cx="32399288" cy="43200638"/>
  <p:notesSz cx="32399288" cy="43200638"/>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presProps" Target="presProps.xml" /><Relationship Id="rId5" Type="http://schemas.openxmlformats.org/officeDocument/2006/relationships/tableStyles" Target="tableStyles.xml" /><Relationship Id="rId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iapositiva de título" preserve="0" showMasterPhAnim="0" type="title" userDrawn="1">
  <p:cSld name="TITLE">
    <p:spTree>
      <p:nvGrpSpPr>
        <p:cNvPr id="1" name="" hidden="0"/>
        <p:cNvGrpSpPr/>
        <p:nvPr isPhoto="0" userDrawn="0"/>
      </p:nvGrpSpPr>
      <p:grpSpPr bwMode="auto">
        <a:xfrm>
          <a:off x="0" y="0"/>
          <a:ext cx="0" cy="0"/>
          <a:chOff x="0" y="0"/>
          <a:chExt cx="0" cy="0"/>
        </a:xfrm>
      </p:grpSpPr>
      <p:sp>
        <p:nvSpPr>
          <p:cNvPr id="12" name="Google Shape;12;p3" hidden="0"/>
          <p:cNvSpPr txBox="1">
            <a:spLocks noGrp="1"/>
          </p:cNvSpPr>
          <p:nvPr isPhoto="0" userDrawn="0">
            <p:ph type="ctrTitle" hasCustomPrompt="0"/>
          </p:nvPr>
        </p:nvSpPr>
        <p:spPr bwMode="auto">
          <a:xfrm>
            <a:off x="2429947" y="7070108"/>
            <a:ext cx="27539394" cy="150402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1259"/>
              <a:buFont typeface="Calibri"/>
              <a:buNone/>
              <a:defRPr sz="212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3" name="Google Shape;13;p3" hidden="0"/>
          <p:cNvSpPr txBox="1">
            <a:spLocks noGrp="1"/>
          </p:cNvSpPr>
          <p:nvPr isPhoto="0" userDrawn="0">
            <p:ph type="subTitle" idx="1" hasCustomPrompt="0"/>
          </p:nvPr>
        </p:nvSpPr>
        <p:spPr bwMode="auto">
          <a:xfrm>
            <a:off x="4049911" y="22690338"/>
            <a:ext cx="24299466" cy="1043015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543"/>
              </a:spcBef>
              <a:spcAft>
                <a:spcPts val="0"/>
              </a:spcAft>
              <a:buClr>
                <a:schemeClr val="dk1"/>
              </a:buClr>
              <a:buSzPts val="8504"/>
              <a:buNone/>
              <a:defRPr sz="8500"/>
            </a:lvl1pPr>
            <a:lvl2pPr lvl="1" algn="ctr">
              <a:lnSpc>
                <a:spcPct val="90000"/>
              </a:lnSpc>
              <a:spcBef>
                <a:spcPts val="1772"/>
              </a:spcBef>
              <a:spcAft>
                <a:spcPts val="0"/>
              </a:spcAft>
              <a:buClr>
                <a:schemeClr val="dk1"/>
              </a:buClr>
              <a:buSzPts val="7086"/>
              <a:buNone/>
              <a:defRPr sz="7100"/>
            </a:lvl2pPr>
            <a:lvl3pPr lvl="2" algn="ctr">
              <a:lnSpc>
                <a:spcPct val="90000"/>
              </a:lnSpc>
              <a:spcBef>
                <a:spcPts val="1772"/>
              </a:spcBef>
              <a:spcAft>
                <a:spcPts val="0"/>
              </a:spcAft>
              <a:buClr>
                <a:schemeClr val="dk1"/>
              </a:buClr>
              <a:buSzPts val="6378"/>
              <a:buNone/>
              <a:defRPr sz="6400"/>
            </a:lvl3pPr>
            <a:lvl4pPr lvl="3" algn="ctr">
              <a:lnSpc>
                <a:spcPct val="90000"/>
              </a:lnSpc>
              <a:spcBef>
                <a:spcPts val="1772"/>
              </a:spcBef>
              <a:spcAft>
                <a:spcPts val="0"/>
              </a:spcAft>
              <a:buClr>
                <a:schemeClr val="dk1"/>
              </a:buClr>
              <a:buSzPts val="5669"/>
              <a:buNone/>
              <a:defRPr sz="5650"/>
            </a:lvl4pPr>
            <a:lvl5pPr lvl="4" algn="ctr">
              <a:lnSpc>
                <a:spcPct val="90000"/>
              </a:lnSpc>
              <a:spcBef>
                <a:spcPts val="1772"/>
              </a:spcBef>
              <a:spcAft>
                <a:spcPts val="0"/>
              </a:spcAft>
              <a:buClr>
                <a:schemeClr val="dk1"/>
              </a:buClr>
              <a:buSzPts val="5669"/>
              <a:buNone/>
              <a:defRPr sz="5650"/>
            </a:lvl5pPr>
            <a:lvl6pPr lvl="5" algn="ctr">
              <a:lnSpc>
                <a:spcPct val="90000"/>
              </a:lnSpc>
              <a:spcBef>
                <a:spcPts val="1772"/>
              </a:spcBef>
              <a:spcAft>
                <a:spcPts val="0"/>
              </a:spcAft>
              <a:buClr>
                <a:schemeClr val="dk1"/>
              </a:buClr>
              <a:buSzPts val="5669"/>
              <a:buNone/>
              <a:defRPr sz="5650"/>
            </a:lvl6pPr>
            <a:lvl7pPr lvl="6" algn="ctr">
              <a:lnSpc>
                <a:spcPct val="90000"/>
              </a:lnSpc>
              <a:spcBef>
                <a:spcPts val="1772"/>
              </a:spcBef>
              <a:spcAft>
                <a:spcPts val="0"/>
              </a:spcAft>
              <a:buClr>
                <a:schemeClr val="dk1"/>
              </a:buClr>
              <a:buSzPts val="5669"/>
              <a:buNone/>
              <a:defRPr sz="5650"/>
            </a:lvl7pPr>
            <a:lvl8pPr lvl="7" algn="ctr">
              <a:lnSpc>
                <a:spcPct val="90000"/>
              </a:lnSpc>
              <a:spcBef>
                <a:spcPts val="1772"/>
              </a:spcBef>
              <a:spcAft>
                <a:spcPts val="0"/>
              </a:spcAft>
              <a:buClr>
                <a:schemeClr val="dk1"/>
              </a:buClr>
              <a:buSzPts val="5669"/>
              <a:buNone/>
              <a:defRPr sz="5650"/>
            </a:lvl8pPr>
            <a:lvl9pPr lvl="8" algn="ctr">
              <a:lnSpc>
                <a:spcPct val="90000"/>
              </a:lnSpc>
              <a:spcBef>
                <a:spcPts val="1772"/>
              </a:spcBef>
              <a:spcAft>
                <a:spcPts val="0"/>
              </a:spcAft>
              <a:buClr>
                <a:schemeClr val="dk1"/>
              </a:buClr>
              <a:buSzPts val="5669"/>
              <a:buNone/>
              <a:defRPr sz="5650"/>
            </a:lvl9pPr>
          </a:lstStyle>
          <a:p>
            <a:pPr>
              <a:defRPr/>
            </a:pPr>
            <a:endParaRPr/>
          </a:p>
        </p:txBody>
      </p:sp>
      <p:sp>
        <p:nvSpPr>
          <p:cNvPr id="14" name="Google Shape;14;p3"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5" name="Google Shape;15;p3"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6" name="Google Shape;16;p3"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ítulo y texto vertical" preserve="0" showMasterPhAnim="0" type="vertTx" userDrawn="1">
  <p:cSld name="VERTICAL_TEXT">
    <p:spTree>
      <p:nvGrpSpPr>
        <p:cNvPr id="1" name="" hidden="0"/>
        <p:cNvGrpSpPr/>
        <p:nvPr isPhoto="0" userDrawn="0"/>
      </p:nvGrpSpPr>
      <p:grpSpPr bwMode="auto">
        <a:xfrm>
          <a:off x="0" y="0"/>
          <a:ext cx="0" cy="0"/>
          <a:chOff x="0" y="0"/>
          <a:chExt cx="0" cy="0"/>
        </a:xfrm>
      </p:grpSpPr>
      <p:sp>
        <p:nvSpPr>
          <p:cNvPr id="69" name="Google Shape;69;p12" hidden="0"/>
          <p:cNvSpPr txBox="1">
            <a:spLocks noGrp="1"/>
          </p:cNvSpPr>
          <p:nvPr isPhoto="0" userDrawn="0">
            <p:ph type="title" hasCustomPrompt="0"/>
          </p:nvPr>
        </p:nvSpPr>
        <p:spPr bwMode="auto">
          <a:xfrm>
            <a:off x="2227451" y="2300044"/>
            <a:ext cx="27944386" cy="83501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70" name="Google Shape;70;p12" hidden="0"/>
          <p:cNvSpPr txBox="1">
            <a:spLocks noGrp="1"/>
          </p:cNvSpPr>
          <p:nvPr isPhoto="0" userDrawn="0">
            <p:ph type="body" idx="1" hasCustomPrompt="0"/>
          </p:nvPr>
        </p:nvSpPr>
        <p:spPr bwMode="auto">
          <a:xfrm rot="5400000">
            <a:off x="2494440" y="11233181"/>
            <a:ext cx="27410407" cy="279443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3"/>
              </a:spcBef>
              <a:spcAft>
                <a:spcPts val="0"/>
              </a:spcAft>
              <a:buClr>
                <a:schemeClr val="dk1"/>
              </a:buClr>
              <a:buSzPts val="1800"/>
              <a:buChar char="•"/>
              <a:defRPr/>
            </a:lvl1pPr>
            <a:lvl2pPr marL="914400" lvl="1" indent="-342900" algn="l">
              <a:lnSpc>
                <a:spcPct val="90000"/>
              </a:lnSpc>
              <a:spcBef>
                <a:spcPts val="1772"/>
              </a:spcBef>
              <a:spcAft>
                <a:spcPts val="0"/>
              </a:spcAft>
              <a:buClr>
                <a:schemeClr val="dk1"/>
              </a:buClr>
              <a:buSzPts val="1800"/>
              <a:buChar char="•"/>
              <a:defRPr/>
            </a:lvl2pPr>
            <a:lvl3pPr marL="1371600" lvl="2" indent="-342900" algn="l">
              <a:lnSpc>
                <a:spcPct val="90000"/>
              </a:lnSpc>
              <a:spcBef>
                <a:spcPts val="1772"/>
              </a:spcBef>
              <a:spcAft>
                <a:spcPts val="0"/>
              </a:spcAft>
              <a:buClr>
                <a:schemeClr val="dk1"/>
              </a:buClr>
              <a:buSzPts val="1800"/>
              <a:buChar char="•"/>
              <a:defRPr/>
            </a:lvl3pPr>
            <a:lvl4pPr marL="1828800" lvl="3" indent="-342900" algn="l">
              <a:lnSpc>
                <a:spcPct val="90000"/>
              </a:lnSpc>
              <a:spcBef>
                <a:spcPts val="1772"/>
              </a:spcBef>
              <a:spcAft>
                <a:spcPts val="0"/>
              </a:spcAft>
              <a:buClr>
                <a:schemeClr val="dk1"/>
              </a:buClr>
              <a:buSzPts val="1800"/>
              <a:buChar char="•"/>
              <a:defRPr/>
            </a:lvl4pPr>
            <a:lvl5pPr marL="2286000" lvl="4" indent="-342900" algn="l">
              <a:lnSpc>
                <a:spcPct val="90000"/>
              </a:lnSpc>
              <a:spcBef>
                <a:spcPts val="1772"/>
              </a:spcBef>
              <a:spcAft>
                <a:spcPts val="0"/>
              </a:spcAft>
              <a:buClr>
                <a:schemeClr val="dk1"/>
              </a:buClr>
              <a:buSzPts val="1800"/>
              <a:buChar char="•"/>
              <a:defRPr/>
            </a:lvl5pPr>
            <a:lvl6pPr marL="2743200" lvl="5" indent="-342900" algn="l">
              <a:lnSpc>
                <a:spcPct val="90000"/>
              </a:lnSpc>
              <a:spcBef>
                <a:spcPts val="1772"/>
              </a:spcBef>
              <a:spcAft>
                <a:spcPts val="0"/>
              </a:spcAft>
              <a:buClr>
                <a:schemeClr val="dk1"/>
              </a:buClr>
              <a:buSzPts val="1800"/>
              <a:buChar char="•"/>
              <a:defRPr/>
            </a:lvl6pPr>
            <a:lvl7pPr marL="3200400" lvl="6" indent="-342900" algn="l">
              <a:lnSpc>
                <a:spcPct val="90000"/>
              </a:lnSpc>
              <a:spcBef>
                <a:spcPts val="1772"/>
              </a:spcBef>
              <a:spcAft>
                <a:spcPts val="0"/>
              </a:spcAft>
              <a:buClr>
                <a:schemeClr val="dk1"/>
              </a:buClr>
              <a:buSzPts val="1800"/>
              <a:buChar char="•"/>
              <a:defRPr/>
            </a:lvl7pPr>
            <a:lvl8pPr marL="3657600" lvl="7" indent="-342900" algn="l">
              <a:lnSpc>
                <a:spcPct val="90000"/>
              </a:lnSpc>
              <a:spcBef>
                <a:spcPts val="1772"/>
              </a:spcBef>
              <a:spcAft>
                <a:spcPts val="0"/>
              </a:spcAft>
              <a:buClr>
                <a:schemeClr val="dk1"/>
              </a:buClr>
              <a:buSzPts val="1800"/>
              <a:buChar char="•"/>
              <a:defRPr/>
            </a:lvl8pPr>
            <a:lvl9pPr marL="4114800" lvl="8" indent="-342900" algn="l">
              <a:lnSpc>
                <a:spcPct val="90000"/>
              </a:lnSpc>
              <a:spcBef>
                <a:spcPts val="1772"/>
              </a:spcBef>
              <a:spcAft>
                <a:spcPts val="0"/>
              </a:spcAft>
              <a:buClr>
                <a:schemeClr val="dk1"/>
              </a:buClr>
              <a:buSzPts val="1800"/>
              <a:buChar char="•"/>
              <a:defRPr/>
            </a:lvl9pPr>
          </a:lstStyle>
          <a:p>
            <a:pPr>
              <a:defRPr/>
            </a:pPr>
            <a:endParaRPr/>
          </a:p>
        </p:txBody>
      </p:sp>
      <p:sp>
        <p:nvSpPr>
          <p:cNvPr id="71" name="Google Shape;71;p12"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2" name="Google Shape;72;p12"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3" name="Google Shape;73;p12"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ítulo vertical y texto" preserve="0" showMasterPhAnim="0" type="vertTitleAndTx" userDrawn="1">
  <p:cSld name="VERTICAL_TITLE_AND_VERTICAL_TEXT">
    <p:spTree>
      <p:nvGrpSpPr>
        <p:cNvPr id="1" name="" hidden="0"/>
        <p:cNvGrpSpPr/>
        <p:nvPr isPhoto="0" userDrawn="0"/>
      </p:nvGrpSpPr>
      <p:grpSpPr bwMode="auto">
        <a:xfrm>
          <a:off x="0" y="0"/>
          <a:ext cx="0" cy="0"/>
          <a:chOff x="0" y="0"/>
          <a:chExt cx="0" cy="0"/>
        </a:xfrm>
      </p:grpSpPr>
      <p:sp>
        <p:nvSpPr>
          <p:cNvPr id="75" name="Google Shape;75;p13" hidden="0"/>
          <p:cNvSpPr txBox="1">
            <a:spLocks noGrp="1"/>
          </p:cNvSpPr>
          <p:nvPr isPhoto="0" userDrawn="0">
            <p:ph type="title" hasCustomPrompt="0"/>
          </p:nvPr>
        </p:nvSpPr>
        <p:spPr bwMode="auto">
          <a:xfrm rot="5400000">
            <a:off x="8373517" y="17112259"/>
            <a:ext cx="36610545" cy="69860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76" name="Google Shape;76;p13" hidden="0"/>
          <p:cNvSpPr txBox="1">
            <a:spLocks noGrp="1"/>
          </p:cNvSpPr>
          <p:nvPr isPhoto="0" userDrawn="0">
            <p:ph type="body" idx="1" hasCustomPrompt="0"/>
          </p:nvPr>
        </p:nvSpPr>
        <p:spPr bwMode="auto">
          <a:xfrm rot="5400000">
            <a:off x="-5801170" y="10328657"/>
            <a:ext cx="36610545" cy="2055329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3"/>
              </a:spcBef>
              <a:spcAft>
                <a:spcPts val="0"/>
              </a:spcAft>
              <a:buClr>
                <a:schemeClr val="dk1"/>
              </a:buClr>
              <a:buSzPts val="1800"/>
              <a:buChar char="•"/>
              <a:defRPr/>
            </a:lvl1pPr>
            <a:lvl2pPr marL="914400" lvl="1" indent="-342900" algn="l">
              <a:lnSpc>
                <a:spcPct val="90000"/>
              </a:lnSpc>
              <a:spcBef>
                <a:spcPts val="1772"/>
              </a:spcBef>
              <a:spcAft>
                <a:spcPts val="0"/>
              </a:spcAft>
              <a:buClr>
                <a:schemeClr val="dk1"/>
              </a:buClr>
              <a:buSzPts val="1800"/>
              <a:buChar char="•"/>
              <a:defRPr/>
            </a:lvl2pPr>
            <a:lvl3pPr marL="1371600" lvl="2" indent="-342900" algn="l">
              <a:lnSpc>
                <a:spcPct val="90000"/>
              </a:lnSpc>
              <a:spcBef>
                <a:spcPts val="1772"/>
              </a:spcBef>
              <a:spcAft>
                <a:spcPts val="0"/>
              </a:spcAft>
              <a:buClr>
                <a:schemeClr val="dk1"/>
              </a:buClr>
              <a:buSzPts val="1800"/>
              <a:buChar char="•"/>
              <a:defRPr/>
            </a:lvl3pPr>
            <a:lvl4pPr marL="1828800" lvl="3" indent="-342900" algn="l">
              <a:lnSpc>
                <a:spcPct val="90000"/>
              </a:lnSpc>
              <a:spcBef>
                <a:spcPts val="1772"/>
              </a:spcBef>
              <a:spcAft>
                <a:spcPts val="0"/>
              </a:spcAft>
              <a:buClr>
                <a:schemeClr val="dk1"/>
              </a:buClr>
              <a:buSzPts val="1800"/>
              <a:buChar char="•"/>
              <a:defRPr/>
            </a:lvl4pPr>
            <a:lvl5pPr marL="2286000" lvl="4" indent="-342900" algn="l">
              <a:lnSpc>
                <a:spcPct val="90000"/>
              </a:lnSpc>
              <a:spcBef>
                <a:spcPts val="1772"/>
              </a:spcBef>
              <a:spcAft>
                <a:spcPts val="0"/>
              </a:spcAft>
              <a:buClr>
                <a:schemeClr val="dk1"/>
              </a:buClr>
              <a:buSzPts val="1800"/>
              <a:buChar char="•"/>
              <a:defRPr/>
            </a:lvl5pPr>
            <a:lvl6pPr marL="2743200" lvl="5" indent="-342900" algn="l">
              <a:lnSpc>
                <a:spcPct val="90000"/>
              </a:lnSpc>
              <a:spcBef>
                <a:spcPts val="1772"/>
              </a:spcBef>
              <a:spcAft>
                <a:spcPts val="0"/>
              </a:spcAft>
              <a:buClr>
                <a:schemeClr val="dk1"/>
              </a:buClr>
              <a:buSzPts val="1800"/>
              <a:buChar char="•"/>
              <a:defRPr/>
            </a:lvl6pPr>
            <a:lvl7pPr marL="3200400" lvl="6" indent="-342900" algn="l">
              <a:lnSpc>
                <a:spcPct val="90000"/>
              </a:lnSpc>
              <a:spcBef>
                <a:spcPts val="1772"/>
              </a:spcBef>
              <a:spcAft>
                <a:spcPts val="0"/>
              </a:spcAft>
              <a:buClr>
                <a:schemeClr val="dk1"/>
              </a:buClr>
              <a:buSzPts val="1800"/>
              <a:buChar char="•"/>
              <a:defRPr/>
            </a:lvl7pPr>
            <a:lvl8pPr marL="3657600" lvl="7" indent="-342900" algn="l">
              <a:lnSpc>
                <a:spcPct val="90000"/>
              </a:lnSpc>
              <a:spcBef>
                <a:spcPts val="1772"/>
              </a:spcBef>
              <a:spcAft>
                <a:spcPts val="0"/>
              </a:spcAft>
              <a:buClr>
                <a:schemeClr val="dk1"/>
              </a:buClr>
              <a:buSzPts val="1800"/>
              <a:buChar char="•"/>
              <a:defRPr/>
            </a:lvl8pPr>
            <a:lvl9pPr marL="4114800" lvl="8" indent="-342900" algn="l">
              <a:lnSpc>
                <a:spcPct val="90000"/>
              </a:lnSpc>
              <a:spcBef>
                <a:spcPts val="1772"/>
              </a:spcBef>
              <a:spcAft>
                <a:spcPts val="0"/>
              </a:spcAft>
              <a:buClr>
                <a:schemeClr val="dk1"/>
              </a:buClr>
              <a:buSzPts val="1800"/>
              <a:buChar char="•"/>
              <a:defRPr/>
            </a:lvl9pPr>
          </a:lstStyle>
          <a:p>
            <a:pPr>
              <a:defRPr/>
            </a:pPr>
            <a:endParaRPr/>
          </a:p>
        </p:txBody>
      </p:sp>
      <p:sp>
        <p:nvSpPr>
          <p:cNvPr id="77" name="Google Shape;77;p13"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8" name="Google Shape;78;p13"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9" name="Google Shape;79;p13"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ítulo y objetos" preserve="0" showMasterPhAnim="0" type="obj" userDrawn="1">
  <p:cSld name="OBJECT">
    <p:spTree>
      <p:nvGrpSpPr>
        <p:cNvPr id="1" name="" hidden="0"/>
        <p:cNvGrpSpPr/>
        <p:nvPr isPhoto="0" userDrawn="0"/>
      </p:nvGrpSpPr>
      <p:grpSpPr bwMode="auto">
        <a:xfrm>
          <a:off x="0" y="0"/>
          <a:ext cx="0" cy="0"/>
          <a:chOff x="0" y="0"/>
          <a:chExt cx="0" cy="0"/>
        </a:xfrm>
      </p:grpSpPr>
      <p:sp>
        <p:nvSpPr>
          <p:cNvPr id="18" name="Google Shape;18;p4" hidden="0"/>
          <p:cNvSpPr txBox="1">
            <a:spLocks noGrp="1"/>
          </p:cNvSpPr>
          <p:nvPr isPhoto="0" userDrawn="0">
            <p:ph type="title" hasCustomPrompt="0"/>
          </p:nvPr>
        </p:nvSpPr>
        <p:spPr bwMode="auto">
          <a:xfrm>
            <a:off x="2227451" y="2300044"/>
            <a:ext cx="27944386" cy="83501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9" name="Google Shape;19;p4" hidden="0"/>
          <p:cNvSpPr txBox="1">
            <a:spLocks noGrp="1"/>
          </p:cNvSpPr>
          <p:nvPr isPhoto="0" userDrawn="0">
            <p:ph type="body" idx="1" hasCustomPrompt="0"/>
          </p:nvPr>
        </p:nvSpPr>
        <p:spPr bwMode="auto">
          <a:xfrm>
            <a:off x="2227451" y="11500170"/>
            <a:ext cx="27944386" cy="2741040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3"/>
              </a:spcBef>
              <a:spcAft>
                <a:spcPts val="0"/>
              </a:spcAft>
              <a:buClr>
                <a:schemeClr val="dk1"/>
              </a:buClr>
              <a:buSzPts val="1800"/>
              <a:buChar char="•"/>
              <a:defRPr/>
            </a:lvl1pPr>
            <a:lvl2pPr marL="914400" lvl="1" indent="-342900" algn="l">
              <a:lnSpc>
                <a:spcPct val="90000"/>
              </a:lnSpc>
              <a:spcBef>
                <a:spcPts val="1772"/>
              </a:spcBef>
              <a:spcAft>
                <a:spcPts val="0"/>
              </a:spcAft>
              <a:buClr>
                <a:schemeClr val="dk1"/>
              </a:buClr>
              <a:buSzPts val="1800"/>
              <a:buChar char="•"/>
              <a:defRPr/>
            </a:lvl2pPr>
            <a:lvl3pPr marL="1371600" lvl="2" indent="-342900" algn="l">
              <a:lnSpc>
                <a:spcPct val="90000"/>
              </a:lnSpc>
              <a:spcBef>
                <a:spcPts val="1772"/>
              </a:spcBef>
              <a:spcAft>
                <a:spcPts val="0"/>
              </a:spcAft>
              <a:buClr>
                <a:schemeClr val="dk1"/>
              </a:buClr>
              <a:buSzPts val="1800"/>
              <a:buChar char="•"/>
              <a:defRPr/>
            </a:lvl3pPr>
            <a:lvl4pPr marL="1828800" lvl="3" indent="-342900" algn="l">
              <a:lnSpc>
                <a:spcPct val="90000"/>
              </a:lnSpc>
              <a:spcBef>
                <a:spcPts val="1772"/>
              </a:spcBef>
              <a:spcAft>
                <a:spcPts val="0"/>
              </a:spcAft>
              <a:buClr>
                <a:schemeClr val="dk1"/>
              </a:buClr>
              <a:buSzPts val="1800"/>
              <a:buChar char="•"/>
              <a:defRPr/>
            </a:lvl4pPr>
            <a:lvl5pPr marL="2286000" lvl="4" indent="-342900" algn="l">
              <a:lnSpc>
                <a:spcPct val="90000"/>
              </a:lnSpc>
              <a:spcBef>
                <a:spcPts val="1772"/>
              </a:spcBef>
              <a:spcAft>
                <a:spcPts val="0"/>
              </a:spcAft>
              <a:buClr>
                <a:schemeClr val="dk1"/>
              </a:buClr>
              <a:buSzPts val="1800"/>
              <a:buChar char="•"/>
              <a:defRPr/>
            </a:lvl5pPr>
            <a:lvl6pPr marL="2743200" lvl="5" indent="-342900" algn="l">
              <a:lnSpc>
                <a:spcPct val="90000"/>
              </a:lnSpc>
              <a:spcBef>
                <a:spcPts val="1772"/>
              </a:spcBef>
              <a:spcAft>
                <a:spcPts val="0"/>
              </a:spcAft>
              <a:buClr>
                <a:schemeClr val="dk1"/>
              </a:buClr>
              <a:buSzPts val="1800"/>
              <a:buChar char="•"/>
              <a:defRPr/>
            </a:lvl6pPr>
            <a:lvl7pPr marL="3200400" lvl="6" indent="-342900" algn="l">
              <a:lnSpc>
                <a:spcPct val="90000"/>
              </a:lnSpc>
              <a:spcBef>
                <a:spcPts val="1772"/>
              </a:spcBef>
              <a:spcAft>
                <a:spcPts val="0"/>
              </a:spcAft>
              <a:buClr>
                <a:schemeClr val="dk1"/>
              </a:buClr>
              <a:buSzPts val="1800"/>
              <a:buChar char="•"/>
              <a:defRPr/>
            </a:lvl7pPr>
            <a:lvl8pPr marL="3657600" lvl="7" indent="-342900" algn="l">
              <a:lnSpc>
                <a:spcPct val="90000"/>
              </a:lnSpc>
              <a:spcBef>
                <a:spcPts val="1772"/>
              </a:spcBef>
              <a:spcAft>
                <a:spcPts val="0"/>
              </a:spcAft>
              <a:buClr>
                <a:schemeClr val="dk1"/>
              </a:buClr>
              <a:buSzPts val="1800"/>
              <a:buChar char="•"/>
              <a:defRPr/>
            </a:lvl8pPr>
            <a:lvl9pPr marL="4114800" lvl="8" indent="-342900" algn="l">
              <a:lnSpc>
                <a:spcPct val="90000"/>
              </a:lnSpc>
              <a:spcBef>
                <a:spcPts val="1772"/>
              </a:spcBef>
              <a:spcAft>
                <a:spcPts val="0"/>
              </a:spcAft>
              <a:buClr>
                <a:schemeClr val="dk1"/>
              </a:buClr>
              <a:buSzPts val="1800"/>
              <a:buChar char="•"/>
              <a:defRPr/>
            </a:lvl9pPr>
          </a:lstStyle>
          <a:p>
            <a:pPr>
              <a:defRPr/>
            </a:pPr>
            <a:endParaRPr/>
          </a:p>
        </p:txBody>
      </p:sp>
      <p:sp>
        <p:nvSpPr>
          <p:cNvPr id="20" name="Google Shape;20;p4"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1" name="Google Shape;21;p4"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2" name="Google Shape;22;p4"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Encabezado de sección" preserve="0" showMasterPhAnim="0" type="secHead" userDrawn="1">
  <p:cSld name="SECTION_HEADER">
    <p:spTree>
      <p:nvGrpSpPr>
        <p:cNvPr id="1" name="" hidden="0"/>
        <p:cNvGrpSpPr/>
        <p:nvPr isPhoto="0" userDrawn="0"/>
      </p:nvGrpSpPr>
      <p:grpSpPr bwMode="auto">
        <a:xfrm>
          <a:off x="0" y="0"/>
          <a:ext cx="0" cy="0"/>
          <a:chOff x="0" y="0"/>
          <a:chExt cx="0" cy="0"/>
        </a:xfrm>
      </p:grpSpPr>
      <p:sp>
        <p:nvSpPr>
          <p:cNvPr id="24" name="Google Shape;24;p5" hidden="0"/>
          <p:cNvSpPr txBox="1">
            <a:spLocks noGrp="1"/>
          </p:cNvSpPr>
          <p:nvPr isPhoto="0" userDrawn="0">
            <p:ph type="title" hasCustomPrompt="0"/>
          </p:nvPr>
        </p:nvSpPr>
        <p:spPr bwMode="auto">
          <a:xfrm>
            <a:off x="2210578" y="10770172"/>
            <a:ext cx="27944386" cy="179702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1259"/>
              <a:buFont typeface="Calibri"/>
              <a:buNone/>
              <a:defRPr sz="212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25" name="Google Shape;25;p5" hidden="0"/>
          <p:cNvSpPr txBox="1">
            <a:spLocks noGrp="1"/>
          </p:cNvSpPr>
          <p:nvPr isPhoto="0" userDrawn="0">
            <p:ph type="body" idx="1" hasCustomPrompt="0"/>
          </p:nvPr>
        </p:nvSpPr>
        <p:spPr bwMode="auto">
          <a:xfrm>
            <a:off x="2210578" y="28910441"/>
            <a:ext cx="27944386" cy="94501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543"/>
              </a:spcBef>
              <a:spcAft>
                <a:spcPts val="0"/>
              </a:spcAft>
              <a:buClr>
                <a:schemeClr val="dk1"/>
              </a:buClr>
              <a:buSzPts val="8504"/>
              <a:buNone/>
              <a:defRPr sz="8500">
                <a:solidFill>
                  <a:schemeClr val="dk1"/>
                </a:solidFill>
              </a:defRPr>
            </a:lvl1pPr>
            <a:lvl2pPr marL="914400" lvl="1" indent="-228600" algn="l">
              <a:lnSpc>
                <a:spcPct val="90000"/>
              </a:lnSpc>
              <a:spcBef>
                <a:spcPts val="1772"/>
              </a:spcBef>
              <a:spcAft>
                <a:spcPts val="0"/>
              </a:spcAft>
              <a:buClr>
                <a:srgbClr val="888888"/>
              </a:buClr>
              <a:buSzPts val="7086"/>
              <a:buNone/>
              <a:defRPr sz="7100">
                <a:solidFill>
                  <a:srgbClr val="888888"/>
                </a:solidFill>
              </a:defRPr>
            </a:lvl2pPr>
            <a:lvl3pPr marL="1371600" lvl="2" indent="-228600" algn="l">
              <a:lnSpc>
                <a:spcPct val="90000"/>
              </a:lnSpc>
              <a:spcBef>
                <a:spcPts val="1772"/>
              </a:spcBef>
              <a:spcAft>
                <a:spcPts val="0"/>
              </a:spcAft>
              <a:buClr>
                <a:srgbClr val="888888"/>
              </a:buClr>
              <a:buSzPts val="6378"/>
              <a:buNone/>
              <a:defRPr sz="6400">
                <a:solidFill>
                  <a:srgbClr val="888888"/>
                </a:solidFill>
              </a:defRPr>
            </a:lvl3pPr>
            <a:lvl4pPr marL="1828800" lvl="3" indent="-228600" algn="l">
              <a:lnSpc>
                <a:spcPct val="90000"/>
              </a:lnSpc>
              <a:spcBef>
                <a:spcPts val="1772"/>
              </a:spcBef>
              <a:spcAft>
                <a:spcPts val="0"/>
              </a:spcAft>
              <a:buClr>
                <a:srgbClr val="888888"/>
              </a:buClr>
              <a:buSzPts val="5669"/>
              <a:buNone/>
              <a:defRPr sz="5650">
                <a:solidFill>
                  <a:srgbClr val="888888"/>
                </a:solidFill>
              </a:defRPr>
            </a:lvl4pPr>
            <a:lvl5pPr marL="2286000" lvl="4" indent="-228600" algn="l">
              <a:lnSpc>
                <a:spcPct val="90000"/>
              </a:lnSpc>
              <a:spcBef>
                <a:spcPts val="1772"/>
              </a:spcBef>
              <a:spcAft>
                <a:spcPts val="0"/>
              </a:spcAft>
              <a:buClr>
                <a:srgbClr val="888888"/>
              </a:buClr>
              <a:buSzPts val="5669"/>
              <a:buNone/>
              <a:defRPr sz="5650">
                <a:solidFill>
                  <a:srgbClr val="888888"/>
                </a:solidFill>
              </a:defRPr>
            </a:lvl5pPr>
            <a:lvl6pPr marL="2743200" lvl="5" indent="-228600" algn="l">
              <a:lnSpc>
                <a:spcPct val="90000"/>
              </a:lnSpc>
              <a:spcBef>
                <a:spcPts val="1772"/>
              </a:spcBef>
              <a:spcAft>
                <a:spcPts val="0"/>
              </a:spcAft>
              <a:buClr>
                <a:srgbClr val="888888"/>
              </a:buClr>
              <a:buSzPts val="5669"/>
              <a:buNone/>
              <a:defRPr sz="5650">
                <a:solidFill>
                  <a:srgbClr val="888888"/>
                </a:solidFill>
              </a:defRPr>
            </a:lvl6pPr>
            <a:lvl7pPr marL="3200400" lvl="6" indent="-228600" algn="l">
              <a:lnSpc>
                <a:spcPct val="90000"/>
              </a:lnSpc>
              <a:spcBef>
                <a:spcPts val="1772"/>
              </a:spcBef>
              <a:spcAft>
                <a:spcPts val="0"/>
              </a:spcAft>
              <a:buClr>
                <a:srgbClr val="888888"/>
              </a:buClr>
              <a:buSzPts val="5669"/>
              <a:buNone/>
              <a:defRPr sz="5650">
                <a:solidFill>
                  <a:srgbClr val="888888"/>
                </a:solidFill>
              </a:defRPr>
            </a:lvl7pPr>
            <a:lvl8pPr marL="3657600" lvl="7" indent="-228600" algn="l">
              <a:lnSpc>
                <a:spcPct val="90000"/>
              </a:lnSpc>
              <a:spcBef>
                <a:spcPts val="1772"/>
              </a:spcBef>
              <a:spcAft>
                <a:spcPts val="0"/>
              </a:spcAft>
              <a:buClr>
                <a:srgbClr val="888888"/>
              </a:buClr>
              <a:buSzPts val="5669"/>
              <a:buNone/>
              <a:defRPr sz="5650">
                <a:solidFill>
                  <a:srgbClr val="888888"/>
                </a:solidFill>
              </a:defRPr>
            </a:lvl8pPr>
            <a:lvl9pPr marL="4114800" lvl="8" indent="-228600" algn="l">
              <a:lnSpc>
                <a:spcPct val="90000"/>
              </a:lnSpc>
              <a:spcBef>
                <a:spcPts val="1772"/>
              </a:spcBef>
              <a:spcAft>
                <a:spcPts val="0"/>
              </a:spcAft>
              <a:buClr>
                <a:srgbClr val="888888"/>
              </a:buClr>
              <a:buSzPts val="5669"/>
              <a:buNone/>
              <a:defRPr sz="5650">
                <a:solidFill>
                  <a:srgbClr val="888888"/>
                </a:solidFill>
              </a:defRPr>
            </a:lvl9pPr>
          </a:lstStyle>
          <a:p>
            <a:pPr>
              <a:defRPr/>
            </a:pPr>
            <a:endParaRPr/>
          </a:p>
        </p:txBody>
      </p:sp>
      <p:sp>
        <p:nvSpPr>
          <p:cNvPr id="26" name="Google Shape;26;p5"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7" name="Google Shape;27;p5"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8" name="Google Shape;28;p5"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os objetos" preserve="0" showMasterPhAnim="0" type="twoObj" userDrawn="1">
  <p:cSld name="TWO_OBJECTS">
    <p:spTree>
      <p:nvGrpSpPr>
        <p:cNvPr id="1" name="" hidden="0"/>
        <p:cNvGrpSpPr/>
        <p:nvPr isPhoto="0" userDrawn="0"/>
      </p:nvGrpSpPr>
      <p:grpSpPr bwMode="auto">
        <a:xfrm>
          <a:off x="0" y="0"/>
          <a:ext cx="0" cy="0"/>
          <a:chOff x="0" y="0"/>
          <a:chExt cx="0" cy="0"/>
        </a:xfrm>
      </p:grpSpPr>
      <p:sp>
        <p:nvSpPr>
          <p:cNvPr id="30" name="Google Shape;30;p6" hidden="0"/>
          <p:cNvSpPr txBox="1">
            <a:spLocks noGrp="1"/>
          </p:cNvSpPr>
          <p:nvPr isPhoto="0" userDrawn="0">
            <p:ph type="title" hasCustomPrompt="0"/>
          </p:nvPr>
        </p:nvSpPr>
        <p:spPr bwMode="auto">
          <a:xfrm>
            <a:off x="2227451" y="2300044"/>
            <a:ext cx="27944386" cy="83501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1" name="Google Shape;31;p6" hidden="0"/>
          <p:cNvSpPr txBox="1">
            <a:spLocks noGrp="1"/>
          </p:cNvSpPr>
          <p:nvPr isPhoto="0" userDrawn="0">
            <p:ph type="body" idx="1" hasCustomPrompt="0"/>
          </p:nvPr>
        </p:nvSpPr>
        <p:spPr bwMode="auto">
          <a:xfrm>
            <a:off x="2227451" y="11500170"/>
            <a:ext cx="13769697" cy="2741040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3"/>
              </a:spcBef>
              <a:spcAft>
                <a:spcPts val="0"/>
              </a:spcAft>
              <a:buClr>
                <a:schemeClr val="dk1"/>
              </a:buClr>
              <a:buSzPts val="1800"/>
              <a:buChar char="•"/>
              <a:defRPr/>
            </a:lvl1pPr>
            <a:lvl2pPr marL="914400" lvl="1" indent="-342900" algn="l">
              <a:lnSpc>
                <a:spcPct val="90000"/>
              </a:lnSpc>
              <a:spcBef>
                <a:spcPts val="1772"/>
              </a:spcBef>
              <a:spcAft>
                <a:spcPts val="0"/>
              </a:spcAft>
              <a:buClr>
                <a:schemeClr val="dk1"/>
              </a:buClr>
              <a:buSzPts val="1800"/>
              <a:buChar char="•"/>
              <a:defRPr/>
            </a:lvl2pPr>
            <a:lvl3pPr marL="1371600" lvl="2" indent="-342900" algn="l">
              <a:lnSpc>
                <a:spcPct val="90000"/>
              </a:lnSpc>
              <a:spcBef>
                <a:spcPts val="1772"/>
              </a:spcBef>
              <a:spcAft>
                <a:spcPts val="0"/>
              </a:spcAft>
              <a:buClr>
                <a:schemeClr val="dk1"/>
              </a:buClr>
              <a:buSzPts val="1800"/>
              <a:buChar char="•"/>
              <a:defRPr/>
            </a:lvl3pPr>
            <a:lvl4pPr marL="1828800" lvl="3" indent="-342900" algn="l">
              <a:lnSpc>
                <a:spcPct val="90000"/>
              </a:lnSpc>
              <a:spcBef>
                <a:spcPts val="1772"/>
              </a:spcBef>
              <a:spcAft>
                <a:spcPts val="0"/>
              </a:spcAft>
              <a:buClr>
                <a:schemeClr val="dk1"/>
              </a:buClr>
              <a:buSzPts val="1800"/>
              <a:buChar char="•"/>
              <a:defRPr/>
            </a:lvl4pPr>
            <a:lvl5pPr marL="2286000" lvl="4" indent="-342900" algn="l">
              <a:lnSpc>
                <a:spcPct val="90000"/>
              </a:lnSpc>
              <a:spcBef>
                <a:spcPts val="1772"/>
              </a:spcBef>
              <a:spcAft>
                <a:spcPts val="0"/>
              </a:spcAft>
              <a:buClr>
                <a:schemeClr val="dk1"/>
              </a:buClr>
              <a:buSzPts val="1800"/>
              <a:buChar char="•"/>
              <a:defRPr/>
            </a:lvl5pPr>
            <a:lvl6pPr marL="2743200" lvl="5" indent="-342900" algn="l">
              <a:lnSpc>
                <a:spcPct val="90000"/>
              </a:lnSpc>
              <a:spcBef>
                <a:spcPts val="1772"/>
              </a:spcBef>
              <a:spcAft>
                <a:spcPts val="0"/>
              </a:spcAft>
              <a:buClr>
                <a:schemeClr val="dk1"/>
              </a:buClr>
              <a:buSzPts val="1800"/>
              <a:buChar char="•"/>
              <a:defRPr/>
            </a:lvl6pPr>
            <a:lvl7pPr marL="3200400" lvl="6" indent="-342900" algn="l">
              <a:lnSpc>
                <a:spcPct val="90000"/>
              </a:lnSpc>
              <a:spcBef>
                <a:spcPts val="1772"/>
              </a:spcBef>
              <a:spcAft>
                <a:spcPts val="0"/>
              </a:spcAft>
              <a:buClr>
                <a:schemeClr val="dk1"/>
              </a:buClr>
              <a:buSzPts val="1800"/>
              <a:buChar char="•"/>
              <a:defRPr/>
            </a:lvl7pPr>
            <a:lvl8pPr marL="3657600" lvl="7" indent="-342900" algn="l">
              <a:lnSpc>
                <a:spcPct val="90000"/>
              </a:lnSpc>
              <a:spcBef>
                <a:spcPts val="1772"/>
              </a:spcBef>
              <a:spcAft>
                <a:spcPts val="0"/>
              </a:spcAft>
              <a:buClr>
                <a:schemeClr val="dk1"/>
              </a:buClr>
              <a:buSzPts val="1800"/>
              <a:buChar char="•"/>
              <a:defRPr/>
            </a:lvl8pPr>
            <a:lvl9pPr marL="4114800" lvl="8" indent="-342900" algn="l">
              <a:lnSpc>
                <a:spcPct val="90000"/>
              </a:lnSpc>
              <a:spcBef>
                <a:spcPts val="1772"/>
              </a:spcBef>
              <a:spcAft>
                <a:spcPts val="0"/>
              </a:spcAft>
              <a:buClr>
                <a:schemeClr val="dk1"/>
              </a:buClr>
              <a:buSzPts val="1800"/>
              <a:buChar char="•"/>
              <a:defRPr/>
            </a:lvl9pPr>
          </a:lstStyle>
          <a:p>
            <a:pPr>
              <a:defRPr/>
            </a:pPr>
            <a:endParaRPr/>
          </a:p>
        </p:txBody>
      </p:sp>
      <p:sp>
        <p:nvSpPr>
          <p:cNvPr id="32" name="Google Shape;32;p6" hidden="0"/>
          <p:cNvSpPr txBox="1">
            <a:spLocks noGrp="1"/>
          </p:cNvSpPr>
          <p:nvPr isPhoto="0" userDrawn="0">
            <p:ph type="body" idx="2" hasCustomPrompt="0"/>
          </p:nvPr>
        </p:nvSpPr>
        <p:spPr bwMode="auto">
          <a:xfrm>
            <a:off x="16402141" y="11500170"/>
            <a:ext cx="13769697" cy="2741040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3"/>
              </a:spcBef>
              <a:spcAft>
                <a:spcPts val="0"/>
              </a:spcAft>
              <a:buClr>
                <a:schemeClr val="dk1"/>
              </a:buClr>
              <a:buSzPts val="1800"/>
              <a:buChar char="•"/>
              <a:defRPr/>
            </a:lvl1pPr>
            <a:lvl2pPr marL="914400" lvl="1" indent="-342900" algn="l">
              <a:lnSpc>
                <a:spcPct val="90000"/>
              </a:lnSpc>
              <a:spcBef>
                <a:spcPts val="1772"/>
              </a:spcBef>
              <a:spcAft>
                <a:spcPts val="0"/>
              </a:spcAft>
              <a:buClr>
                <a:schemeClr val="dk1"/>
              </a:buClr>
              <a:buSzPts val="1800"/>
              <a:buChar char="•"/>
              <a:defRPr/>
            </a:lvl2pPr>
            <a:lvl3pPr marL="1371600" lvl="2" indent="-342900" algn="l">
              <a:lnSpc>
                <a:spcPct val="90000"/>
              </a:lnSpc>
              <a:spcBef>
                <a:spcPts val="1772"/>
              </a:spcBef>
              <a:spcAft>
                <a:spcPts val="0"/>
              </a:spcAft>
              <a:buClr>
                <a:schemeClr val="dk1"/>
              </a:buClr>
              <a:buSzPts val="1800"/>
              <a:buChar char="•"/>
              <a:defRPr/>
            </a:lvl3pPr>
            <a:lvl4pPr marL="1828800" lvl="3" indent="-342900" algn="l">
              <a:lnSpc>
                <a:spcPct val="90000"/>
              </a:lnSpc>
              <a:spcBef>
                <a:spcPts val="1772"/>
              </a:spcBef>
              <a:spcAft>
                <a:spcPts val="0"/>
              </a:spcAft>
              <a:buClr>
                <a:schemeClr val="dk1"/>
              </a:buClr>
              <a:buSzPts val="1800"/>
              <a:buChar char="•"/>
              <a:defRPr/>
            </a:lvl4pPr>
            <a:lvl5pPr marL="2286000" lvl="4" indent="-342900" algn="l">
              <a:lnSpc>
                <a:spcPct val="90000"/>
              </a:lnSpc>
              <a:spcBef>
                <a:spcPts val="1772"/>
              </a:spcBef>
              <a:spcAft>
                <a:spcPts val="0"/>
              </a:spcAft>
              <a:buClr>
                <a:schemeClr val="dk1"/>
              </a:buClr>
              <a:buSzPts val="1800"/>
              <a:buChar char="•"/>
              <a:defRPr/>
            </a:lvl5pPr>
            <a:lvl6pPr marL="2743200" lvl="5" indent="-342900" algn="l">
              <a:lnSpc>
                <a:spcPct val="90000"/>
              </a:lnSpc>
              <a:spcBef>
                <a:spcPts val="1772"/>
              </a:spcBef>
              <a:spcAft>
                <a:spcPts val="0"/>
              </a:spcAft>
              <a:buClr>
                <a:schemeClr val="dk1"/>
              </a:buClr>
              <a:buSzPts val="1800"/>
              <a:buChar char="•"/>
              <a:defRPr/>
            </a:lvl6pPr>
            <a:lvl7pPr marL="3200400" lvl="6" indent="-342900" algn="l">
              <a:lnSpc>
                <a:spcPct val="90000"/>
              </a:lnSpc>
              <a:spcBef>
                <a:spcPts val="1772"/>
              </a:spcBef>
              <a:spcAft>
                <a:spcPts val="0"/>
              </a:spcAft>
              <a:buClr>
                <a:schemeClr val="dk1"/>
              </a:buClr>
              <a:buSzPts val="1800"/>
              <a:buChar char="•"/>
              <a:defRPr/>
            </a:lvl7pPr>
            <a:lvl8pPr marL="3657600" lvl="7" indent="-342900" algn="l">
              <a:lnSpc>
                <a:spcPct val="90000"/>
              </a:lnSpc>
              <a:spcBef>
                <a:spcPts val="1772"/>
              </a:spcBef>
              <a:spcAft>
                <a:spcPts val="0"/>
              </a:spcAft>
              <a:buClr>
                <a:schemeClr val="dk1"/>
              </a:buClr>
              <a:buSzPts val="1800"/>
              <a:buChar char="•"/>
              <a:defRPr/>
            </a:lvl8pPr>
            <a:lvl9pPr marL="4114800" lvl="8" indent="-342900" algn="l">
              <a:lnSpc>
                <a:spcPct val="90000"/>
              </a:lnSpc>
              <a:spcBef>
                <a:spcPts val="1772"/>
              </a:spcBef>
              <a:spcAft>
                <a:spcPts val="0"/>
              </a:spcAft>
              <a:buClr>
                <a:schemeClr val="dk1"/>
              </a:buClr>
              <a:buSzPts val="1800"/>
              <a:buChar char="•"/>
              <a:defRPr/>
            </a:lvl9pPr>
          </a:lstStyle>
          <a:p>
            <a:pPr>
              <a:defRPr/>
            </a:pPr>
            <a:endParaRPr/>
          </a:p>
        </p:txBody>
      </p:sp>
      <p:sp>
        <p:nvSpPr>
          <p:cNvPr id="33" name="Google Shape;33;p6"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4" name="Google Shape;34;p6"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5" name="Google Shape;35;p6"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ación" preserve="0" showMasterPhAnim="0" type="twoTxTwoObj" userDrawn="1">
  <p:cSld name="TWO_OBJECTS_WITH_TEXT">
    <p:spTree>
      <p:nvGrpSpPr>
        <p:cNvPr id="1" name="" hidden="0"/>
        <p:cNvGrpSpPr/>
        <p:nvPr isPhoto="0" userDrawn="0"/>
      </p:nvGrpSpPr>
      <p:grpSpPr bwMode="auto">
        <a:xfrm>
          <a:off x="0" y="0"/>
          <a:ext cx="0" cy="0"/>
          <a:chOff x="0" y="0"/>
          <a:chExt cx="0" cy="0"/>
        </a:xfrm>
      </p:grpSpPr>
      <p:sp>
        <p:nvSpPr>
          <p:cNvPr id="37" name="Google Shape;37;p7" hidden="0"/>
          <p:cNvSpPr txBox="1">
            <a:spLocks noGrp="1"/>
          </p:cNvSpPr>
          <p:nvPr isPhoto="0" userDrawn="0">
            <p:ph type="title" hasCustomPrompt="0"/>
          </p:nvPr>
        </p:nvSpPr>
        <p:spPr bwMode="auto">
          <a:xfrm>
            <a:off x="2231671" y="2300044"/>
            <a:ext cx="27944386" cy="83501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8" name="Google Shape;38;p7" hidden="0"/>
          <p:cNvSpPr txBox="1">
            <a:spLocks noGrp="1"/>
          </p:cNvSpPr>
          <p:nvPr isPhoto="0" userDrawn="0">
            <p:ph type="body" idx="1" hasCustomPrompt="0"/>
          </p:nvPr>
        </p:nvSpPr>
        <p:spPr bwMode="auto">
          <a:xfrm>
            <a:off x="2231675" y="10590160"/>
            <a:ext cx="13706416" cy="519007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543"/>
              </a:spcBef>
              <a:spcAft>
                <a:spcPts val="0"/>
              </a:spcAft>
              <a:buClr>
                <a:schemeClr val="dk1"/>
              </a:buClr>
              <a:buSzPts val="8504"/>
              <a:buNone/>
              <a:defRPr sz="8500" b="1"/>
            </a:lvl1pPr>
            <a:lvl2pPr marL="914400" lvl="1" indent="-228600" algn="l">
              <a:lnSpc>
                <a:spcPct val="90000"/>
              </a:lnSpc>
              <a:spcBef>
                <a:spcPts val="1772"/>
              </a:spcBef>
              <a:spcAft>
                <a:spcPts val="0"/>
              </a:spcAft>
              <a:buClr>
                <a:schemeClr val="dk1"/>
              </a:buClr>
              <a:buSzPts val="7086"/>
              <a:buNone/>
              <a:defRPr sz="7100" b="1"/>
            </a:lvl2pPr>
            <a:lvl3pPr marL="1371600" lvl="2" indent="-228600" algn="l">
              <a:lnSpc>
                <a:spcPct val="90000"/>
              </a:lnSpc>
              <a:spcBef>
                <a:spcPts val="1772"/>
              </a:spcBef>
              <a:spcAft>
                <a:spcPts val="0"/>
              </a:spcAft>
              <a:buClr>
                <a:schemeClr val="dk1"/>
              </a:buClr>
              <a:buSzPts val="6378"/>
              <a:buNone/>
              <a:defRPr sz="6400" b="1"/>
            </a:lvl3pPr>
            <a:lvl4pPr marL="1828800" lvl="3" indent="-228600" algn="l">
              <a:lnSpc>
                <a:spcPct val="90000"/>
              </a:lnSpc>
              <a:spcBef>
                <a:spcPts val="1772"/>
              </a:spcBef>
              <a:spcAft>
                <a:spcPts val="0"/>
              </a:spcAft>
              <a:buClr>
                <a:schemeClr val="dk1"/>
              </a:buClr>
              <a:buSzPts val="5669"/>
              <a:buNone/>
              <a:defRPr sz="5650" b="1"/>
            </a:lvl4pPr>
            <a:lvl5pPr marL="2286000" lvl="4" indent="-228600" algn="l">
              <a:lnSpc>
                <a:spcPct val="90000"/>
              </a:lnSpc>
              <a:spcBef>
                <a:spcPts val="1772"/>
              </a:spcBef>
              <a:spcAft>
                <a:spcPts val="0"/>
              </a:spcAft>
              <a:buClr>
                <a:schemeClr val="dk1"/>
              </a:buClr>
              <a:buSzPts val="5669"/>
              <a:buNone/>
              <a:defRPr sz="5650" b="1"/>
            </a:lvl5pPr>
            <a:lvl6pPr marL="2743200" lvl="5" indent="-228600" algn="l">
              <a:lnSpc>
                <a:spcPct val="90000"/>
              </a:lnSpc>
              <a:spcBef>
                <a:spcPts val="1772"/>
              </a:spcBef>
              <a:spcAft>
                <a:spcPts val="0"/>
              </a:spcAft>
              <a:buClr>
                <a:schemeClr val="dk1"/>
              </a:buClr>
              <a:buSzPts val="5669"/>
              <a:buNone/>
              <a:defRPr sz="5650" b="1"/>
            </a:lvl6pPr>
            <a:lvl7pPr marL="3200400" lvl="6" indent="-228600" algn="l">
              <a:lnSpc>
                <a:spcPct val="90000"/>
              </a:lnSpc>
              <a:spcBef>
                <a:spcPts val="1772"/>
              </a:spcBef>
              <a:spcAft>
                <a:spcPts val="0"/>
              </a:spcAft>
              <a:buClr>
                <a:schemeClr val="dk1"/>
              </a:buClr>
              <a:buSzPts val="5669"/>
              <a:buNone/>
              <a:defRPr sz="5650" b="1"/>
            </a:lvl7pPr>
            <a:lvl8pPr marL="3657600" lvl="7" indent="-228600" algn="l">
              <a:lnSpc>
                <a:spcPct val="90000"/>
              </a:lnSpc>
              <a:spcBef>
                <a:spcPts val="1772"/>
              </a:spcBef>
              <a:spcAft>
                <a:spcPts val="0"/>
              </a:spcAft>
              <a:buClr>
                <a:schemeClr val="dk1"/>
              </a:buClr>
              <a:buSzPts val="5669"/>
              <a:buNone/>
              <a:defRPr sz="5650" b="1"/>
            </a:lvl8pPr>
            <a:lvl9pPr marL="4114800" lvl="8" indent="-228600" algn="l">
              <a:lnSpc>
                <a:spcPct val="90000"/>
              </a:lnSpc>
              <a:spcBef>
                <a:spcPts val="1772"/>
              </a:spcBef>
              <a:spcAft>
                <a:spcPts val="0"/>
              </a:spcAft>
              <a:buClr>
                <a:schemeClr val="dk1"/>
              </a:buClr>
              <a:buSzPts val="5669"/>
              <a:buNone/>
              <a:defRPr sz="5650" b="1"/>
            </a:lvl9pPr>
          </a:lstStyle>
          <a:p>
            <a:pPr>
              <a:defRPr/>
            </a:pPr>
            <a:endParaRPr/>
          </a:p>
        </p:txBody>
      </p:sp>
      <p:sp>
        <p:nvSpPr>
          <p:cNvPr id="39" name="Google Shape;39;p7" hidden="0"/>
          <p:cNvSpPr txBox="1">
            <a:spLocks noGrp="1"/>
          </p:cNvSpPr>
          <p:nvPr isPhoto="0" userDrawn="0">
            <p:ph type="body" idx="2" hasCustomPrompt="0"/>
          </p:nvPr>
        </p:nvSpPr>
        <p:spPr bwMode="auto">
          <a:xfrm>
            <a:off x="2231675" y="15780232"/>
            <a:ext cx="13706416" cy="232103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3"/>
              </a:spcBef>
              <a:spcAft>
                <a:spcPts val="0"/>
              </a:spcAft>
              <a:buClr>
                <a:schemeClr val="dk1"/>
              </a:buClr>
              <a:buSzPts val="1800"/>
              <a:buChar char="•"/>
              <a:defRPr/>
            </a:lvl1pPr>
            <a:lvl2pPr marL="914400" lvl="1" indent="-342900" algn="l">
              <a:lnSpc>
                <a:spcPct val="90000"/>
              </a:lnSpc>
              <a:spcBef>
                <a:spcPts val="1772"/>
              </a:spcBef>
              <a:spcAft>
                <a:spcPts val="0"/>
              </a:spcAft>
              <a:buClr>
                <a:schemeClr val="dk1"/>
              </a:buClr>
              <a:buSzPts val="1800"/>
              <a:buChar char="•"/>
              <a:defRPr/>
            </a:lvl2pPr>
            <a:lvl3pPr marL="1371600" lvl="2" indent="-342900" algn="l">
              <a:lnSpc>
                <a:spcPct val="90000"/>
              </a:lnSpc>
              <a:spcBef>
                <a:spcPts val="1772"/>
              </a:spcBef>
              <a:spcAft>
                <a:spcPts val="0"/>
              </a:spcAft>
              <a:buClr>
                <a:schemeClr val="dk1"/>
              </a:buClr>
              <a:buSzPts val="1800"/>
              <a:buChar char="•"/>
              <a:defRPr/>
            </a:lvl3pPr>
            <a:lvl4pPr marL="1828800" lvl="3" indent="-342900" algn="l">
              <a:lnSpc>
                <a:spcPct val="90000"/>
              </a:lnSpc>
              <a:spcBef>
                <a:spcPts val="1772"/>
              </a:spcBef>
              <a:spcAft>
                <a:spcPts val="0"/>
              </a:spcAft>
              <a:buClr>
                <a:schemeClr val="dk1"/>
              </a:buClr>
              <a:buSzPts val="1800"/>
              <a:buChar char="•"/>
              <a:defRPr/>
            </a:lvl4pPr>
            <a:lvl5pPr marL="2286000" lvl="4" indent="-342900" algn="l">
              <a:lnSpc>
                <a:spcPct val="90000"/>
              </a:lnSpc>
              <a:spcBef>
                <a:spcPts val="1772"/>
              </a:spcBef>
              <a:spcAft>
                <a:spcPts val="0"/>
              </a:spcAft>
              <a:buClr>
                <a:schemeClr val="dk1"/>
              </a:buClr>
              <a:buSzPts val="1800"/>
              <a:buChar char="•"/>
              <a:defRPr/>
            </a:lvl5pPr>
            <a:lvl6pPr marL="2743200" lvl="5" indent="-342900" algn="l">
              <a:lnSpc>
                <a:spcPct val="90000"/>
              </a:lnSpc>
              <a:spcBef>
                <a:spcPts val="1772"/>
              </a:spcBef>
              <a:spcAft>
                <a:spcPts val="0"/>
              </a:spcAft>
              <a:buClr>
                <a:schemeClr val="dk1"/>
              </a:buClr>
              <a:buSzPts val="1800"/>
              <a:buChar char="•"/>
              <a:defRPr/>
            </a:lvl6pPr>
            <a:lvl7pPr marL="3200400" lvl="6" indent="-342900" algn="l">
              <a:lnSpc>
                <a:spcPct val="90000"/>
              </a:lnSpc>
              <a:spcBef>
                <a:spcPts val="1772"/>
              </a:spcBef>
              <a:spcAft>
                <a:spcPts val="0"/>
              </a:spcAft>
              <a:buClr>
                <a:schemeClr val="dk1"/>
              </a:buClr>
              <a:buSzPts val="1800"/>
              <a:buChar char="•"/>
              <a:defRPr/>
            </a:lvl7pPr>
            <a:lvl8pPr marL="3657600" lvl="7" indent="-342900" algn="l">
              <a:lnSpc>
                <a:spcPct val="90000"/>
              </a:lnSpc>
              <a:spcBef>
                <a:spcPts val="1772"/>
              </a:spcBef>
              <a:spcAft>
                <a:spcPts val="0"/>
              </a:spcAft>
              <a:buClr>
                <a:schemeClr val="dk1"/>
              </a:buClr>
              <a:buSzPts val="1800"/>
              <a:buChar char="•"/>
              <a:defRPr/>
            </a:lvl8pPr>
            <a:lvl9pPr marL="4114800" lvl="8" indent="-342900" algn="l">
              <a:lnSpc>
                <a:spcPct val="90000"/>
              </a:lnSpc>
              <a:spcBef>
                <a:spcPts val="1772"/>
              </a:spcBef>
              <a:spcAft>
                <a:spcPts val="0"/>
              </a:spcAft>
              <a:buClr>
                <a:schemeClr val="dk1"/>
              </a:buClr>
              <a:buSzPts val="1800"/>
              <a:buChar char="•"/>
              <a:defRPr/>
            </a:lvl9pPr>
          </a:lstStyle>
          <a:p>
            <a:pPr>
              <a:defRPr/>
            </a:pPr>
            <a:endParaRPr/>
          </a:p>
        </p:txBody>
      </p:sp>
      <p:sp>
        <p:nvSpPr>
          <p:cNvPr id="40" name="Google Shape;40;p7" hidden="0"/>
          <p:cNvSpPr txBox="1">
            <a:spLocks noGrp="1"/>
          </p:cNvSpPr>
          <p:nvPr isPhoto="0" userDrawn="0">
            <p:ph type="body" idx="3" hasCustomPrompt="0"/>
          </p:nvPr>
        </p:nvSpPr>
        <p:spPr bwMode="auto">
          <a:xfrm>
            <a:off x="16402142" y="10590160"/>
            <a:ext cx="13773917" cy="519007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543"/>
              </a:spcBef>
              <a:spcAft>
                <a:spcPts val="0"/>
              </a:spcAft>
              <a:buClr>
                <a:schemeClr val="dk1"/>
              </a:buClr>
              <a:buSzPts val="8504"/>
              <a:buNone/>
              <a:defRPr sz="8500" b="1"/>
            </a:lvl1pPr>
            <a:lvl2pPr marL="914400" lvl="1" indent="-228600" algn="l">
              <a:lnSpc>
                <a:spcPct val="90000"/>
              </a:lnSpc>
              <a:spcBef>
                <a:spcPts val="1772"/>
              </a:spcBef>
              <a:spcAft>
                <a:spcPts val="0"/>
              </a:spcAft>
              <a:buClr>
                <a:schemeClr val="dk1"/>
              </a:buClr>
              <a:buSzPts val="7086"/>
              <a:buNone/>
              <a:defRPr sz="7100" b="1"/>
            </a:lvl2pPr>
            <a:lvl3pPr marL="1371600" lvl="2" indent="-228600" algn="l">
              <a:lnSpc>
                <a:spcPct val="90000"/>
              </a:lnSpc>
              <a:spcBef>
                <a:spcPts val="1772"/>
              </a:spcBef>
              <a:spcAft>
                <a:spcPts val="0"/>
              </a:spcAft>
              <a:buClr>
                <a:schemeClr val="dk1"/>
              </a:buClr>
              <a:buSzPts val="6378"/>
              <a:buNone/>
              <a:defRPr sz="6400" b="1"/>
            </a:lvl3pPr>
            <a:lvl4pPr marL="1828800" lvl="3" indent="-228600" algn="l">
              <a:lnSpc>
                <a:spcPct val="90000"/>
              </a:lnSpc>
              <a:spcBef>
                <a:spcPts val="1772"/>
              </a:spcBef>
              <a:spcAft>
                <a:spcPts val="0"/>
              </a:spcAft>
              <a:buClr>
                <a:schemeClr val="dk1"/>
              </a:buClr>
              <a:buSzPts val="5669"/>
              <a:buNone/>
              <a:defRPr sz="5650" b="1"/>
            </a:lvl4pPr>
            <a:lvl5pPr marL="2286000" lvl="4" indent="-228600" algn="l">
              <a:lnSpc>
                <a:spcPct val="90000"/>
              </a:lnSpc>
              <a:spcBef>
                <a:spcPts val="1772"/>
              </a:spcBef>
              <a:spcAft>
                <a:spcPts val="0"/>
              </a:spcAft>
              <a:buClr>
                <a:schemeClr val="dk1"/>
              </a:buClr>
              <a:buSzPts val="5669"/>
              <a:buNone/>
              <a:defRPr sz="5650" b="1"/>
            </a:lvl5pPr>
            <a:lvl6pPr marL="2743200" lvl="5" indent="-228600" algn="l">
              <a:lnSpc>
                <a:spcPct val="90000"/>
              </a:lnSpc>
              <a:spcBef>
                <a:spcPts val="1772"/>
              </a:spcBef>
              <a:spcAft>
                <a:spcPts val="0"/>
              </a:spcAft>
              <a:buClr>
                <a:schemeClr val="dk1"/>
              </a:buClr>
              <a:buSzPts val="5669"/>
              <a:buNone/>
              <a:defRPr sz="5650" b="1"/>
            </a:lvl6pPr>
            <a:lvl7pPr marL="3200400" lvl="6" indent="-228600" algn="l">
              <a:lnSpc>
                <a:spcPct val="90000"/>
              </a:lnSpc>
              <a:spcBef>
                <a:spcPts val="1772"/>
              </a:spcBef>
              <a:spcAft>
                <a:spcPts val="0"/>
              </a:spcAft>
              <a:buClr>
                <a:schemeClr val="dk1"/>
              </a:buClr>
              <a:buSzPts val="5669"/>
              <a:buNone/>
              <a:defRPr sz="5650" b="1"/>
            </a:lvl7pPr>
            <a:lvl8pPr marL="3657600" lvl="7" indent="-228600" algn="l">
              <a:lnSpc>
                <a:spcPct val="90000"/>
              </a:lnSpc>
              <a:spcBef>
                <a:spcPts val="1772"/>
              </a:spcBef>
              <a:spcAft>
                <a:spcPts val="0"/>
              </a:spcAft>
              <a:buClr>
                <a:schemeClr val="dk1"/>
              </a:buClr>
              <a:buSzPts val="5669"/>
              <a:buNone/>
              <a:defRPr sz="5650" b="1"/>
            </a:lvl8pPr>
            <a:lvl9pPr marL="4114800" lvl="8" indent="-228600" algn="l">
              <a:lnSpc>
                <a:spcPct val="90000"/>
              </a:lnSpc>
              <a:spcBef>
                <a:spcPts val="1772"/>
              </a:spcBef>
              <a:spcAft>
                <a:spcPts val="0"/>
              </a:spcAft>
              <a:buClr>
                <a:schemeClr val="dk1"/>
              </a:buClr>
              <a:buSzPts val="5669"/>
              <a:buNone/>
              <a:defRPr sz="5650" b="1"/>
            </a:lvl9pPr>
          </a:lstStyle>
          <a:p>
            <a:pPr>
              <a:defRPr/>
            </a:pPr>
            <a:endParaRPr/>
          </a:p>
        </p:txBody>
      </p:sp>
      <p:sp>
        <p:nvSpPr>
          <p:cNvPr id="41" name="Google Shape;41;p7" hidden="0"/>
          <p:cNvSpPr txBox="1">
            <a:spLocks noGrp="1"/>
          </p:cNvSpPr>
          <p:nvPr isPhoto="0" userDrawn="0">
            <p:ph type="body" idx="4" hasCustomPrompt="0"/>
          </p:nvPr>
        </p:nvSpPr>
        <p:spPr bwMode="auto">
          <a:xfrm>
            <a:off x="16402142" y="15780232"/>
            <a:ext cx="13773917" cy="232103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3"/>
              </a:spcBef>
              <a:spcAft>
                <a:spcPts val="0"/>
              </a:spcAft>
              <a:buClr>
                <a:schemeClr val="dk1"/>
              </a:buClr>
              <a:buSzPts val="1800"/>
              <a:buChar char="•"/>
              <a:defRPr/>
            </a:lvl1pPr>
            <a:lvl2pPr marL="914400" lvl="1" indent="-342900" algn="l">
              <a:lnSpc>
                <a:spcPct val="90000"/>
              </a:lnSpc>
              <a:spcBef>
                <a:spcPts val="1772"/>
              </a:spcBef>
              <a:spcAft>
                <a:spcPts val="0"/>
              </a:spcAft>
              <a:buClr>
                <a:schemeClr val="dk1"/>
              </a:buClr>
              <a:buSzPts val="1800"/>
              <a:buChar char="•"/>
              <a:defRPr/>
            </a:lvl2pPr>
            <a:lvl3pPr marL="1371600" lvl="2" indent="-342900" algn="l">
              <a:lnSpc>
                <a:spcPct val="90000"/>
              </a:lnSpc>
              <a:spcBef>
                <a:spcPts val="1772"/>
              </a:spcBef>
              <a:spcAft>
                <a:spcPts val="0"/>
              </a:spcAft>
              <a:buClr>
                <a:schemeClr val="dk1"/>
              </a:buClr>
              <a:buSzPts val="1800"/>
              <a:buChar char="•"/>
              <a:defRPr/>
            </a:lvl3pPr>
            <a:lvl4pPr marL="1828800" lvl="3" indent="-342900" algn="l">
              <a:lnSpc>
                <a:spcPct val="90000"/>
              </a:lnSpc>
              <a:spcBef>
                <a:spcPts val="1772"/>
              </a:spcBef>
              <a:spcAft>
                <a:spcPts val="0"/>
              </a:spcAft>
              <a:buClr>
                <a:schemeClr val="dk1"/>
              </a:buClr>
              <a:buSzPts val="1800"/>
              <a:buChar char="•"/>
              <a:defRPr/>
            </a:lvl4pPr>
            <a:lvl5pPr marL="2286000" lvl="4" indent="-342900" algn="l">
              <a:lnSpc>
                <a:spcPct val="90000"/>
              </a:lnSpc>
              <a:spcBef>
                <a:spcPts val="1772"/>
              </a:spcBef>
              <a:spcAft>
                <a:spcPts val="0"/>
              </a:spcAft>
              <a:buClr>
                <a:schemeClr val="dk1"/>
              </a:buClr>
              <a:buSzPts val="1800"/>
              <a:buChar char="•"/>
              <a:defRPr/>
            </a:lvl5pPr>
            <a:lvl6pPr marL="2743200" lvl="5" indent="-342900" algn="l">
              <a:lnSpc>
                <a:spcPct val="90000"/>
              </a:lnSpc>
              <a:spcBef>
                <a:spcPts val="1772"/>
              </a:spcBef>
              <a:spcAft>
                <a:spcPts val="0"/>
              </a:spcAft>
              <a:buClr>
                <a:schemeClr val="dk1"/>
              </a:buClr>
              <a:buSzPts val="1800"/>
              <a:buChar char="•"/>
              <a:defRPr/>
            </a:lvl6pPr>
            <a:lvl7pPr marL="3200400" lvl="6" indent="-342900" algn="l">
              <a:lnSpc>
                <a:spcPct val="90000"/>
              </a:lnSpc>
              <a:spcBef>
                <a:spcPts val="1772"/>
              </a:spcBef>
              <a:spcAft>
                <a:spcPts val="0"/>
              </a:spcAft>
              <a:buClr>
                <a:schemeClr val="dk1"/>
              </a:buClr>
              <a:buSzPts val="1800"/>
              <a:buChar char="•"/>
              <a:defRPr/>
            </a:lvl7pPr>
            <a:lvl8pPr marL="3657600" lvl="7" indent="-342900" algn="l">
              <a:lnSpc>
                <a:spcPct val="90000"/>
              </a:lnSpc>
              <a:spcBef>
                <a:spcPts val="1772"/>
              </a:spcBef>
              <a:spcAft>
                <a:spcPts val="0"/>
              </a:spcAft>
              <a:buClr>
                <a:schemeClr val="dk1"/>
              </a:buClr>
              <a:buSzPts val="1800"/>
              <a:buChar char="•"/>
              <a:defRPr/>
            </a:lvl8pPr>
            <a:lvl9pPr marL="4114800" lvl="8" indent="-342900" algn="l">
              <a:lnSpc>
                <a:spcPct val="90000"/>
              </a:lnSpc>
              <a:spcBef>
                <a:spcPts val="1772"/>
              </a:spcBef>
              <a:spcAft>
                <a:spcPts val="0"/>
              </a:spcAft>
              <a:buClr>
                <a:schemeClr val="dk1"/>
              </a:buClr>
              <a:buSzPts val="1800"/>
              <a:buChar char="•"/>
              <a:defRPr/>
            </a:lvl9pPr>
          </a:lstStyle>
          <a:p>
            <a:pPr>
              <a:defRPr/>
            </a:pPr>
            <a:endParaRPr/>
          </a:p>
        </p:txBody>
      </p:sp>
      <p:sp>
        <p:nvSpPr>
          <p:cNvPr id="42" name="Google Shape;42;p7"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3" name="Google Shape;43;p7"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4" name="Google Shape;44;p7"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olo el título" preserve="0" showMasterPhAnim="0" type="titleOnly" userDrawn="1">
  <p:cSld name="TITLE_ONLY">
    <p:spTree>
      <p:nvGrpSpPr>
        <p:cNvPr id="1" name="" hidden="0"/>
        <p:cNvGrpSpPr/>
        <p:nvPr isPhoto="0" userDrawn="0"/>
      </p:nvGrpSpPr>
      <p:grpSpPr bwMode="auto">
        <a:xfrm>
          <a:off x="0" y="0"/>
          <a:ext cx="0" cy="0"/>
          <a:chOff x="0" y="0"/>
          <a:chExt cx="0" cy="0"/>
        </a:xfrm>
      </p:grpSpPr>
      <p:sp>
        <p:nvSpPr>
          <p:cNvPr id="46" name="Google Shape;46;p8" hidden="0"/>
          <p:cNvSpPr txBox="1">
            <a:spLocks noGrp="1"/>
          </p:cNvSpPr>
          <p:nvPr isPhoto="0" userDrawn="0">
            <p:ph type="title" hasCustomPrompt="0"/>
          </p:nvPr>
        </p:nvSpPr>
        <p:spPr bwMode="auto">
          <a:xfrm>
            <a:off x="2227451" y="2300044"/>
            <a:ext cx="27944386" cy="83501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47" name="Google Shape;47;p8"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8" name="Google Shape;48;p8"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9" name="Google Shape;49;p8"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En blanco" preserve="0" showMasterPhAnim="0" type="blank" userDrawn="1">
  <p:cSld name="BLANK">
    <p:spTree>
      <p:nvGrpSpPr>
        <p:cNvPr id="1" name="" hidden="0"/>
        <p:cNvGrpSpPr/>
        <p:nvPr isPhoto="0" userDrawn="0"/>
      </p:nvGrpSpPr>
      <p:grpSpPr bwMode="auto">
        <a:xfrm>
          <a:off x="0" y="0"/>
          <a:ext cx="0" cy="0"/>
          <a:chOff x="0" y="0"/>
          <a:chExt cx="0" cy="0"/>
        </a:xfrm>
      </p:grpSpPr>
      <p:sp>
        <p:nvSpPr>
          <p:cNvPr id="51" name="Google Shape;51;p9"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2" name="Google Shape;52;p9"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3" name="Google Shape;53;p9"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ntenido con título" preserve="0" showMasterPhAnim="0" type="objTx" userDrawn="1">
  <p:cSld name="OBJECT_WITH_CAPTION_TEXT">
    <p:spTree>
      <p:nvGrpSpPr>
        <p:cNvPr id="1" name="" hidden="0"/>
        <p:cNvGrpSpPr/>
        <p:nvPr isPhoto="0" userDrawn="0"/>
      </p:nvGrpSpPr>
      <p:grpSpPr bwMode="auto">
        <a:xfrm>
          <a:off x="0" y="0"/>
          <a:ext cx="0" cy="0"/>
          <a:chOff x="0" y="0"/>
          <a:chExt cx="0" cy="0"/>
        </a:xfrm>
      </p:grpSpPr>
      <p:sp>
        <p:nvSpPr>
          <p:cNvPr id="55" name="Google Shape;55;p10" hidden="0"/>
          <p:cNvSpPr txBox="1">
            <a:spLocks noGrp="1"/>
          </p:cNvSpPr>
          <p:nvPr isPhoto="0" userDrawn="0">
            <p:ph type="title" hasCustomPrompt="0"/>
          </p:nvPr>
        </p:nvSpPr>
        <p:spPr bwMode="auto">
          <a:xfrm>
            <a:off x="2231671" y="2880042"/>
            <a:ext cx="10449614"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338"/>
              <a:buFont typeface="Calibri"/>
              <a:buNone/>
              <a:defRPr sz="113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56" name="Google Shape;56;p10" hidden="0"/>
          <p:cNvSpPr txBox="1">
            <a:spLocks noGrp="1"/>
          </p:cNvSpPr>
          <p:nvPr isPhoto="0" userDrawn="0">
            <p:ph type="body" idx="1" hasCustomPrompt="0"/>
          </p:nvPr>
        </p:nvSpPr>
        <p:spPr bwMode="auto">
          <a:xfrm>
            <a:off x="13773917" y="6220102"/>
            <a:ext cx="16402140" cy="30700453"/>
          </a:xfrm>
          <a:prstGeom prst="rect">
            <a:avLst/>
          </a:prstGeom>
          <a:noFill/>
          <a:ln>
            <a:noFill/>
          </a:ln>
        </p:spPr>
        <p:txBody>
          <a:bodyPr spcFirstLastPara="1" wrap="square" lIns="91425" tIns="45700" rIns="91425" bIns="45700" anchor="t" anchorCtr="0">
            <a:normAutofit/>
          </a:bodyPr>
          <a:lstStyle>
            <a:lvl1pPr marL="457200" lvl="0" indent="-948563" algn="l">
              <a:lnSpc>
                <a:spcPct val="90000"/>
              </a:lnSpc>
              <a:spcBef>
                <a:spcPts val="3543"/>
              </a:spcBef>
              <a:spcAft>
                <a:spcPts val="0"/>
              </a:spcAft>
              <a:buClr>
                <a:schemeClr val="dk1"/>
              </a:buClr>
              <a:buSzPts val="11338"/>
              <a:buChar char="•"/>
              <a:defRPr sz="11350"/>
            </a:lvl1pPr>
            <a:lvl2pPr marL="914400" lvl="1" indent="-858583" algn="l">
              <a:lnSpc>
                <a:spcPct val="90000"/>
              </a:lnSpc>
              <a:spcBef>
                <a:spcPts val="1772"/>
              </a:spcBef>
              <a:spcAft>
                <a:spcPts val="0"/>
              </a:spcAft>
              <a:buClr>
                <a:schemeClr val="dk1"/>
              </a:buClr>
              <a:buSzPts val="9921"/>
              <a:buChar char="•"/>
              <a:defRPr sz="9900"/>
            </a:lvl2pPr>
            <a:lvl3pPr marL="1371600" lvl="2" indent="-768604" algn="l">
              <a:lnSpc>
                <a:spcPct val="90000"/>
              </a:lnSpc>
              <a:spcBef>
                <a:spcPts val="1772"/>
              </a:spcBef>
              <a:spcAft>
                <a:spcPts val="0"/>
              </a:spcAft>
              <a:buClr>
                <a:schemeClr val="dk1"/>
              </a:buClr>
              <a:buSzPts val="8504"/>
              <a:buChar char="•"/>
              <a:defRPr sz="8500"/>
            </a:lvl3pPr>
            <a:lvl4pPr marL="1828800" lvl="3" indent="-678561" algn="l">
              <a:lnSpc>
                <a:spcPct val="90000"/>
              </a:lnSpc>
              <a:spcBef>
                <a:spcPts val="1772"/>
              </a:spcBef>
              <a:spcAft>
                <a:spcPts val="0"/>
              </a:spcAft>
              <a:buClr>
                <a:schemeClr val="dk1"/>
              </a:buClr>
              <a:buSzPts val="7086"/>
              <a:buChar char="•"/>
              <a:defRPr sz="7100"/>
            </a:lvl4pPr>
            <a:lvl5pPr marL="2286000" lvl="4" indent="-678561" algn="l">
              <a:lnSpc>
                <a:spcPct val="90000"/>
              </a:lnSpc>
              <a:spcBef>
                <a:spcPts val="1772"/>
              </a:spcBef>
              <a:spcAft>
                <a:spcPts val="0"/>
              </a:spcAft>
              <a:buClr>
                <a:schemeClr val="dk1"/>
              </a:buClr>
              <a:buSzPts val="7086"/>
              <a:buChar char="•"/>
              <a:defRPr sz="7100"/>
            </a:lvl5pPr>
            <a:lvl6pPr marL="2743200" lvl="5" indent="-678560" algn="l">
              <a:lnSpc>
                <a:spcPct val="90000"/>
              </a:lnSpc>
              <a:spcBef>
                <a:spcPts val="1772"/>
              </a:spcBef>
              <a:spcAft>
                <a:spcPts val="0"/>
              </a:spcAft>
              <a:buClr>
                <a:schemeClr val="dk1"/>
              </a:buClr>
              <a:buSzPts val="7086"/>
              <a:buChar char="•"/>
              <a:defRPr sz="7100"/>
            </a:lvl6pPr>
            <a:lvl7pPr marL="3200400" lvl="6" indent="-678560" algn="l">
              <a:lnSpc>
                <a:spcPct val="90000"/>
              </a:lnSpc>
              <a:spcBef>
                <a:spcPts val="1772"/>
              </a:spcBef>
              <a:spcAft>
                <a:spcPts val="0"/>
              </a:spcAft>
              <a:buClr>
                <a:schemeClr val="dk1"/>
              </a:buClr>
              <a:buSzPts val="7086"/>
              <a:buChar char="•"/>
              <a:defRPr sz="7100"/>
            </a:lvl7pPr>
            <a:lvl8pPr marL="3657600" lvl="7" indent="-678560" algn="l">
              <a:lnSpc>
                <a:spcPct val="90000"/>
              </a:lnSpc>
              <a:spcBef>
                <a:spcPts val="1772"/>
              </a:spcBef>
              <a:spcAft>
                <a:spcPts val="0"/>
              </a:spcAft>
              <a:buClr>
                <a:schemeClr val="dk1"/>
              </a:buClr>
              <a:buSzPts val="7086"/>
              <a:buChar char="•"/>
              <a:defRPr sz="7100"/>
            </a:lvl8pPr>
            <a:lvl9pPr marL="4114800" lvl="8" indent="-678560" algn="l">
              <a:lnSpc>
                <a:spcPct val="90000"/>
              </a:lnSpc>
              <a:spcBef>
                <a:spcPts val="1772"/>
              </a:spcBef>
              <a:spcAft>
                <a:spcPts val="0"/>
              </a:spcAft>
              <a:buClr>
                <a:schemeClr val="dk1"/>
              </a:buClr>
              <a:buSzPts val="7086"/>
              <a:buChar char="•"/>
              <a:defRPr sz="7100"/>
            </a:lvl9pPr>
          </a:lstStyle>
          <a:p>
            <a:pPr>
              <a:defRPr/>
            </a:pPr>
            <a:endParaRPr/>
          </a:p>
        </p:txBody>
      </p:sp>
      <p:sp>
        <p:nvSpPr>
          <p:cNvPr id="57" name="Google Shape;57;p10" hidden="0"/>
          <p:cNvSpPr txBox="1">
            <a:spLocks noGrp="1"/>
          </p:cNvSpPr>
          <p:nvPr isPhoto="0" userDrawn="0">
            <p:ph type="body" idx="2" hasCustomPrompt="0"/>
          </p:nvPr>
        </p:nvSpPr>
        <p:spPr bwMode="auto">
          <a:xfrm>
            <a:off x="2231671" y="12960191"/>
            <a:ext cx="10449614" cy="24010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543"/>
              </a:spcBef>
              <a:spcAft>
                <a:spcPts val="0"/>
              </a:spcAft>
              <a:buClr>
                <a:schemeClr val="dk1"/>
              </a:buClr>
              <a:buSzPts val="5669"/>
              <a:buNone/>
              <a:defRPr sz="5650"/>
            </a:lvl1pPr>
            <a:lvl2pPr marL="914400" lvl="1" indent="-228600" algn="l">
              <a:lnSpc>
                <a:spcPct val="90000"/>
              </a:lnSpc>
              <a:spcBef>
                <a:spcPts val="1772"/>
              </a:spcBef>
              <a:spcAft>
                <a:spcPts val="0"/>
              </a:spcAft>
              <a:buClr>
                <a:schemeClr val="dk1"/>
              </a:buClr>
              <a:buSzPts val="4960"/>
              <a:buNone/>
              <a:defRPr sz="4950"/>
            </a:lvl2pPr>
            <a:lvl3pPr marL="1371600" lvl="2" indent="-228600" algn="l">
              <a:lnSpc>
                <a:spcPct val="90000"/>
              </a:lnSpc>
              <a:spcBef>
                <a:spcPts val="1772"/>
              </a:spcBef>
              <a:spcAft>
                <a:spcPts val="0"/>
              </a:spcAft>
              <a:buClr>
                <a:schemeClr val="dk1"/>
              </a:buClr>
              <a:buSzPts val="4252"/>
              <a:buNone/>
              <a:defRPr sz="4250"/>
            </a:lvl3pPr>
            <a:lvl4pPr marL="1828800" lvl="3" indent="-228600" algn="l">
              <a:lnSpc>
                <a:spcPct val="90000"/>
              </a:lnSpc>
              <a:spcBef>
                <a:spcPts val="1772"/>
              </a:spcBef>
              <a:spcAft>
                <a:spcPts val="0"/>
              </a:spcAft>
              <a:buClr>
                <a:schemeClr val="dk1"/>
              </a:buClr>
              <a:buSzPts val="3543"/>
              <a:buNone/>
              <a:defRPr sz="3550"/>
            </a:lvl4pPr>
            <a:lvl5pPr marL="2286000" lvl="4" indent="-228600" algn="l">
              <a:lnSpc>
                <a:spcPct val="90000"/>
              </a:lnSpc>
              <a:spcBef>
                <a:spcPts val="1772"/>
              </a:spcBef>
              <a:spcAft>
                <a:spcPts val="0"/>
              </a:spcAft>
              <a:buClr>
                <a:schemeClr val="dk1"/>
              </a:buClr>
              <a:buSzPts val="3543"/>
              <a:buNone/>
              <a:defRPr sz="3550"/>
            </a:lvl5pPr>
            <a:lvl6pPr marL="2743200" lvl="5" indent="-228600" algn="l">
              <a:lnSpc>
                <a:spcPct val="90000"/>
              </a:lnSpc>
              <a:spcBef>
                <a:spcPts val="1772"/>
              </a:spcBef>
              <a:spcAft>
                <a:spcPts val="0"/>
              </a:spcAft>
              <a:buClr>
                <a:schemeClr val="dk1"/>
              </a:buClr>
              <a:buSzPts val="3543"/>
              <a:buNone/>
              <a:defRPr sz="3550"/>
            </a:lvl6pPr>
            <a:lvl7pPr marL="3200400" lvl="6" indent="-228600" algn="l">
              <a:lnSpc>
                <a:spcPct val="90000"/>
              </a:lnSpc>
              <a:spcBef>
                <a:spcPts val="1772"/>
              </a:spcBef>
              <a:spcAft>
                <a:spcPts val="0"/>
              </a:spcAft>
              <a:buClr>
                <a:schemeClr val="dk1"/>
              </a:buClr>
              <a:buSzPts val="3543"/>
              <a:buNone/>
              <a:defRPr sz="3550"/>
            </a:lvl7pPr>
            <a:lvl8pPr marL="3657600" lvl="7" indent="-228600" algn="l">
              <a:lnSpc>
                <a:spcPct val="90000"/>
              </a:lnSpc>
              <a:spcBef>
                <a:spcPts val="1772"/>
              </a:spcBef>
              <a:spcAft>
                <a:spcPts val="0"/>
              </a:spcAft>
              <a:buClr>
                <a:schemeClr val="dk1"/>
              </a:buClr>
              <a:buSzPts val="3543"/>
              <a:buNone/>
              <a:defRPr sz="3550"/>
            </a:lvl8pPr>
            <a:lvl9pPr marL="4114800" lvl="8" indent="-228600" algn="l">
              <a:lnSpc>
                <a:spcPct val="90000"/>
              </a:lnSpc>
              <a:spcBef>
                <a:spcPts val="1772"/>
              </a:spcBef>
              <a:spcAft>
                <a:spcPts val="0"/>
              </a:spcAft>
              <a:buClr>
                <a:schemeClr val="dk1"/>
              </a:buClr>
              <a:buSzPts val="3543"/>
              <a:buNone/>
              <a:defRPr sz="3550"/>
            </a:lvl9pPr>
          </a:lstStyle>
          <a:p>
            <a:pPr>
              <a:defRPr/>
            </a:pPr>
            <a:endParaRPr/>
          </a:p>
        </p:txBody>
      </p:sp>
      <p:sp>
        <p:nvSpPr>
          <p:cNvPr id="58" name="Google Shape;58;p10"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9" name="Google Shape;59;p10"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0" name="Google Shape;60;p10"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n con título" preserve="0" showMasterPhAnim="0" type="picTx" userDrawn="1">
  <p:cSld name="PICTURE_WITH_CAPTION_TEXT">
    <p:spTree>
      <p:nvGrpSpPr>
        <p:cNvPr id="1" name="" hidden="0"/>
        <p:cNvGrpSpPr/>
        <p:nvPr isPhoto="0" userDrawn="0"/>
      </p:nvGrpSpPr>
      <p:grpSpPr bwMode="auto">
        <a:xfrm>
          <a:off x="0" y="0"/>
          <a:ext cx="0" cy="0"/>
          <a:chOff x="0" y="0"/>
          <a:chExt cx="0" cy="0"/>
        </a:xfrm>
      </p:grpSpPr>
      <p:sp>
        <p:nvSpPr>
          <p:cNvPr id="62" name="Google Shape;62;p11" hidden="0"/>
          <p:cNvSpPr txBox="1">
            <a:spLocks noGrp="1"/>
          </p:cNvSpPr>
          <p:nvPr isPhoto="0" userDrawn="0">
            <p:ph type="title" hasCustomPrompt="0"/>
          </p:nvPr>
        </p:nvSpPr>
        <p:spPr bwMode="auto">
          <a:xfrm>
            <a:off x="2231671" y="2880042"/>
            <a:ext cx="10449614"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338"/>
              <a:buFont typeface="Calibri"/>
              <a:buNone/>
              <a:defRPr sz="113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63" name="Google Shape;63;p11" hidden="0"/>
          <p:cNvSpPr>
            <a:spLocks noGrp="1"/>
          </p:cNvSpPr>
          <p:nvPr isPhoto="0" userDrawn="0">
            <p:ph type="pic" idx="2" hasCustomPrompt="0"/>
          </p:nvPr>
        </p:nvSpPr>
        <p:spPr bwMode="auto">
          <a:xfrm>
            <a:off x="13773917" y="6220102"/>
            <a:ext cx="16402140" cy="30700453"/>
          </a:xfrm>
          <a:prstGeom prst="rect">
            <a:avLst/>
          </a:prstGeom>
          <a:noFill/>
          <a:ln>
            <a:noFill/>
          </a:ln>
        </p:spPr>
        <p:txBody>
          <a:bodyPr spcFirstLastPara="1" wrap="square" lIns="91425" tIns="45700" rIns="91425" bIns="45700" anchor="t" anchorCtr="0">
            <a:normAutofit/>
          </a:bodyPr>
          <a:lstStyle>
            <a:lvl1pPr marR="0" lvl="0" algn="l">
              <a:lnSpc>
                <a:spcPct val="90000"/>
              </a:lnSpc>
              <a:spcBef>
                <a:spcPts val="3543"/>
              </a:spcBef>
              <a:spcAft>
                <a:spcPts val="0"/>
              </a:spcAft>
              <a:buClr>
                <a:schemeClr val="dk1"/>
              </a:buClr>
              <a:buSzPts val="11338"/>
              <a:buFont typeface="Arial"/>
              <a:buNone/>
              <a:defRPr sz="11350" b="0" i="0" u="none" strike="noStrike" cap="none">
                <a:solidFill>
                  <a:schemeClr val="dk1"/>
                </a:solidFill>
                <a:latin typeface="Calibri"/>
                <a:ea typeface="Calibri"/>
                <a:cs typeface="Calibri"/>
              </a:defRPr>
            </a:lvl1pPr>
            <a:lvl2pPr marR="0" lvl="1" algn="l">
              <a:lnSpc>
                <a:spcPct val="90000"/>
              </a:lnSpc>
              <a:spcBef>
                <a:spcPts val="1772"/>
              </a:spcBef>
              <a:spcAft>
                <a:spcPts val="0"/>
              </a:spcAft>
              <a:buClr>
                <a:schemeClr val="dk1"/>
              </a:buClr>
              <a:buSzPts val="9921"/>
              <a:buFont typeface="Arial"/>
              <a:buNone/>
              <a:defRPr sz="9900" b="0" i="0" u="none" strike="noStrike" cap="none">
                <a:solidFill>
                  <a:schemeClr val="dk1"/>
                </a:solidFill>
                <a:latin typeface="Calibri"/>
                <a:ea typeface="Calibri"/>
                <a:cs typeface="Calibri"/>
              </a:defRPr>
            </a:lvl2pPr>
            <a:lvl3pPr marR="0" lvl="2" algn="l">
              <a:lnSpc>
                <a:spcPct val="90000"/>
              </a:lnSpc>
              <a:spcBef>
                <a:spcPts val="1772"/>
              </a:spcBef>
              <a:spcAft>
                <a:spcPts val="0"/>
              </a:spcAft>
              <a:buClr>
                <a:schemeClr val="dk1"/>
              </a:buClr>
              <a:buSzPts val="8504"/>
              <a:buFont typeface="Arial"/>
              <a:buNone/>
              <a:defRPr sz="8500" b="0" i="0" u="none" strike="noStrike" cap="none">
                <a:solidFill>
                  <a:schemeClr val="dk1"/>
                </a:solidFill>
                <a:latin typeface="Calibri"/>
                <a:ea typeface="Calibri"/>
                <a:cs typeface="Calibri"/>
              </a:defRPr>
            </a:lvl3pPr>
            <a:lvl4pPr marR="0" lvl="3" algn="l">
              <a:lnSpc>
                <a:spcPct val="90000"/>
              </a:lnSpc>
              <a:spcBef>
                <a:spcPts val="1772"/>
              </a:spcBef>
              <a:spcAft>
                <a:spcPts val="0"/>
              </a:spcAft>
              <a:buClr>
                <a:schemeClr val="dk1"/>
              </a:buClr>
              <a:buSzPts val="7086"/>
              <a:buFont typeface="Arial"/>
              <a:buNone/>
              <a:defRPr sz="7100" b="0" i="0" u="none" strike="noStrike" cap="none">
                <a:solidFill>
                  <a:schemeClr val="dk1"/>
                </a:solidFill>
                <a:latin typeface="Calibri"/>
                <a:ea typeface="Calibri"/>
                <a:cs typeface="Calibri"/>
              </a:defRPr>
            </a:lvl4pPr>
            <a:lvl5pPr marR="0" lvl="4" algn="l">
              <a:lnSpc>
                <a:spcPct val="90000"/>
              </a:lnSpc>
              <a:spcBef>
                <a:spcPts val="1772"/>
              </a:spcBef>
              <a:spcAft>
                <a:spcPts val="0"/>
              </a:spcAft>
              <a:buClr>
                <a:schemeClr val="dk1"/>
              </a:buClr>
              <a:buSzPts val="7086"/>
              <a:buFont typeface="Arial"/>
              <a:buNone/>
              <a:defRPr sz="7100" b="0" i="0" u="none" strike="noStrike" cap="none">
                <a:solidFill>
                  <a:schemeClr val="dk1"/>
                </a:solidFill>
                <a:latin typeface="Calibri"/>
                <a:ea typeface="Calibri"/>
                <a:cs typeface="Calibri"/>
              </a:defRPr>
            </a:lvl5pPr>
            <a:lvl6pPr marR="0" lvl="5" algn="l">
              <a:lnSpc>
                <a:spcPct val="90000"/>
              </a:lnSpc>
              <a:spcBef>
                <a:spcPts val="1772"/>
              </a:spcBef>
              <a:spcAft>
                <a:spcPts val="0"/>
              </a:spcAft>
              <a:buClr>
                <a:schemeClr val="dk1"/>
              </a:buClr>
              <a:buSzPts val="7086"/>
              <a:buFont typeface="Arial"/>
              <a:buNone/>
              <a:defRPr sz="7100" b="0" i="0" u="none" strike="noStrike" cap="none">
                <a:solidFill>
                  <a:schemeClr val="dk1"/>
                </a:solidFill>
                <a:latin typeface="Calibri"/>
                <a:ea typeface="Calibri"/>
                <a:cs typeface="Calibri"/>
              </a:defRPr>
            </a:lvl6pPr>
            <a:lvl7pPr marR="0" lvl="6" algn="l">
              <a:lnSpc>
                <a:spcPct val="90000"/>
              </a:lnSpc>
              <a:spcBef>
                <a:spcPts val="1772"/>
              </a:spcBef>
              <a:spcAft>
                <a:spcPts val="0"/>
              </a:spcAft>
              <a:buClr>
                <a:schemeClr val="dk1"/>
              </a:buClr>
              <a:buSzPts val="7086"/>
              <a:buFont typeface="Arial"/>
              <a:buNone/>
              <a:defRPr sz="7100" b="0" i="0" u="none" strike="noStrike" cap="none">
                <a:solidFill>
                  <a:schemeClr val="dk1"/>
                </a:solidFill>
                <a:latin typeface="Calibri"/>
                <a:ea typeface="Calibri"/>
                <a:cs typeface="Calibri"/>
              </a:defRPr>
            </a:lvl7pPr>
            <a:lvl8pPr marR="0" lvl="7" algn="l">
              <a:lnSpc>
                <a:spcPct val="90000"/>
              </a:lnSpc>
              <a:spcBef>
                <a:spcPts val="1772"/>
              </a:spcBef>
              <a:spcAft>
                <a:spcPts val="0"/>
              </a:spcAft>
              <a:buClr>
                <a:schemeClr val="dk1"/>
              </a:buClr>
              <a:buSzPts val="7086"/>
              <a:buFont typeface="Arial"/>
              <a:buNone/>
              <a:defRPr sz="7100" b="0" i="0" u="none" strike="noStrike" cap="none">
                <a:solidFill>
                  <a:schemeClr val="dk1"/>
                </a:solidFill>
                <a:latin typeface="Calibri"/>
                <a:ea typeface="Calibri"/>
                <a:cs typeface="Calibri"/>
              </a:defRPr>
            </a:lvl8pPr>
            <a:lvl9pPr marR="0" lvl="8" algn="l">
              <a:lnSpc>
                <a:spcPct val="90000"/>
              </a:lnSpc>
              <a:spcBef>
                <a:spcPts val="1772"/>
              </a:spcBef>
              <a:spcAft>
                <a:spcPts val="0"/>
              </a:spcAft>
              <a:buClr>
                <a:schemeClr val="dk1"/>
              </a:buClr>
              <a:buSzPts val="7086"/>
              <a:buFont typeface="Arial"/>
              <a:buNone/>
              <a:defRPr sz="7100" b="0" i="0" u="none" strike="noStrike" cap="none">
                <a:solidFill>
                  <a:schemeClr val="dk1"/>
                </a:solidFill>
                <a:latin typeface="Calibri"/>
                <a:ea typeface="Calibri"/>
                <a:cs typeface="Calibri"/>
              </a:defRPr>
            </a:lvl9pPr>
          </a:lstStyle>
          <a:p>
            <a:pPr>
              <a:defRPr/>
            </a:pPr>
            <a:endParaRPr/>
          </a:p>
        </p:txBody>
      </p:sp>
      <p:sp>
        <p:nvSpPr>
          <p:cNvPr id="64" name="Google Shape;64;p11" hidden="0"/>
          <p:cNvSpPr txBox="1">
            <a:spLocks noGrp="1"/>
          </p:cNvSpPr>
          <p:nvPr isPhoto="0" userDrawn="0">
            <p:ph type="body" idx="1" hasCustomPrompt="0"/>
          </p:nvPr>
        </p:nvSpPr>
        <p:spPr bwMode="auto">
          <a:xfrm>
            <a:off x="2231671" y="12960191"/>
            <a:ext cx="10449614" cy="24010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543"/>
              </a:spcBef>
              <a:spcAft>
                <a:spcPts val="0"/>
              </a:spcAft>
              <a:buClr>
                <a:schemeClr val="dk1"/>
              </a:buClr>
              <a:buSzPts val="5669"/>
              <a:buNone/>
              <a:defRPr sz="5650"/>
            </a:lvl1pPr>
            <a:lvl2pPr marL="914400" lvl="1" indent="-228600" algn="l">
              <a:lnSpc>
                <a:spcPct val="90000"/>
              </a:lnSpc>
              <a:spcBef>
                <a:spcPts val="1772"/>
              </a:spcBef>
              <a:spcAft>
                <a:spcPts val="0"/>
              </a:spcAft>
              <a:buClr>
                <a:schemeClr val="dk1"/>
              </a:buClr>
              <a:buSzPts val="4960"/>
              <a:buNone/>
              <a:defRPr sz="4950"/>
            </a:lvl2pPr>
            <a:lvl3pPr marL="1371600" lvl="2" indent="-228600" algn="l">
              <a:lnSpc>
                <a:spcPct val="90000"/>
              </a:lnSpc>
              <a:spcBef>
                <a:spcPts val="1772"/>
              </a:spcBef>
              <a:spcAft>
                <a:spcPts val="0"/>
              </a:spcAft>
              <a:buClr>
                <a:schemeClr val="dk1"/>
              </a:buClr>
              <a:buSzPts val="4252"/>
              <a:buNone/>
              <a:defRPr sz="4250"/>
            </a:lvl3pPr>
            <a:lvl4pPr marL="1828800" lvl="3" indent="-228600" algn="l">
              <a:lnSpc>
                <a:spcPct val="90000"/>
              </a:lnSpc>
              <a:spcBef>
                <a:spcPts val="1772"/>
              </a:spcBef>
              <a:spcAft>
                <a:spcPts val="0"/>
              </a:spcAft>
              <a:buClr>
                <a:schemeClr val="dk1"/>
              </a:buClr>
              <a:buSzPts val="3543"/>
              <a:buNone/>
              <a:defRPr sz="3550"/>
            </a:lvl4pPr>
            <a:lvl5pPr marL="2286000" lvl="4" indent="-228600" algn="l">
              <a:lnSpc>
                <a:spcPct val="90000"/>
              </a:lnSpc>
              <a:spcBef>
                <a:spcPts val="1772"/>
              </a:spcBef>
              <a:spcAft>
                <a:spcPts val="0"/>
              </a:spcAft>
              <a:buClr>
                <a:schemeClr val="dk1"/>
              </a:buClr>
              <a:buSzPts val="3543"/>
              <a:buNone/>
              <a:defRPr sz="3550"/>
            </a:lvl5pPr>
            <a:lvl6pPr marL="2743200" lvl="5" indent="-228600" algn="l">
              <a:lnSpc>
                <a:spcPct val="90000"/>
              </a:lnSpc>
              <a:spcBef>
                <a:spcPts val="1772"/>
              </a:spcBef>
              <a:spcAft>
                <a:spcPts val="0"/>
              </a:spcAft>
              <a:buClr>
                <a:schemeClr val="dk1"/>
              </a:buClr>
              <a:buSzPts val="3543"/>
              <a:buNone/>
              <a:defRPr sz="3550"/>
            </a:lvl6pPr>
            <a:lvl7pPr marL="3200400" lvl="6" indent="-228600" algn="l">
              <a:lnSpc>
                <a:spcPct val="90000"/>
              </a:lnSpc>
              <a:spcBef>
                <a:spcPts val="1772"/>
              </a:spcBef>
              <a:spcAft>
                <a:spcPts val="0"/>
              </a:spcAft>
              <a:buClr>
                <a:schemeClr val="dk1"/>
              </a:buClr>
              <a:buSzPts val="3543"/>
              <a:buNone/>
              <a:defRPr sz="3550"/>
            </a:lvl7pPr>
            <a:lvl8pPr marL="3657600" lvl="7" indent="-228600" algn="l">
              <a:lnSpc>
                <a:spcPct val="90000"/>
              </a:lnSpc>
              <a:spcBef>
                <a:spcPts val="1772"/>
              </a:spcBef>
              <a:spcAft>
                <a:spcPts val="0"/>
              </a:spcAft>
              <a:buClr>
                <a:schemeClr val="dk1"/>
              </a:buClr>
              <a:buSzPts val="3543"/>
              <a:buNone/>
              <a:defRPr sz="3550"/>
            </a:lvl8pPr>
            <a:lvl9pPr marL="4114800" lvl="8" indent="-228600" algn="l">
              <a:lnSpc>
                <a:spcPct val="90000"/>
              </a:lnSpc>
              <a:spcBef>
                <a:spcPts val="1772"/>
              </a:spcBef>
              <a:spcAft>
                <a:spcPts val="0"/>
              </a:spcAft>
              <a:buClr>
                <a:schemeClr val="dk1"/>
              </a:buClr>
              <a:buSzPts val="3543"/>
              <a:buNone/>
              <a:defRPr sz="3550"/>
            </a:lvl9pPr>
          </a:lstStyle>
          <a:p>
            <a:pPr>
              <a:defRPr/>
            </a:pPr>
            <a:endParaRPr/>
          </a:p>
        </p:txBody>
      </p:sp>
      <p:sp>
        <p:nvSpPr>
          <p:cNvPr id="65" name="Google Shape;65;p11"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6" name="Google Shape;66;p11"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7" name="Google Shape;67;p11"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6" name="Google Shape;6;p2" hidden="0"/>
          <p:cNvSpPr txBox="1">
            <a:spLocks noGrp="1"/>
          </p:cNvSpPr>
          <p:nvPr isPhoto="0" userDrawn="0">
            <p:ph type="title" hasCustomPrompt="0"/>
          </p:nvPr>
        </p:nvSpPr>
        <p:spPr bwMode="auto">
          <a:xfrm>
            <a:off x="2227451" y="2300044"/>
            <a:ext cx="27944386" cy="8350125"/>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15590"/>
              <a:buFont typeface="Calibri"/>
              <a:buNone/>
              <a:defRPr sz="15600" b="0" i="0" u="none" strike="noStrike" cap="none">
                <a:solidFill>
                  <a:schemeClr val="dk1"/>
                </a:solidFill>
                <a:latin typeface="Calibri"/>
                <a:ea typeface="Calibri"/>
                <a:cs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pPr>
              <a:defRPr/>
            </a:pPr>
            <a:endParaRPr/>
          </a:p>
        </p:txBody>
      </p:sp>
      <p:sp>
        <p:nvSpPr>
          <p:cNvPr id="7" name="Google Shape;7;p2" hidden="0"/>
          <p:cNvSpPr txBox="1">
            <a:spLocks noGrp="1"/>
          </p:cNvSpPr>
          <p:nvPr isPhoto="0" userDrawn="0">
            <p:ph type="body" idx="1" hasCustomPrompt="0"/>
          </p:nvPr>
        </p:nvSpPr>
        <p:spPr bwMode="auto">
          <a:xfrm>
            <a:off x="2227451" y="11500170"/>
            <a:ext cx="27944386" cy="27410407"/>
          </a:xfrm>
          <a:prstGeom prst="rect">
            <a:avLst/>
          </a:prstGeom>
          <a:noFill/>
          <a:ln>
            <a:noFill/>
          </a:ln>
        </p:spPr>
        <p:txBody>
          <a:bodyPr spcFirstLastPara="1" wrap="square" lIns="91425" tIns="45700" rIns="91425" bIns="45700" anchor="t" anchorCtr="0">
            <a:normAutofit/>
          </a:bodyPr>
          <a:lstStyle>
            <a:lvl1pPr marL="457200" marR="0" lvl="0" indent="-858583" algn="l">
              <a:lnSpc>
                <a:spcPct val="90000"/>
              </a:lnSpc>
              <a:spcBef>
                <a:spcPts val="3543"/>
              </a:spcBef>
              <a:spcAft>
                <a:spcPts val="0"/>
              </a:spcAft>
              <a:buClr>
                <a:schemeClr val="dk1"/>
              </a:buClr>
              <a:buSzPts val="9921"/>
              <a:buFont typeface="Arial"/>
              <a:buChar char="•"/>
              <a:defRPr sz="9900" b="0" i="0" u="none" strike="noStrike" cap="none">
                <a:solidFill>
                  <a:schemeClr val="dk1"/>
                </a:solidFill>
                <a:latin typeface="Calibri"/>
                <a:ea typeface="Calibri"/>
                <a:cs typeface="Calibri"/>
              </a:defRPr>
            </a:lvl1pPr>
            <a:lvl2pPr marL="914400" marR="0" lvl="1" indent="-768604" algn="l">
              <a:lnSpc>
                <a:spcPct val="90000"/>
              </a:lnSpc>
              <a:spcBef>
                <a:spcPts val="1772"/>
              </a:spcBef>
              <a:spcAft>
                <a:spcPts val="0"/>
              </a:spcAft>
              <a:buClr>
                <a:schemeClr val="dk1"/>
              </a:buClr>
              <a:buSzPts val="8504"/>
              <a:buFont typeface="Arial"/>
              <a:buChar char="•"/>
              <a:defRPr sz="8500" b="0" i="0" u="none" strike="noStrike" cap="none">
                <a:solidFill>
                  <a:schemeClr val="dk1"/>
                </a:solidFill>
                <a:latin typeface="Calibri"/>
                <a:ea typeface="Calibri"/>
                <a:cs typeface="Calibri"/>
              </a:defRPr>
            </a:lvl2pPr>
            <a:lvl3pPr marL="1371600" marR="0" lvl="2" indent="-678561" algn="l">
              <a:lnSpc>
                <a:spcPct val="90000"/>
              </a:lnSpc>
              <a:spcBef>
                <a:spcPts val="1772"/>
              </a:spcBef>
              <a:spcAft>
                <a:spcPts val="0"/>
              </a:spcAft>
              <a:buClr>
                <a:schemeClr val="dk1"/>
              </a:buClr>
              <a:buSzPts val="7086"/>
              <a:buFont typeface="Arial"/>
              <a:buChar char="•"/>
              <a:defRPr sz="7100" b="0" i="0" u="none" strike="noStrike" cap="none">
                <a:solidFill>
                  <a:schemeClr val="dk1"/>
                </a:solidFill>
                <a:latin typeface="Calibri"/>
                <a:ea typeface="Calibri"/>
                <a:cs typeface="Calibri"/>
              </a:defRPr>
            </a:lvl3pPr>
            <a:lvl4pPr marL="1828800" marR="0" lvl="3" indent="-633603" algn="l">
              <a:lnSpc>
                <a:spcPct val="90000"/>
              </a:lnSpc>
              <a:spcBef>
                <a:spcPts val="1772"/>
              </a:spcBef>
              <a:spcAft>
                <a:spcPts val="0"/>
              </a:spcAft>
              <a:buClr>
                <a:schemeClr val="dk1"/>
              </a:buClr>
              <a:buSzPts val="6378"/>
              <a:buFont typeface="Arial"/>
              <a:buChar char="•"/>
              <a:defRPr sz="6400" b="0" i="0" u="none" strike="noStrike" cap="none">
                <a:solidFill>
                  <a:schemeClr val="dk1"/>
                </a:solidFill>
                <a:latin typeface="Calibri"/>
                <a:ea typeface="Calibri"/>
                <a:cs typeface="Calibri"/>
              </a:defRPr>
            </a:lvl4pPr>
            <a:lvl5pPr marL="2286000" marR="0" lvl="4" indent="-633603" algn="l">
              <a:lnSpc>
                <a:spcPct val="90000"/>
              </a:lnSpc>
              <a:spcBef>
                <a:spcPts val="1772"/>
              </a:spcBef>
              <a:spcAft>
                <a:spcPts val="0"/>
              </a:spcAft>
              <a:buClr>
                <a:schemeClr val="dk1"/>
              </a:buClr>
              <a:buSzPts val="6378"/>
              <a:buFont typeface="Arial"/>
              <a:buChar char="•"/>
              <a:defRPr sz="6400" b="0" i="0" u="none" strike="noStrike" cap="none">
                <a:solidFill>
                  <a:schemeClr val="dk1"/>
                </a:solidFill>
                <a:latin typeface="Calibri"/>
                <a:ea typeface="Calibri"/>
                <a:cs typeface="Calibri"/>
              </a:defRPr>
            </a:lvl5pPr>
            <a:lvl6pPr marL="2743200" marR="0" lvl="5" indent="-633603" algn="l">
              <a:lnSpc>
                <a:spcPct val="90000"/>
              </a:lnSpc>
              <a:spcBef>
                <a:spcPts val="1772"/>
              </a:spcBef>
              <a:spcAft>
                <a:spcPts val="0"/>
              </a:spcAft>
              <a:buClr>
                <a:schemeClr val="dk1"/>
              </a:buClr>
              <a:buSzPts val="6378"/>
              <a:buFont typeface="Arial"/>
              <a:buChar char="•"/>
              <a:defRPr sz="6400" b="0" i="0" u="none" strike="noStrike" cap="none">
                <a:solidFill>
                  <a:schemeClr val="dk1"/>
                </a:solidFill>
                <a:latin typeface="Calibri"/>
                <a:ea typeface="Calibri"/>
                <a:cs typeface="Calibri"/>
              </a:defRPr>
            </a:lvl6pPr>
            <a:lvl7pPr marL="3200400" marR="0" lvl="6" indent="-633603" algn="l">
              <a:lnSpc>
                <a:spcPct val="90000"/>
              </a:lnSpc>
              <a:spcBef>
                <a:spcPts val="1772"/>
              </a:spcBef>
              <a:spcAft>
                <a:spcPts val="0"/>
              </a:spcAft>
              <a:buClr>
                <a:schemeClr val="dk1"/>
              </a:buClr>
              <a:buSzPts val="6378"/>
              <a:buFont typeface="Arial"/>
              <a:buChar char="•"/>
              <a:defRPr sz="6400" b="0" i="0" u="none" strike="noStrike" cap="none">
                <a:solidFill>
                  <a:schemeClr val="dk1"/>
                </a:solidFill>
                <a:latin typeface="Calibri"/>
                <a:ea typeface="Calibri"/>
                <a:cs typeface="Calibri"/>
              </a:defRPr>
            </a:lvl7pPr>
            <a:lvl8pPr marL="3657600" marR="0" lvl="7" indent="-633603" algn="l">
              <a:lnSpc>
                <a:spcPct val="90000"/>
              </a:lnSpc>
              <a:spcBef>
                <a:spcPts val="1772"/>
              </a:spcBef>
              <a:spcAft>
                <a:spcPts val="0"/>
              </a:spcAft>
              <a:buClr>
                <a:schemeClr val="dk1"/>
              </a:buClr>
              <a:buSzPts val="6378"/>
              <a:buFont typeface="Arial"/>
              <a:buChar char="•"/>
              <a:defRPr sz="6400" b="0" i="0" u="none" strike="noStrike" cap="none">
                <a:solidFill>
                  <a:schemeClr val="dk1"/>
                </a:solidFill>
                <a:latin typeface="Calibri"/>
                <a:ea typeface="Calibri"/>
                <a:cs typeface="Calibri"/>
              </a:defRPr>
            </a:lvl8pPr>
            <a:lvl9pPr marL="4114800" marR="0" lvl="8" indent="-633603" algn="l">
              <a:lnSpc>
                <a:spcPct val="90000"/>
              </a:lnSpc>
              <a:spcBef>
                <a:spcPts val="1772"/>
              </a:spcBef>
              <a:spcAft>
                <a:spcPts val="0"/>
              </a:spcAft>
              <a:buClr>
                <a:schemeClr val="dk1"/>
              </a:buClr>
              <a:buSzPts val="6378"/>
              <a:buFont typeface="Arial"/>
              <a:buChar char="•"/>
              <a:defRPr sz="6400" b="0" i="0" u="none" strike="noStrike" cap="none">
                <a:solidFill>
                  <a:schemeClr val="dk1"/>
                </a:solidFill>
                <a:latin typeface="Calibri"/>
                <a:ea typeface="Calibri"/>
                <a:cs typeface="Calibri"/>
              </a:defRPr>
            </a:lvl9pPr>
          </a:lstStyle>
          <a:p>
            <a:pPr>
              <a:defRPr/>
            </a:pPr>
            <a:endParaRPr/>
          </a:p>
        </p:txBody>
      </p:sp>
      <p:sp>
        <p:nvSpPr>
          <p:cNvPr id="8" name="Google Shape;8;p2" hidden="0"/>
          <p:cNvSpPr txBox="1">
            <a:spLocks noGrp="1"/>
          </p:cNvSpPr>
          <p:nvPr isPhoto="0" userDrawn="0">
            <p:ph type="dt" idx="10" hasCustomPrompt="0"/>
          </p:nvPr>
        </p:nvSpPr>
        <p:spPr bwMode="auto">
          <a:xfrm>
            <a:off x="2227451" y="40040600"/>
            <a:ext cx="7289840" cy="2300034"/>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4250" b="0" i="0" u="none" strike="noStrike" cap="none">
                <a:solidFill>
                  <a:srgbClr val="888888"/>
                </a:solidFill>
                <a:latin typeface="Calibri"/>
                <a:ea typeface="Calibri"/>
                <a:cs typeface="Calibri"/>
              </a:defRPr>
            </a:lvl1pPr>
            <a:lvl2pPr marR="0" lvl="1" algn="l">
              <a:spcBef>
                <a:spcPts val="0"/>
              </a:spcBef>
              <a:spcAft>
                <a:spcPts val="0"/>
              </a:spcAft>
              <a:buSzPts val="1400"/>
              <a:buNone/>
              <a:defRPr sz="7150" b="0" i="0" u="none" strike="noStrike" cap="none">
                <a:solidFill>
                  <a:schemeClr val="dk1"/>
                </a:solidFill>
                <a:latin typeface="Calibri"/>
                <a:ea typeface="Calibri"/>
                <a:cs typeface="Calibri"/>
              </a:defRPr>
            </a:lvl2pPr>
            <a:lvl3pPr marR="0" lvl="2" algn="l">
              <a:spcBef>
                <a:spcPts val="0"/>
              </a:spcBef>
              <a:spcAft>
                <a:spcPts val="0"/>
              </a:spcAft>
              <a:buSzPts val="1400"/>
              <a:buNone/>
              <a:defRPr sz="7150" b="0" i="0" u="none" strike="noStrike" cap="none">
                <a:solidFill>
                  <a:schemeClr val="dk1"/>
                </a:solidFill>
                <a:latin typeface="Calibri"/>
                <a:ea typeface="Calibri"/>
                <a:cs typeface="Calibri"/>
              </a:defRPr>
            </a:lvl3pPr>
            <a:lvl4pPr marR="0" lvl="3" algn="l">
              <a:spcBef>
                <a:spcPts val="0"/>
              </a:spcBef>
              <a:spcAft>
                <a:spcPts val="0"/>
              </a:spcAft>
              <a:buSzPts val="1400"/>
              <a:buNone/>
              <a:defRPr sz="7150" b="0" i="0" u="none" strike="noStrike" cap="none">
                <a:solidFill>
                  <a:schemeClr val="dk1"/>
                </a:solidFill>
                <a:latin typeface="Calibri"/>
                <a:ea typeface="Calibri"/>
                <a:cs typeface="Calibri"/>
              </a:defRPr>
            </a:lvl4pPr>
            <a:lvl5pPr marR="0" lvl="4" algn="l">
              <a:spcBef>
                <a:spcPts val="0"/>
              </a:spcBef>
              <a:spcAft>
                <a:spcPts val="0"/>
              </a:spcAft>
              <a:buSzPts val="1400"/>
              <a:buNone/>
              <a:defRPr sz="7150" b="0" i="0" u="none" strike="noStrike" cap="none">
                <a:solidFill>
                  <a:schemeClr val="dk1"/>
                </a:solidFill>
                <a:latin typeface="Calibri"/>
                <a:ea typeface="Calibri"/>
                <a:cs typeface="Calibri"/>
              </a:defRPr>
            </a:lvl5pPr>
            <a:lvl6pPr marR="0" lvl="5" algn="l">
              <a:spcBef>
                <a:spcPts val="0"/>
              </a:spcBef>
              <a:spcAft>
                <a:spcPts val="0"/>
              </a:spcAft>
              <a:buSzPts val="1400"/>
              <a:buNone/>
              <a:defRPr sz="7150" b="0" i="0" u="none" strike="noStrike" cap="none">
                <a:solidFill>
                  <a:schemeClr val="dk1"/>
                </a:solidFill>
                <a:latin typeface="Calibri"/>
                <a:ea typeface="Calibri"/>
                <a:cs typeface="Calibri"/>
              </a:defRPr>
            </a:lvl6pPr>
            <a:lvl7pPr marR="0" lvl="6" algn="l">
              <a:spcBef>
                <a:spcPts val="0"/>
              </a:spcBef>
              <a:spcAft>
                <a:spcPts val="0"/>
              </a:spcAft>
              <a:buSzPts val="1400"/>
              <a:buNone/>
              <a:defRPr sz="7150" b="0" i="0" u="none" strike="noStrike" cap="none">
                <a:solidFill>
                  <a:schemeClr val="dk1"/>
                </a:solidFill>
                <a:latin typeface="Calibri"/>
                <a:ea typeface="Calibri"/>
                <a:cs typeface="Calibri"/>
              </a:defRPr>
            </a:lvl7pPr>
            <a:lvl8pPr marR="0" lvl="7" algn="l">
              <a:spcBef>
                <a:spcPts val="0"/>
              </a:spcBef>
              <a:spcAft>
                <a:spcPts val="0"/>
              </a:spcAft>
              <a:buSzPts val="1400"/>
              <a:buNone/>
              <a:defRPr sz="7150" b="0" i="0" u="none" strike="noStrike" cap="none">
                <a:solidFill>
                  <a:schemeClr val="dk1"/>
                </a:solidFill>
                <a:latin typeface="Calibri"/>
                <a:ea typeface="Calibri"/>
                <a:cs typeface="Calibri"/>
              </a:defRPr>
            </a:lvl8pPr>
            <a:lvl9pPr marR="0" lvl="8" algn="l">
              <a:spcBef>
                <a:spcPts val="0"/>
              </a:spcBef>
              <a:spcAft>
                <a:spcPts val="0"/>
              </a:spcAft>
              <a:buSzPts val="1400"/>
              <a:buNone/>
              <a:defRPr sz="7150" b="0" i="0" u="none" strike="noStrike" cap="none">
                <a:solidFill>
                  <a:schemeClr val="dk1"/>
                </a:solidFill>
                <a:latin typeface="Calibri"/>
                <a:ea typeface="Calibri"/>
                <a:cs typeface="Calibri"/>
              </a:defRPr>
            </a:lvl9pPr>
          </a:lstStyle>
          <a:p>
            <a:pPr>
              <a:defRPr/>
            </a:pPr>
            <a:endParaRPr/>
          </a:p>
        </p:txBody>
      </p:sp>
      <p:sp>
        <p:nvSpPr>
          <p:cNvPr id="9" name="Google Shape;9;p2" hidden="0"/>
          <p:cNvSpPr txBox="1">
            <a:spLocks noGrp="1"/>
          </p:cNvSpPr>
          <p:nvPr isPhoto="0" userDrawn="0">
            <p:ph type="ftr" idx="11" hasCustomPrompt="0"/>
          </p:nvPr>
        </p:nvSpPr>
        <p:spPr bwMode="auto">
          <a:xfrm>
            <a:off x="10732264" y="40040600"/>
            <a:ext cx="10934760" cy="2300034"/>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4250" b="0" i="0" u="none" strike="noStrike" cap="none">
                <a:solidFill>
                  <a:srgbClr val="888888"/>
                </a:solidFill>
                <a:latin typeface="Calibri"/>
                <a:ea typeface="Calibri"/>
                <a:cs typeface="Calibri"/>
              </a:defRPr>
            </a:lvl1pPr>
            <a:lvl2pPr marR="0" lvl="1" algn="l">
              <a:spcBef>
                <a:spcPts val="0"/>
              </a:spcBef>
              <a:spcAft>
                <a:spcPts val="0"/>
              </a:spcAft>
              <a:buSzPts val="1400"/>
              <a:buNone/>
              <a:defRPr sz="7150" b="0" i="0" u="none" strike="noStrike" cap="none">
                <a:solidFill>
                  <a:schemeClr val="dk1"/>
                </a:solidFill>
                <a:latin typeface="Calibri"/>
                <a:ea typeface="Calibri"/>
                <a:cs typeface="Calibri"/>
              </a:defRPr>
            </a:lvl2pPr>
            <a:lvl3pPr marR="0" lvl="2" algn="l">
              <a:spcBef>
                <a:spcPts val="0"/>
              </a:spcBef>
              <a:spcAft>
                <a:spcPts val="0"/>
              </a:spcAft>
              <a:buSzPts val="1400"/>
              <a:buNone/>
              <a:defRPr sz="7150" b="0" i="0" u="none" strike="noStrike" cap="none">
                <a:solidFill>
                  <a:schemeClr val="dk1"/>
                </a:solidFill>
                <a:latin typeface="Calibri"/>
                <a:ea typeface="Calibri"/>
                <a:cs typeface="Calibri"/>
              </a:defRPr>
            </a:lvl3pPr>
            <a:lvl4pPr marR="0" lvl="3" algn="l">
              <a:spcBef>
                <a:spcPts val="0"/>
              </a:spcBef>
              <a:spcAft>
                <a:spcPts val="0"/>
              </a:spcAft>
              <a:buSzPts val="1400"/>
              <a:buNone/>
              <a:defRPr sz="7150" b="0" i="0" u="none" strike="noStrike" cap="none">
                <a:solidFill>
                  <a:schemeClr val="dk1"/>
                </a:solidFill>
                <a:latin typeface="Calibri"/>
                <a:ea typeface="Calibri"/>
                <a:cs typeface="Calibri"/>
              </a:defRPr>
            </a:lvl4pPr>
            <a:lvl5pPr marR="0" lvl="4" algn="l">
              <a:spcBef>
                <a:spcPts val="0"/>
              </a:spcBef>
              <a:spcAft>
                <a:spcPts val="0"/>
              </a:spcAft>
              <a:buSzPts val="1400"/>
              <a:buNone/>
              <a:defRPr sz="7150" b="0" i="0" u="none" strike="noStrike" cap="none">
                <a:solidFill>
                  <a:schemeClr val="dk1"/>
                </a:solidFill>
                <a:latin typeface="Calibri"/>
                <a:ea typeface="Calibri"/>
                <a:cs typeface="Calibri"/>
              </a:defRPr>
            </a:lvl5pPr>
            <a:lvl6pPr marR="0" lvl="5" algn="l">
              <a:spcBef>
                <a:spcPts val="0"/>
              </a:spcBef>
              <a:spcAft>
                <a:spcPts val="0"/>
              </a:spcAft>
              <a:buSzPts val="1400"/>
              <a:buNone/>
              <a:defRPr sz="7150" b="0" i="0" u="none" strike="noStrike" cap="none">
                <a:solidFill>
                  <a:schemeClr val="dk1"/>
                </a:solidFill>
                <a:latin typeface="Calibri"/>
                <a:ea typeface="Calibri"/>
                <a:cs typeface="Calibri"/>
              </a:defRPr>
            </a:lvl6pPr>
            <a:lvl7pPr marR="0" lvl="6" algn="l">
              <a:spcBef>
                <a:spcPts val="0"/>
              </a:spcBef>
              <a:spcAft>
                <a:spcPts val="0"/>
              </a:spcAft>
              <a:buSzPts val="1400"/>
              <a:buNone/>
              <a:defRPr sz="7150" b="0" i="0" u="none" strike="noStrike" cap="none">
                <a:solidFill>
                  <a:schemeClr val="dk1"/>
                </a:solidFill>
                <a:latin typeface="Calibri"/>
                <a:ea typeface="Calibri"/>
                <a:cs typeface="Calibri"/>
              </a:defRPr>
            </a:lvl7pPr>
            <a:lvl8pPr marR="0" lvl="7" algn="l">
              <a:spcBef>
                <a:spcPts val="0"/>
              </a:spcBef>
              <a:spcAft>
                <a:spcPts val="0"/>
              </a:spcAft>
              <a:buSzPts val="1400"/>
              <a:buNone/>
              <a:defRPr sz="7150" b="0" i="0" u="none" strike="noStrike" cap="none">
                <a:solidFill>
                  <a:schemeClr val="dk1"/>
                </a:solidFill>
                <a:latin typeface="Calibri"/>
                <a:ea typeface="Calibri"/>
                <a:cs typeface="Calibri"/>
              </a:defRPr>
            </a:lvl8pPr>
            <a:lvl9pPr marR="0" lvl="8" algn="l">
              <a:spcBef>
                <a:spcPts val="0"/>
              </a:spcBef>
              <a:spcAft>
                <a:spcPts val="0"/>
              </a:spcAft>
              <a:buSzPts val="1400"/>
              <a:buNone/>
              <a:defRPr sz="7150" b="0" i="0" u="none" strike="noStrike" cap="none">
                <a:solidFill>
                  <a:schemeClr val="dk1"/>
                </a:solidFill>
                <a:latin typeface="Calibri"/>
                <a:ea typeface="Calibri"/>
                <a:cs typeface="Calibri"/>
              </a:defRPr>
            </a:lvl9pPr>
          </a:lstStyle>
          <a:p>
            <a:pPr>
              <a:defRPr/>
            </a:pPr>
            <a:endParaRPr/>
          </a:p>
        </p:txBody>
      </p:sp>
      <p:sp>
        <p:nvSpPr>
          <p:cNvPr id="10" name="Google Shape;10;p2" hidden="0"/>
          <p:cNvSpPr txBox="1">
            <a:spLocks noGrp="1"/>
          </p:cNvSpPr>
          <p:nvPr isPhoto="0" userDrawn="0">
            <p:ph type="sldNum" idx="12" hasCustomPrompt="0"/>
          </p:nvPr>
        </p:nvSpPr>
        <p:spPr bwMode="auto">
          <a:xfrm>
            <a:off x="22881997" y="40040600"/>
            <a:ext cx="7289840" cy="2300034"/>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4250" b="0" i="0" u="none" strike="noStrike" cap="none">
                <a:solidFill>
                  <a:srgbClr val="888888"/>
                </a:solidFill>
                <a:latin typeface="Calibri"/>
                <a:ea typeface="Calibri"/>
                <a:cs typeface="Calibri"/>
              </a:defRPr>
            </a:lvl1pPr>
            <a:lvl2pPr marL="0" marR="0" lvl="1" indent="0" algn="r">
              <a:spcBef>
                <a:spcPts val="0"/>
              </a:spcBef>
              <a:buNone/>
              <a:defRPr sz="4250" b="0" i="0" u="none" strike="noStrike" cap="none">
                <a:solidFill>
                  <a:srgbClr val="888888"/>
                </a:solidFill>
                <a:latin typeface="Calibri"/>
                <a:ea typeface="Calibri"/>
                <a:cs typeface="Calibri"/>
              </a:defRPr>
            </a:lvl2pPr>
            <a:lvl3pPr marL="0" marR="0" lvl="2" indent="0" algn="r">
              <a:spcBef>
                <a:spcPts val="0"/>
              </a:spcBef>
              <a:buNone/>
              <a:defRPr sz="4250" b="0" i="0" u="none" strike="noStrike" cap="none">
                <a:solidFill>
                  <a:srgbClr val="888888"/>
                </a:solidFill>
                <a:latin typeface="Calibri"/>
                <a:ea typeface="Calibri"/>
                <a:cs typeface="Calibri"/>
              </a:defRPr>
            </a:lvl3pPr>
            <a:lvl4pPr marL="0" marR="0" lvl="3" indent="0" algn="r">
              <a:spcBef>
                <a:spcPts val="0"/>
              </a:spcBef>
              <a:buNone/>
              <a:defRPr sz="4250" b="0" i="0" u="none" strike="noStrike" cap="none">
                <a:solidFill>
                  <a:srgbClr val="888888"/>
                </a:solidFill>
                <a:latin typeface="Calibri"/>
                <a:ea typeface="Calibri"/>
                <a:cs typeface="Calibri"/>
              </a:defRPr>
            </a:lvl4pPr>
            <a:lvl5pPr marL="0" marR="0" lvl="4" indent="0" algn="r">
              <a:spcBef>
                <a:spcPts val="0"/>
              </a:spcBef>
              <a:buNone/>
              <a:defRPr sz="4250" b="0" i="0" u="none" strike="noStrike" cap="none">
                <a:solidFill>
                  <a:srgbClr val="888888"/>
                </a:solidFill>
                <a:latin typeface="Calibri"/>
                <a:ea typeface="Calibri"/>
                <a:cs typeface="Calibri"/>
              </a:defRPr>
            </a:lvl5pPr>
            <a:lvl6pPr marL="0" marR="0" lvl="5" indent="0" algn="r">
              <a:spcBef>
                <a:spcPts val="0"/>
              </a:spcBef>
              <a:buNone/>
              <a:defRPr sz="4250" b="0" i="0" u="none" strike="noStrike" cap="none">
                <a:solidFill>
                  <a:srgbClr val="888888"/>
                </a:solidFill>
                <a:latin typeface="Calibri"/>
                <a:ea typeface="Calibri"/>
                <a:cs typeface="Calibri"/>
              </a:defRPr>
            </a:lvl6pPr>
            <a:lvl7pPr marL="0" marR="0" lvl="6" indent="0" algn="r">
              <a:spcBef>
                <a:spcPts val="0"/>
              </a:spcBef>
              <a:buNone/>
              <a:defRPr sz="4250" b="0" i="0" u="none" strike="noStrike" cap="none">
                <a:solidFill>
                  <a:srgbClr val="888888"/>
                </a:solidFill>
                <a:latin typeface="Calibri"/>
                <a:ea typeface="Calibri"/>
                <a:cs typeface="Calibri"/>
              </a:defRPr>
            </a:lvl7pPr>
            <a:lvl8pPr marL="0" marR="0" lvl="7" indent="0" algn="r">
              <a:spcBef>
                <a:spcPts val="0"/>
              </a:spcBef>
              <a:buNone/>
              <a:defRPr sz="4250" b="0" i="0" u="none" strike="noStrike" cap="none">
                <a:solidFill>
                  <a:srgbClr val="888888"/>
                </a:solidFill>
                <a:latin typeface="Calibri"/>
                <a:ea typeface="Calibri"/>
                <a:cs typeface="Calibri"/>
              </a:defRPr>
            </a:lvl8pPr>
            <a:lvl9pPr marL="0" marR="0" lvl="8" indent="0" algn="r">
              <a:spcBef>
                <a:spcPts val="0"/>
              </a:spcBef>
              <a:buNone/>
              <a:defRPr sz="425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4" name="Google Shape;84;p1" hidden="0"/>
          <p:cNvPicPr/>
          <p:nvPr isPhoto="0" userDrawn="0"/>
        </p:nvPicPr>
        <p:blipFill>
          <a:blip r:embed="rId2">
            <a:alphaModFix/>
          </a:blip>
          <a:stretch/>
        </p:blipFill>
        <p:spPr bwMode="auto">
          <a:xfrm>
            <a:off x="-658176" y="-1016984"/>
            <a:ext cx="33057463" cy="43200636"/>
          </a:xfrm>
          <a:prstGeom prst="rect">
            <a:avLst/>
          </a:prstGeom>
          <a:noFill/>
          <a:ln>
            <a:noFill/>
          </a:ln>
        </p:spPr>
      </p:pic>
      <p:sp>
        <p:nvSpPr>
          <p:cNvPr id="85" name="Google Shape;85;p1" hidden="0"/>
          <p:cNvSpPr/>
          <p:nvPr isPhoto="0" userDrawn="0"/>
        </p:nvSpPr>
        <p:spPr bwMode="auto">
          <a:xfrm>
            <a:off x="2740825" y="4799874"/>
            <a:ext cx="27615300" cy="1791300"/>
          </a:xfrm>
          <a:prstGeom prst="round2DiagRect">
            <a:avLst>
              <a:gd name="adj1" fmla="val 50000"/>
              <a:gd name="adj2" fmla="val 0"/>
            </a:avLst>
          </a:prstGeom>
          <a:solidFill>
            <a:srgbClr val="DE0000"/>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marL="5872480" marR="5080" lvl="0" indent="-5361305" algn="ctr">
              <a:lnSpc>
                <a:spcPct val="58409"/>
              </a:lnSpc>
              <a:spcBef>
                <a:spcPts val="0"/>
              </a:spcBef>
              <a:spcAft>
                <a:spcPts val="0"/>
              </a:spcAft>
              <a:buNone/>
              <a:defRPr/>
            </a:pPr>
            <a:r>
              <a:rPr sz="4400">
                <a:solidFill>
                  <a:schemeClr val="lt1"/>
                </a:solidFill>
              </a:rPr>
              <a:t>ABP ANALISIS Y REQUERIMIENTO</a:t>
            </a:r>
            <a:endParaRPr sz="4400" b="1" i="0" u="none" strike="noStrike" cap="none">
              <a:solidFill>
                <a:srgbClr val="FFFFFF"/>
              </a:solidFill>
              <a:latin typeface="Arial"/>
              <a:ea typeface="Arial"/>
              <a:cs typeface="Arial"/>
            </a:endParaRPr>
          </a:p>
        </p:txBody>
      </p:sp>
      <p:sp>
        <p:nvSpPr>
          <p:cNvPr id="86" name="Google Shape;86;p1" hidden="0"/>
          <p:cNvSpPr/>
          <p:nvPr isPhoto="0" userDrawn="0"/>
        </p:nvSpPr>
        <p:spPr bwMode="auto">
          <a:xfrm>
            <a:off x="437024" y="15928729"/>
            <a:ext cx="13772837" cy="5279020"/>
          </a:xfrm>
          <a:prstGeom prst="round2DiagRect">
            <a:avLst>
              <a:gd name="adj1" fmla="val 24627"/>
              <a:gd name="adj2" fmla="val 0"/>
            </a:avLst>
          </a:prstGeom>
          <a:solidFill>
            <a:schemeClr val="lt1"/>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a:defRPr/>
            </a:pPr>
            <a:r>
              <a:rPr lang="es-ES" sz="3200" b="0" i="0" u="none" strike="noStrike" cap="none" spc="0">
                <a:solidFill>
                  <a:srgbClr val="000000"/>
                </a:solidFill>
                <a:latin typeface="Arial"/>
                <a:ea typeface="Arial"/>
                <a:cs typeface="Arial"/>
              </a:rPr>
              <a:t>En esta especificación de requerimientos de software se describirá las funcionalidades que debe tener la interfaz de los médicos y usuarios. Por medio de esta interfaz, los médicos y usuarios podrán gestionar los procedimientos de seguimiento y control de citas médicas, los médicos revisaran las citas asignadas de los usuarios y aprobándose si llega dicho paciente a la cita, también podrá editar su perfil y actualizar datos personales, los usuarios podrán agregar citas y cancelarlas</a:t>
            </a:r>
            <a:endParaRPr lang="es-ES" sz="3200" b="0" i="0" u="none" strike="noStrike" cap="none" spc="0">
              <a:solidFill>
                <a:srgbClr val="000000"/>
              </a:solidFill>
              <a:latin typeface="Arial"/>
              <a:ea typeface="Arial"/>
              <a:cs typeface="Arial"/>
            </a:endParaRPr>
          </a:p>
        </p:txBody>
      </p:sp>
      <p:sp>
        <p:nvSpPr>
          <p:cNvPr id="87" name="Google Shape;87;p1" hidden="0"/>
          <p:cNvSpPr/>
          <p:nvPr isPhoto="0" userDrawn="0"/>
        </p:nvSpPr>
        <p:spPr bwMode="auto">
          <a:xfrm>
            <a:off x="4415400" y="14195144"/>
            <a:ext cx="3706200" cy="756300"/>
          </a:xfrm>
          <a:prstGeom prst="round2DiagRect">
            <a:avLst>
              <a:gd name="adj1" fmla="val 50000"/>
              <a:gd name="adj2" fmla="val 0"/>
            </a:avLst>
          </a:prstGeom>
          <a:solidFill>
            <a:srgbClr val="DE0000"/>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sz="3200" b="1" i="0" u="none" strike="noStrike" cap="none">
                <a:solidFill>
                  <a:srgbClr val="FFFFFF"/>
                </a:solidFill>
                <a:latin typeface="Arial"/>
                <a:ea typeface="Arial"/>
                <a:cs typeface="Arial"/>
              </a:rPr>
              <a:t>INTRODUCCIÓN</a:t>
            </a:r>
            <a:endParaRPr sz="3200" b="0" i="0" u="none" strike="noStrike" cap="none">
              <a:solidFill>
                <a:schemeClr val="lt1"/>
              </a:solidFill>
              <a:latin typeface="Arial"/>
              <a:ea typeface="Arial"/>
              <a:cs typeface="Arial"/>
            </a:endParaRPr>
          </a:p>
        </p:txBody>
      </p:sp>
      <p:sp>
        <p:nvSpPr>
          <p:cNvPr id="88" name="Google Shape;88;p1" hidden="0"/>
          <p:cNvSpPr/>
          <p:nvPr isPhoto="0" userDrawn="0"/>
        </p:nvSpPr>
        <p:spPr bwMode="auto">
          <a:xfrm>
            <a:off x="17014525" y="16173088"/>
            <a:ext cx="3684573" cy="820502"/>
          </a:xfrm>
          <a:prstGeom prst="round2DiagRect">
            <a:avLst>
              <a:gd name="adj1" fmla="val 50000"/>
              <a:gd name="adj2" fmla="val 0"/>
            </a:avLst>
          </a:prstGeom>
          <a:solidFill>
            <a:srgbClr val="DE0000"/>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sz="3200" b="1" i="0" u="none" strike="noStrike" cap="none">
                <a:solidFill>
                  <a:srgbClr val="FFFFFF"/>
                </a:solidFill>
                <a:latin typeface="Arial"/>
                <a:ea typeface="Arial"/>
                <a:cs typeface="Arial"/>
              </a:rPr>
              <a:t>METODOLOGÍA</a:t>
            </a:r>
            <a:endParaRPr sz="3200" b="0" i="0" u="none" strike="noStrike" cap="none">
              <a:solidFill>
                <a:schemeClr val="lt1"/>
              </a:solidFill>
              <a:latin typeface="Arial"/>
              <a:ea typeface="Arial"/>
              <a:cs typeface="Arial"/>
            </a:endParaRPr>
          </a:p>
        </p:txBody>
      </p:sp>
      <p:sp>
        <p:nvSpPr>
          <p:cNvPr id="89" name="Google Shape;89;p1" hidden="0"/>
          <p:cNvSpPr/>
          <p:nvPr isPhoto="0" userDrawn="0"/>
        </p:nvSpPr>
        <p:spPr bwMode="auto">
          <a:xfrm>
            <a:off x="16789324" y="17304037"/>
            <a:ext cx="13030500" cy="8583900"/>
          </a:xfrm>
          <a:prstGeom prst="round2DiagRect">
            <a:avLst>
              <a:gd name="adj1" fmla="val 29130"/>
              <a:gd name="adj2" fmla="val 0"/>
            </a:avLst>
          </a:prstGeom>
          <a:solidFill>
            <a:schemeClr val="lt1"/>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marL="730815" marR="0" indent="-438080" algn="l">
              <a:lnSpc>
                <a:spcPct val="100000"/>
              </a:lnSpc>
              <a:spcBef>
                <a:spcPts val="14"/>
              </a:spcBef>
              <a:spcAft>
                <a:spcPts val="0"/>
              </a:spcAft>
              <a:buFont typeface="Arial"/>
              <a:buChar char="•"/>
              <a:defRPr/>
            </a:pPr>
            <a:r>
              <a:rPr sz="3200" b="0" i="0" u="none">
                <a:latin typeface="Tahoma"/>
                <a:ea typeface="Tahoma"/>
                <a:cs typeface="Tahoma"/>
              </a:rPr>
              <a:t>Autenticarse en el sistema.</a:t>
            </a:r>
            <a:endParaRPr sz="3200" b="0" i="0" u="none">
              <a:latin typeface="Tahoma"/>
              <a:ea typeface="Tahoma"/>
              <a:cs typeface="Tahoma"/>
            </a:endParaRPr>
          </a:p>
          <a:p>
            <a:pPr marL="730815" marR="0" indent="-438080" algn="l">
              <a:lnSpc>
                <a:spcPct val="100000"/>
              </a:lnSpc>
              <a:spcBef>
                <a:spcPts val="14"/>
              </a:spcBef>
              <a:spcAft>
                <a:spcPts val="0"/>
              </a:spcAft>
              <a:buFont typeface="Arial"/>
              <a:buChar char="•"/>
              <a:defRPr/>
            </a:pPr>
            <a:r>
              <a:rPr sz="3200" b="0" i="0" u="none">
                <a:latin typeface="Tahoma"/>
                <a:ea typeface="Tahoma"/>
                <a:cs typeface="Tahoma"/>
              </a:rPr>
              <a:t>Gestionar la información del </a:t>
            </a:r>
            <a:r>
              <a:rPr sz="3200"/>
              <a:t>médico</a:t>
            </a:r>
            <a:endParaRPr sz="3200" b="0" i="0" u="none">
              <a:latin typeface="Tahoma"/>
              <a:ea typeface="Tahoma"/>
              <a:cs typeface="Tahoma"/>
            </a:endParaRPr>
          </a:p>
          <a:p>
            <a:pPr marL="502215" marR="0" indent="-438080" algn="just">
              <a:lnSpc>
                <a:spcPct val="100000"/>
              </a:lnSpc>
              <a:spcBef>
                <a:spcPts val="9"/>
              </a:spcBef>
              <a:spcAft>
                <a:spcPts val="0"/>
              </a:spcAft>
              <a:buFont typeface="Arial"/>
              <a:buChar char="•"/>
              <a:defRPr/>
            </a:pPr>
            <a:r>
              <a:rPr sz="3200" b="0" i="0" u="none">
                <a:latin typeface="Tahoma"/>
                <a:ea typeface="Tahoma"/>
                <a:cs typeface="Tahoma"/>
              </a:rPr>
              <a:t>Gestionar los roles del sistema.</a:t>
            </a:r>
            <a:endParaRPr sz="3200" b="0" i="0" u="none">
              <a:latin typeface="Tahoma"/>
              <a:ea typeface="Tahoma"/>
              <a:cs typeface="Tahoma"/>
            </a:endParaRPr>
          </a:p>
          <a:p>
            <a:pPr marL="502215" marR="0" indent="-438080" algn="just">
              <a:lnSpc>
                <a:spcPct val="100000"/>
              </a:lnSpc>
              <a:spcBef>
                <a:spcPts val="9"/>
              </a:spcBef>
              <a:spcAft>
                <a:spcPts val="0"/>
              </a:spcAft>
              <a:buFont typeface="Arial"/>
              <a:buChar char="•"/>
              <a:defRPr/>
            </a:pPr>
            <a:r>
              <a:rPr sz="3200" b="0" i="0" u="none">
                <a:latin typeface="Tahoma"/>
                <a:ea typeface="Tahoma"/>
                <a:cs typeface="Tahoma"/>
              </a:rPr>
              <a:t>Gestionar información del médico.</a:t>
            </a:r>
            <a:endParaRPr sz="3200" b="0" i="0" u="none">
              <a:latin typeface="Tahoma"/>
              <a:ea typeface="Tahoma"/>
              <a:cs typeface="Tahoma"/>
            </a:endParaRPr>
          </a:p>
          <a:p>
            <a:pPr marL="502215" marR="60324" indent="-438080" algn="just">
              <a:lnSpc>
                <a:spcPct val="101665"/>
              </a:lnSpc>
              <a:spcBef>
                <a:spcPts val="14"/>
              </a:spcBef>
              <a:spcAft>
                <a:spcPts val="0"/>
              </a:spcAft>
              <a:buFont typeface="Arial"/>
              <a:buChar char="•"/>
              <a:defRPr/>
            </a:pPr>
            <a:r>
              <a:rPr sz="3200" b="0" i="0" u="none">
                <a:latin typeface="Tahoma"/>
                <a:ea typeface="Tahoma"/>
                <a:cs typeface="Tahoma"/>
              </a:rPr>
              <a:t>Gestionar información </a:t>
            </a:r>
            <a:r>
              <a:rPr sz="3200"/>
              <a:t>del paciente</a:t>
            </a:r>
            <a:r>
              <a:rPr sz="3200" b="0" i="0" u="none">
                <a:latin typeface="Tahoma"/>
                <a:ea typeface="Tahoma"/>
                <a:cs typeface="Tahoma"/>
              </a:rPr>
              <a:t>: Historia clínica, exámenes, etc.</a:t>
            </a:r>
            <a:endParaRPr sz="3200" b="0" i="0" u="none">
              <a:latin typeface="Tahoma"/>
              <a:ea typeface="Tahoma"/>
              <a:cs typeface="Tahoma"/>
            </a:endParaRPr>
          </a:p>
          <a:p>
            <a:pPr marL="438080" indent="-438080">
              <a:buFont typeface="Arial"/>
              <a:buChar char="•"/>
              <a:defRPr/>
            </a:pPr>
            <a:r>
              <a:rPr sz="3200" b="0" i="0" u="none">
                <a:latin typeface="Tahoma"/>
                <a:ea typeface="Tahoma"/>
                <a:cs typeface="Tahoma"/>
              </a:rPr>
              <a:t>El </a:t>
            </a:r>
            <a:r>
              <a:rPr sz="3200"/>
              <a:t>médico</a:t>
            </a:r>
            <a:r>
              <a:rPr sz="3200" b="0" i="0" u="none">
                <a:latin typeface="Tahoma"/>
                <a:ea typeface="Tahoma"/>
                <a:cs typeface="Tahoma"/>
              </a:rPr>
              <a:t> debe solicitar al administrador la creación de una cuenta de usuario para tener acceso al sistema.</a:t>
            </a:r>
            <a:endParaRPr lang="es-ES" sz="3200">
              <a:highlight>
                <a:srgbClr val="FFFFFF"/>
              </a:highlight>
              <a:latin typeface="Times New Roman"/>
              <a:ea typeface="Times New Roman"/>
              <a:cs typeface="Times New Roman"/>
            </a:endParaRPr>
          </a:p>
          <a:p>
            <a:pPr marL="502215" marR="0" indent="-438080" algn="just">
              <a:lnSpc>
                <a:spcPct val="100000"/>
              </a:lnSpc>
              <a:spcBef>
                <a:spcPts val="9"/>
              </a:spcBef>
              <a:spcAft>
                <a:spcPts val="0"/>
              </a:spcAft>
              <a:buFont typeface="Arial"/>
              <a:buChar char="•"/>
              <a:defRPr/>
            </a:pPr>
            <a:r>
              <a:rPr sz="3200" b="0" i="0" u="none">
                <a:latin typeface="Tahoma"/>
                <a:ea typeface="Tahoma"/>
                <a:cs typeface="Tahoma"/>
              </a:rPr>
              <a:t>Gestionar información del médico.</a:t>
            </a:r>
            <a:endParaRPr sz="3200" b="0" i="0" u="none">
              <a:latin typeface="Tahoma"/>
              <a:ea typeface="Tahoma"/>
              <a:cs typeface="Tahoma"/>
            </a:endParaRPr>
          </a:p>
          <a:p>
            <a:pPr marL="502215" marR="60324" indent="-438080" algn="just">
              <a:lnSpc>
                <a:spcPct val="101665"/>
              </a:lnSpc>
              <a:spcBef>
                <a:spcPts val="14"/>
              </a:spcBef>
              <a:spcAft>
                <a:spcPts val="0"/>
              </a:spcAft>
              <a:buFont typeface="Arial"/>
              <a:buChar char="•"/>
              <a:defRPr/>
            </a:pPr>
            <a:r>
              <a:rPr sz="3200" b="0" i="0" u="none">
                <a:latin typeface="Tahoma"/>
                <a:ea typeface="Tahoma"/>
                <a:cs typeface="Tahoma"/>
              </a:rPr>
              <a:t>Gestionar información </a:t>
            </a:r>
            <a:r>
              <a:rPr sz="3200"/>
              <a:t>del paciente</a:t>
            </a:r>
            <a:r>
              <a:rPr sz="3200" b="0" i="0" u="none">
                <a:latin typeface="Tahoma"/>
                <a:ea typeface="Tahoma"/>
                <a:cs typeface="Tahoma"/>
              </a:rPr>
              <a:t>: Historia clínica, exámenes, etc.</a:t>
            </a:r>
            <a:endParaRPr sz="3200" b="0" i="0" u="none">
              <a:latin typeface="Tahoma"/>
              <a:ea typeface="Tahoma"/>
              <a:cs typeface="Tahoma"/>
            </a:endParaRPr>
          </a:p>
          <a:p>
            <a:pPr marL="438080" indent="-438080">
              <a:buFont typeface="Arial"/>
              <a:buChar char="•"/>
              <a:defRPr/>
            </a:pPr>
            <a:r>
              <a:rPr sz="3200" b="0" i="0" u="none">
                <a:latin typeface="Tahoma"/>
                <a:ea typeface="Tahoma"/>
                <a:cs typeface="Tahoma"/>
              </a:rPr>
              <a:t>El </a:t>
            </a:r>
            <a:r>
              <a:rPr sz="3200"/>
              <a:t>médico</a:t>
            </a:r>
            <a:r>
              <a:rPr sz="3200" b="0" i="0" u="none">
                <a:latin typeface="Tahoma"/>
                <a:ea typeface="Tahoma"/>
                <a:cs typeface="Tahoma"/>
              </a:rPr>
              <a:t> debe solicitar al administrador la creación de una cuenta de usuario para tener acceso al sistema.</a:t>
            </a:r>
            <a:endParaRPr sz="3200" b="0" i="0" u="none">
              <a:latin typeface="Tahoma"/>
              <a:ea typeface="Tahoma"/>
              <a:cs typeface="Tahoma"/>
            </a:endParaRPr>
          </a:p>
          <a:p>
            <a:pPr marL="438080" indent="-438080">
              <a:buFont typeface="Arial"/>
              <a:buChar char="•"/>
              <a:defRPr/>
            </a:pPr>
            <a:endParaRPr sz="3200" b="0" i="0" u="none">
              <a:latin typeface="Tahoma"/>
              <a:ea typeface="Tahoma"/>
              <a:cs typeface="Tahoma"/>
            </a:endParaRPr>
          </a:p>
        </p:txBody>
      </p:sp>
      <p:sp>
        <p:nvSpPr>
          <p:cNvPr id="90" name="Google Shape;90;p1" hidden="0"/>
          <p:cNvSpPr/>
          <p:nvPr isPhoto="0" userDrawn="0"/>
        </p:nvSpPr>
        <p:spPr bwMode="auto">
          <a:xfrm>
            <a:off x="12010210" y="30280952"/>
            <a:ext cx="7521900" cy="698400"/>
          </a:xfrm>
          <a:prstGeom prst="round2DiagRect">
            <a:avLst>
              <a:gd name="adj1" fmla="val 50000"/>
              <a:gd name="adj2" fmla="val 0"/>
            </a:avLst>
          </a:prstGeom>
          <a:solidFill>
            <a:srgbClr val="DE0000"/>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sz="3200" b="1">
                <a:solidFill>
                  <a:srgbClr val="FFFFFF"/>
                </a:solidFill>
                <a:latin typeface="Arial"/>
                <a:ea typeface="Arial"/>
                <a:cs typeface="Arial"/>
              </a:rPr>
              <a:t>RESULTADOS </a:t>
            </a:r>
            <a:endParaRPr sz="3200">
              <a:solidFill>
                <a:schemeClr val="lt1"/>
              </a:solidFill>
              <a:latin typeface="Arial"/>
              <a:ea typeface="Arial"/>
              <a:cs typeface="Arial"/>
            </a:endParaRPr>
          </a:p>
        </p:txBody>
      </p:sp>
      <p:sp>
        <p:nvSpPr>
          <p:cNvPr id="92" name="Google Shape;92;p1" hidden="0"/>
          <p:cNvSpPr/>
          <p:nvPr isPhoto="0" userDrawn="0"/>
        </p:nvSpPr>
        <p:spPr bwMode="auto">
          <a:xfrm>
            <a:off x="3669415" y="21691141"/>
            <a:ext cx="7308058" cy="842414"/>
          </a:xfrm>
          <a:prstGeom prst="round2DiagRect">
            <a:avLst>
              <a:gd name="adj1" fmla="val 50000"/>
              <a:gd name="adj2" fmla="val 0"/>
            </a:avLst>
          </a:prstGeom>
          <a:solidFill>
            <a:srgbClr val="DE0000"/>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sz="3200" b="1">
                <a:solidFill>
                  <a:srgbClr val="FFFFFF"/>
                </a:solidFill>
                <a:latin typeface="Arial"/>
                <a:ea typeface="Arial"/>
                <a:cs typeface="Arial"/>
              </a:rPr>
              <a:t>PLANTEAMIENTO DEL PROBLEMA</a:t>
            </a:r>
            <a:endParaRPr sz="3200">
              <a:solidFill>
                <a:schemeClr val="lt1"/>
              </a:solidFill>
              <a:latin typeface="Arial"/>
              <a:ea typeface="Arial"/>
              <a:cs typeface="Arial"/>
            </a:endParaRPr>
          </a:p>
        </p:txBody>
      </p:sp>
      <p:sp>
        <p:nvSpPr>
          <p:cNvPr id="93" name="Google Shape;93;p1" hidden="0"/>
          <p:cNvSpPr/>
          <p:nvPr isPhoto="0" userDrawn="0"/>
        </p:nvSpPr>
        <p:spPr bwMode="auto">
          <a:xfrm>
            <a:off x="480273" y="22838250"/>
            <a:ext cx="13949598" cy="6508575"/>
          </a:xfrm>
          <a:prstGeom prst="round2DiagRect">
            <a:avLst>
              <a:gd name="adj1" fmla="val 24627"/>
              <a:gd name="adj2" fmla="val 0"/>
            </a:avLst>
          </a:prstGeom>
          <a:solidFill>
            <a:schemeClr val="lt1"/>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a:defRPr/>
            </a:pPr>
            <a:endParaRPr/>
          </a:p>
          <a:p>
            <a:pPr>
              <a:lnSpc>
                <a:spcPct val="114999"/>
              </a:lnSpc>
              <a:defRPr/>
            </a:pPr>
            <a:br>
              <a:rPr lang="en-US"/>
            </a:br>
            <a:r>
              <a:rPr lang="es-CO" sz="3200" b="0" i="0" u="none" strike="noStrike">
                <a:solidFill>
                  <a:srgbClr val="000000"/>
                </a:solidFill>
                <a:latin typeface="Arial"/>
              </a:rPr>
              <a:t>La empresa WXY posee dos sedes, en cada sede hay tres dependencias. Cada sede posee su administración y comunicación de forma independiente, la comunicación entre ellas se hace mediante vía telefónica, mediante celulares personales o correo electrónico lo que causa ciertos atrasos en algunos procesos principalmente cuando se requiere información de un servidor de archivos que solo se encuentra en la sede principal. Han tenido problemas de seguridad de infección por malware y sustracción de información debido a que los visitantes utilizan los mismos canales que usan los trabajadores para conectarse a internet.</a:t>
            </a:r>
            <a:endParaRPr lang="en-US" sz="3200"/>
          </a:p>
        </p:txBody>
      </p:sp>
      <p:sp>
        <p:nvSpPr>
          <p:cNvPr id="96" name="Google Shape;96;p1" hidden="0"/>
          <p:cNvSpPr/>
          <p:nvPr isPhoto="0" userDrawn="0"/>
        </p:nvSpPr>
        <p:spPr bwMode="auto">
          <a:xfrm>
            <a:off x="17052394" y="6901851"/>
            <a:ext cx="2789881" cy="700585"/>
          </a:xfrm>
          <a:prstGeom prst="round2DiagRect">
            <a:avLst>
              <a:gd name="adj1" fmla="val 50000"/>
              <a:gd name="adj2" fmla="val 0"/>
            </a:avLst>
          </a:prstGeom>
          <a:solidFill>
            <a:srgbClr val="DE0000"/>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sz="3200" b="1">
                <a:solidFill>
                  <a:schemeClr val="lt1"/>
                </a:solidFill>
                <a:latin typeface="Arial"/>
                <a:ea typeface="Arial"/>
                <a:cs typeface="Arial"/>
              </a:rPr>
              <a:t>OBJETIVOS</a:t>
            </a:r>
            <a:endParaRPr/>
          </a:p>
        </p:txBody>
      </p:sp>
      <p:sp>
        <p:nvSpPr>
          <p:cNvPr id="97" name="Google Shape;97;p1" hidden="0"/>
          <p:cNvSpPr/>
          <p:nvPr isPhoto="0" userDrawn="0"/>
        </p:nvSpPr>
        <p:spPr bwMode="auto">
          <a:xfrm>
            <a:off x="16901375" y="7648225"/>
            <a:ext cx="13117500" cy="8151300"/>
          </a:xfrm>
          <a:prstGeom prst="round2DiagRect">
            <a:avLst>
              <a:gd name="adj1" fmla="val 18615"/>
              <a:gd name="adj2" fmla="val 0"/>
            </a:avLst>
          </a:prstGeom>
          <a:solidFill>
            <a:schemeClr val="lt1"/>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lvl="0" algn="ctr">
              <a:defRPr/>
            </a:pPr>
            <a:r>
              <a:rPr lang="es-ES" sz="3200" b="1"/>
              <a:t>General</a:t>
            </a:r>
            <a:endParaRPr lang="es-ES" sz="3200"/>
          </a:p>
          <a:p>
            <a:pPr marL="438080" indent="-438080" algn="ctr">
              <a:buClr>
                <a:schemeClr val="dk1"/>
              </a:buClr>
              <a:buSzPts val="2800"/>
              <a:buFont typeface="Arial"/>
              <a:buChar char="•"/>
              <a:defRPr/>
            </a:pPr>
            <a:r>
              <a:rPr sz="3200">
                <a:latin typeface="Arial"/>
                <a:cs typeface="Arial"/>
              </a:rPr>
              <a:t>Optimiza</a:t>
            </a:r>
            <a:r>
              <a:rPr sz="3200">
                <a:latin typeface="Arial"/>
                <a:cs typeface="Arial"/>
              </a:rPr>
              <a:t>r los </a:t>
            </a:r>
            <a:r>
              <a:rPr sz="3200">
                <a:latin typeface="Arial"/>
                <a:cs typeface="Arial"/>
              </a:rPr>
              <a:t>procesos de seguimiento</a:t>
            </a:r>
            <a:r>
              <a:rPr sz="3200">
                <a:latin typeface="Arial"/>
                <a:cs typeface="Arial"/>
              </a:rPr>
              <a:t> de citas medicas que se realizan </a:t>
            </a:r>
            <a:r>
              <a:rPr sz="3200">
                <a:latin typeface="Arial"/>
                <a:cs typeface="Arial"/>
              </a:rPr>
              <a:t>los   usuarios que cuentan con una cuenta previamente registradad</a:t>
            </a:r>
            <a:endParaRPr sz="3200" b="1">
              <a:latin typeface="Times New Roman"/>
              <a:ea typeface="Times New Roman"/>
              <a:cs typeface="Times New Roman"/>
            </a:endParaRPr>
          </a:p>
          <a:p>
            <a:pPr marL="438080" indent="-438080" algn="ctr">
              <a:buClr>
                <a:schemeClr val="dk1"/>
              </a:buClr>
              <a:buSzPts val="2800"/>
              <a:buFont typeface="Arial"/>
              <a:buChar char="•"/>
              <a:defRPr/>
            </a:pPr>
            <a:endParaRPr sz="3200" b="1">
              <a:latin typeface="Times New Roman"/>
              <a:ea typeface="Times New Roman"/>
              <a:cs typeface="Times New Roman"/>
            </a:endParaRPr>
          </a:p>
          <a:p>
            <a:pPr marL="438080" indent="-438080" algn="ctr">
              <a:buClr>
                <a:schemeClr val="dk1"/>
              </a:buClr>
              <a:buSzPts val="2800"/>
              <a:buFont typeface="Arial"/>
              <a:buChar char="•"/>
              <a:defRPr/>
            </a:pPr>
            <a:r>
              <a:rPr sz="3200">
                <a:latin typeface="Arial"/>
                <a:cs typeface="Arial"/>
              </a:rPr>
              <a:t>Optimiza</a:t>
            </a:r>
            <a:r>
              <a:rPr sz="3200">
                <a:latin typeface="Arial"/>
                <a:cs typeface="Arial"/>
              </a:rPr>
              <a:t>r los </a:t>
            </a:r>
            <a:r>
              <a:rPr sz="3200">
                <a:latin typeface="Arial"/>
                <a:cs typeface="Arial"/>
              </a:rPr>
              <a:t>procesos de seguimiento</a:t>
            </a:r>
            <a:r>
              <a:rPr sz="3200">
                <a:latin typeface="Arial"/>
                <a:cs typeface="Arial"/>
              </a:rPr>
              <a:t> y  asigancion de citas medicas que se realizan </a:t>
            </a:r>
            <a:r>
              <a:rPr sz="3200">
                <a:latin typeface="Arial"/>
                <a:cs typeface="Arial"/>
              </a:rPr>
              <a:t>los mismo usuarios que cuentan con una cuenta previamente registradad</a:t>
            </a:r>
            <a:endParaRPr sz="3200" b="1">
              <a:latin typeface="Times New Roman"/>
              <a:ea typeface="Times New Roman"/>
              <a:cs typeface="Times New Roman"/>
            </a:endParaRPr>
          </a:p>
          <a:p>
            <a:pPr algn="ctr">
              <a:buClr>
                <a:schemeClr val="dk1"/>
              </a:buClr>
              <a:buSzPts val="2800"/>
              <a:defRPr/>
            </a:pPr>
            <a:endParaRPr sz="3200" b="1">
              <a:latin typeface="Times New Roman"/>
              <a:ea typeface="Times New Roman"/>
              <a:cs typeface="Times New Roman"/>
            </a:endParaRPr>
          </a:p>
        </p:txBody>
      </p:sp>
      <p:sp>
        <p:nvSpPr>
          <p:cNvPr id="23" name="Google Shape;93;p1" hidden="0"/>
          <p:cNvSpPr/>
          <p:nvPr isPhoto="0" userDrawn="0"/>
        </p:nvSpPr>
        <p:spPr bwMode="auto">
          <a:xfrm>
            <a:off x="1818401" y="8648456"/>
            <a:ext cx="6866504" cy="4574810"/>
          </a:xfrm>
          <a:prstGeom prst="round2DiagRect">
            <a:avLst>
              <a:gd name="adj1" fmla="val 24627"/>
              <a:gd name="adj2" fmla="val 0"/>
            </a:avLst>
          </a:prstGeom>
          <a:solidFill>
            <a:schemeClr val="lt1"/>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a:lnSpc>
                <a:spcPct val="150000"/>
              </a:lnSpc>
              <a:spcBef>
                <a:spcPts val="0"/>
              </a:spcBef>
              <a:spcAft>
                <a:spcPts val="0"/>
              </a:spcAft>
              <a:buFont typeface="Arial"/>
              <a:buChar char="•"/>
              <a:defRPr/>
            </a:pPr>
            <a:endParaRPr lang="es-CO" sz="3200" b="0" i="0" u="none" strike="noStrike">
              <a:solidFill>
                <a:srgbClr val="000000"/>
              </a:solidFill>
              <a:latin typeface="Times New Roman"/>
            </a:endParaRPr>
          </a:p>
          <a:p>
            <a:pPr>
              <a:lnSpc>
                <a:spcPct val="150000"/>
              </a:lnSpc>
              <a:spcBef>
                <a:spcPts val="0"/>
              </a:spcBef>
              <a:spcAft>
                <a:spcPts val="0"/>
              </a:spcAft>
              <a:buFont typeface="Arial"/>
              <a:buChar char="•"/>
              <a:defRPr/>
            </a:pPr>
            <a:r>
              <a:rPr lang="es-CO" sz="3200" b="0" i="0" u="none" strike="noStrike">
                <a:solidFill>
                  <a:srgbClr val="000000"/>
                </a:solidFill>
                <a:latin typeface="Times New Roman"/>
              </a:rPr>
              <a:t>Miller Vargas Mola</a:t>
            </a:r>
            <a:endParaRPr lang="es-CO" sz="3200" b="0" i="0" u="none" strike="noStrike">
              <a:solidFill>
                <a:srgbClr val="000000"/>
              </a:solidFill>
              <a:latin typeface="Times New Roman"/>
            </a:endParaRPr>
          </a:p>
          <a:p>
            <a:pPr>
              <a:lnSpc>
                <a:spcPct val="150000"/>
              </a:lnSpc>
              <a:spcBef>
                <a:spcPts val="0"/>
              </a:spcBef>
              <a:spcAft>
                <a:spcPts val="0"/>
              </a:spcAft>
              <a:buFont typeface="Arial"/>
              <a:buChar char="•"/>
              <a:defRPr/>
            </a:pPr>
            <a:r>
              <a:rPr lang="es-CO" sz="3200" b="0" i="0" u="none" strike="noStrike">
                <a:solidFill>
                  <a:srgbClr val="000000"/>
                </a:solidFill>
                <a:latin typeface="Times New Roman"/>
              </a:rPr>
              <a:t>Javier </a:t>
            </a:r>
            <a:r>
              <a:rPr lang="es-CO" sz="3200" b="0" i="0" u="none" strike="noStrike">
                <a:solidFill>
                  <a:srgbClr val="000000"/>
                </a:solidFill>
                <a:latin typeface="Times New Roman"/>
              </a:rPr>
              <a:t>Andres</a:t>
            </a:r>
            <a:r>
              <a:rPr lang="es-CO" sz="3200" b="0" i="0" u="none" strike="noStrike">
                <a:solidFill>
                  <a:srgbClr val="000000"/>
                </a:solidFill>
                <a:latin typeface="Times New Roman"/>
              </a:rPr>
              <a:t> Herrera Manjarrez</a:t>
            </a:r>
            <a:endParaRPr/>
          </a:p>
          <a:p>
            <a:pPr>
              <a:lnSpc>
                <a:spcPct val="150000"/>
              </a:lnSpc>
              <a:spcBef>
                <a:spcPts val="0"/>
              </a:spcBef>
              <a:spcAft>
                <a:spcPts val="0"/>
              </a:spcAft>
              <a:buFont typeface="Arial"/>
              <a:buChar char="•"/>
              <a:defRPr/>
            </a:pPr>
            <a:r>
              <a:rPr lang="es-CO" sz="3200" b="0" i="0" u="none" strike="noStrike">
                <a:solidFill>
                  <a:srgbClr val="000000"/>
                </a:solidFill>
                <a:latin typeface="Times New Roman"/>
              </a:rPr>
              <a:t>Carlos </a:t>
            </a:r>
            <a:r>
              <a:rPr lang="es-CO" sz="3200" b="0" i="0" u="none" strike="noStrike">
                <a:solidFill>
                  <a:srgbClr val="000000"/>
                </a:solidFill>
                <a:latin typeface="Times New Roman"/>
              </a:rPr>
              <a:t>Andres</a:t>
            </a:r>
            <a:r>
              <a:rPr lang="es-CO" sz="3200" b="0" i="0" u="none" strike="noStrike">
                <a:solidFill>
                  <a:srgbClr val="000000"/>
                </a:solidFill>
                <a:latin typeface="Times New Roman"/>
              </a:rPr>
              <a:t> </a:t>
            </a:r>
            <a:r>
              <a:rPr lang="es-CO" sz="3200" b="0" i="0" u="none" strike="noStrike">
                <a:solidFill>
                  <a:srgbClr val="000000"/>
                </a:solidFill>
                <a:latin typeface="Times New Roman"/>
              </a:rPr>
              <a:t>Coneo</a:t>
            </a:r>
            <a:r>
              <a:rPr lang="es-CO" sz="3200" b="0" i="0" u="none" strike="noStrike">
                <a:solidFill>
                  <a:srgbClr val="000000"/>
                </a:solidFill>
                <a:latin typeface="Times New Roman"/>
              </a:rPr>
              <a:t> Diaz</a:t>
            </a:r>
            <a:endParaRPr/>
          </a:p>
          <a:p>
            <a:pPr>
              <a:lnSpc>
                <a:spcPct val="150000"/>
              </a:lnSpc>
              <a:spcBef>
                <a:spcPts val="0"/>
              </a:spcBef>
              <a:spcAft>
                <a:spcPts val="1000"/>
              </a:spcAft>
              <a:buFont typeface="Arial"/>
              <a:buChar char="•"/>
              <a:defRPr/>
            </a:pPr>
            <a:r>
              <a:rPr lang="es-CO" sz="3200" b="0" i="0" u="none" strike="noStrike">
                <a:solidFill>
                  <a:srgbClr val="000000"/>
                </a:solidFill>
                <a:latin typeface="Times New Roman"/>
              </a:rPr>
              <a:t>Andres</a:t>
            </a:r>
            <a:r>
              <a:rPr lang="es-CO" sz="3200" b="0" i="0" u="none" strike="noStrike">
                <a:solidFill>
                  <a:srgbClr val="000000"/>
                </a:solidFill>
                <a:latin typeface="Times New Roman"/>
              </a:rPr>
              <a:t> Fabian Burgos</a:t>
            </a:r>
            <a:endParaRPr/>
          </a:p>
          <a:p>
            <a:pPr>
              <a:lnSpc>
                <a:spcPct val="114999"/>
              </a:lnSpc>
              <a:defRPr/>
            </a:pPr>
            <a:br>
              <a:rPr lang="en-US" sz="3200"/>
            </a:br>
            <a:endParaRPr lang="en-US" sz="3200"/>
          </a:p>
        </p:txBody>
      </p:sp>
      <p:sp>
        <p:nvSpPr>
          <p:cNvPr id="24" name="Google Shape;90;p1" hidden="0"/>
          <p:cNvSpPr/>
          <p:nvPr isPhoto="0" userDrawn="0"/>
        </p:nvSpPr>
        <p:spPr bwMode="auto">
          <a:xfrm>
            <a:off x="1392604" y="7548897"/>
            <a:ext cx="7521900" cy="698400"/>
          </a:xfrm>
          <a:prstGeom prst="round2DiagRect">
            <a:avLst>
              <a:gd name="adj1" fmla="val 50000"/>
              <a:gd name="adj2" fmla="val 0"/>
            </a:avLst>
          </a:prstGeom>
          <a:solidFill>
            <a:srgbClr val="DE0000"/>
          </a:solidFill>
          <a:ln w="57150" cap="flat" cmpd="sng">
            <a:solidFill>
              <a:srgbClr val="E10109"/>
            </a:solidFill>
            <a:prstDash val="solid"/>
            <a:miter lim="800000"/>
            <a:headEnd type="none" w="sm" len="sm"/>
            <a:tailEnd type="none" w="sm" len="sm"/>
          </a:ln>
        </p:spPr>
        <p:txBody>
          <a:bodyPr spcFirstLastPara="1" wrap="square" lIns="91425" tIns="45700" rIns="91425" bIns="45700" anchor="ctr" anchorCtr="0">
            <a:noAutofit/>
          </a:bodyPr>
          <a:lstStyle/>
          <a:p>
            <a:pPr algn="ctr">
              <a:defRPr/>
            </a:pPr>
            <a:r>
              <a:rPr sz="3200" b="1">
                <a:solidFill>
                  <a:schemeClr val="lt1"/>
                </a:solidFill>
              </a:rPr>
              <a:t>INTEGRANTES DE EQUIPO</a:t>
            </a:r>
            <a:endParaRPr sz="3200" b="1">
              <a:solidFill>
                <a:schemeClr val="lt1"/>
              </a:solidFill>
              <a:latin typeface="Arial"/>
              <a:ea typeface="Arial"/>
              <a:cs typeface="Arial"/>
            </a:endParaRPr>
          </a:p>
        </p:txBody>
      </p:sp>
      <p:pic>
        <p:nvPicPr>
          <p:cNvPr id="1371300664" name="" hidden="0"/>
          <p:cNvPicPr>
            <a:picLocks noChangeAspect="1"/>
          </p:cNvPicPr>
          <p:nvPr isPhoto="0" userDrawn="0"/>
        </p:nvPicPr>
        <p:blipFill>
          <a:blip r:embed="rId3"/>
          <a:stretch/>
        </p:blipFill>
        <p:spPr bwMode="auto">
          <a:xfrm flipH="0" flipV="0">
            <a:off x="4391971" y="32448499"/>
            <a:ext cx="6121571" cy="3633527"/>
          </a:xfrm>
          <a:prstGeom prst="rect">
            <a:avLst/>
          </a:prstGeom>
        </p:spPr>
      </p:pic>
      <p:pic>
        <p:nvPicPr>
          <p:cNvPr id="1260814251" name="" hidden="0"/>
          <p:cNvPicPr>
            <a:picLocks noChangeAspect="1"/>
          </p:cNvPicPr>
          <p:nvPr isPhoto="0" userDrawn="0"/>
        </p:nvPicPr>
        <p:blipFill>
          <a:blip r:embed="rId4"/>
          <a:stretch/>
        </p:blipFill>
        <p:spPr bwMode="auto">
          <a:xfrm flipH="0" flipV="0">
            <a:off x="4264971" y="36290250"/>
            <a:ext cx="6116943" cy="4333873"/>
          </a:xfrm>
          <a:prstGeom prst="rect">
            <a:avLst/>
          </a:prstGeom>
        </p:spPr>
      </p:pic>
      <p:pic>
        <p:nvPicPr>
          <p:cNvPr id="885819652" name="" hidden="0"/>
          <p:cNvPicPr>
            <a:picLocks noChangeAspect="1"/>
          </p:cNvPicPr>
          <p:nvPr isPhoto="0" userDrawn="0"/>
        </p:nvPicPr>
        <p:blipFill>
          <a:blip r:embed="rId5"/>
          <a:stretch/>
        </p:blipFill>
        <p:spPr bwMode="auto">
          <a:xfrm flipH="0" flipV="0">
            <a:off x="21505806" y="36163249"/>
            <a:ext cx="2263114" cy="3739525"/>
          </a:xfrm>
          <a:prstGeom prst="rect">
            <a:avLst/>
          </a:prstGeom>
        </p:spPr>
      </p:pic>
      <p:pic>
        <p:nvPicPr>
          <p:cNvPr id="44022649" name="" hidden="0"/>
          <p:cNvPicPr>
            <a:picLocks noChangeAspect="1"/>
          </p:cNvPicPr>
          <p:nvPr isPhoto="0" userDrawn="0"/>
        </p:nvPicPr>
        <p:blipFill>
          <a:blip r:embed="rId6"/>
          <a:stretch/>
        </p:blipFill>
        <p:spPr bwMode="auto">
          <a:xfrm flipH="0" flipV="0">
            <a:off x="11972975" y="32594238"/>
            <a:ext cx="6865668" cy="2997012"/>
          </a:xfrm>
          <a:prstGeom prst="rect">
            <a:avLst/>
          </a:prstGeom>
        </p:spPr>
      </p:pic>
      <p:pic>
        <p:nvPicPr>
          <p:cNvPr id="187628150" name="" hidden="0"/>
          <p:cNvPicPr>
            <a:picLocks noChangeAspect="1"/>
          </p:cNvPicPr>
          <p:nvPr isPhoto="0" userDrawn="0"/>
        </p:nvPicPr>
        <p:blipFill>
          <a:blip r:embed="rId7"/>
          <a:stretch/>
        </p:blipFill>
        <p:spPr bwMode="auto">
          <a:xfrm flipH="0" flipV="0">
            <a:off x="12384944" y="36290250"/>
            <a:ext cx="6335141" cy="4214324"/>
          </a:xfrm>
          <a:prstGeom prst="rect">
            <a:avLst/>
          </a:prstGeom>
        </p:spPr>
      </p:pic>
      <p:pic>
        <p:nvPicPr>
          <p:cNvPr id="1102090735" name="" hidden="0"/>
          <p:cNvPicPr>
            <a:picLocks noChangeAspect="1"/>
          </p:cNvPicPr>
          <p:nvPr isPhoto="0" userDrawn="0"/>
        </p:nvPicPr>
        <p:blipFill>
          <a:blip r:embed="rId8"/>
          <a:stretch/>
        </p:blipFill>
        <p:spPr bwMode="auto">
          <a:xfrm flipH="0" flipV="0">
            <a:off x="20646496" y="32448499"/>
            <a:ext cx="5102562" cy="29138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ONLYOFFICE/7.0.2.5</Application>
  <DocSecurity>0</DocSecurity>
  <PresentationFormat>Personalizado</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Coordinador De Investigaciones</dc:creator>
  <cp:keywords/>
  <dc:description/>
  <dc:identifier/>
  <dc:language/>
  <cp:lastModifiedBy/>
  <cp:revision>205</cp:revision>
  <dcterms:created xsi:type="dcterms:W3CDTF">2019-05-22T19:48:03Z</dcterms:created>
  <dcterms:modified xsi:type="dcterms:W3CDTF">2022-04-22T04:35:09Z</dcterms:modified>
  <cp:category/>
  <cp:contentStatus/>
  <cp:version/>
</cp:coreProperties>
</file>