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SkipTheDishes</a:t>
            </a:r>
            <a:br>
              <a:rPr lang="pt-BR"/>
            </a:br>
            <a:r>
              <a:rPr lang="pt-BR"/>
              <a:t>Tech Challenge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Data Engineer</a:t>
            </a:r>
            <a:br>
              <a:rPr lang="pt-BR" sz="3000">
                <a:solidFill>
                  <a:schemeClr val="dk1"/>
                </a:solidFill>
              </a:rPr>
            </a:br>
            <a:r>
              <a:rPr lang="pt-BR" sz="1200">
                <a:solidFill>
                  <a:schemeClr val="dk1"/>
                </a:solidFill>
              </a:rPr>
              <a:t>Miller Carvalho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Topics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Database Solution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Identify areas to expand the service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Moving environment to the Cloud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Database Solution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br>
              <a:rPr lang="pt-BR"/>
            </a:br>
            <a:r>
              <a:rPr lang="pt-BR"/>
              <a:t>● Sample Graph Estimation - Update position by a day x Hour</a:t>
            </a:r>
            <a:br>
              <a:rPr lang="pt-BR"/>
            </a:br>
            <a:r>
              <a:rPr lang="pt-BR"/>
              <a:t>graph:</a:t>
            </a:r>
            <a:br>
              <a:rPr lang="pt-BR"/>
            </a:b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95" y="1943100"/>
            <a:ext cx="4110499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Database Solution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Use DynamoDB - multi-model, schemaless, scalable, auto-managed and provisioned read/write capability @ AWS;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Table Model: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2" y="2216000"/>
            <a:ext cx="5529275" cy="23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Database Solution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Considering that will be exponential growth we could: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First: auto-scaling - could be expensive, but you can enable just to see the right behavior;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econd: DynamoDB must be able to write 3.333 events per second.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 will works if you provision 3.333 units to write per second in</a:t>
            </a:r>
            <a:br>
              <a:rPr lang="pt-BR"/>
            </a:br>
            <a:r>
              <a:rPr lang="pt-BR"/>
              <a:t>a table that will modeled to able cover courier’s system for the</a:t>
            </a:r>
            <a:br>
              <a:rPr lang="pt-BR"/>
            </a:br>
            <a:r>
              <a:rPr lang="pt-BR"/>
              <a:t>next 6 months.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Identify areas to expand the service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You can use Redshift to copy DynamoDB’s data, and you could perform SQL queries;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You can use a OLAP engine like Pentaho Mondrian to see your data in multidimensional model (cubes),  like image below: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524125"/>
            <a:ext cx="50863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Moving environment to the Cloud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13" y="1397778"/>
            <a:ext cx="7359133" cy="3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Moving environment to the Cloud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Kafka to stream events. You should keep the last 24 hours of events for a lot of consumers that wants to make near real-time decision or insert data into relational databases or DynamoDB;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DynamoDB to persist data;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Hadoop (EMR) to process distributed events in large scale, organizing data and record them into S3;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Redshift (Columnar Database) will get S3’s organized data to datawarehouse purposes (S3DistCP);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QuickSight for analytics, reports and dashboards;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Elasticsearch to keep events to be able to full text search events (for segmentation issues).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