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680700" cy="75565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979858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335"/>
          </a:stretch>
        </p:blipFill>
        <p:spPr>
          <a:xfrm>
            <a:off x="0" y="-279400"/>
            <a:ext cx="10680700" cy="7581900"/>
          </a:xfrm>
          <a:prstGeom prst="rect">
            <a:avLst/>
          </a:prstGeom>
        </p:spPr>
      </p:pic>
      <p:sp>
        <p:nvSpPr>
          <p:cNvPr id="558451401" name="Text">
    </p:cNvPr>
          <p:cNvSpPr>
            <a:spLocks noGrp="1"/>
          </p:cNvSpPr>
          <p:nvPr/>
        </p:nvSpPr>
        <p:spPr>
          <a:xfrm rot="0">
            <a:off x="635000" y="1181100"/>
            <a:ext cx="4191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站名</a:t>
            </a:r>
          </a:p>
        </p:txBody>
      </p:sp>
      <p:sp>
        <p:nvSpPr>
          <p:cNvPr id="150783375" name="Text">
    </p:cNvPr>
          <p:cNvSpPr>
            <a:spLocks noGrp="1"/>
          </p:cNvSpPr>
          <p:nvPr/>
        </p:nvSpPr>
        <p:spPr>
          <a:xfrm rot="0">
            <a:off x="1346200" y="1181100"/>
            <a:ext cx="825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影響地區</a:t>
            </a:r>
          </a:p>
        </p:txBody>
      </p:sp>
      <p:sp>
        <p:nvSpPr>
          <p:cNvPr id="185480165" name="Text">
    </p:cNvPr>
          <p:cNvSpPr>
            <a:spLocks noGrp="1"/>
          </p:cNvSpPr>
          <p:nvPr/>
        </p:nvSpPr>
        <p:spPr>
          <a:xfrm rot="0">
            <a:off x="2552700" y="1181100"/>
            <a:ext cx="9017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10分雨量</a:t>
            </a:r>
          </a:p>
        </p:txBody>
      </p:sp>
      <p:sp>
        <p:nvSpPr>
          <p:cNvPr id="1366361358" name="Text">
    </p:cNvPr>
          <p:cNvSpPr>
            <a:spLocks noGrp="1"/>
          </p:cNvSpPr>
          <p:nvPr/>
        </p:nvSpPr>
        <p:spPr>
          <a:xfrm rot="0">
            <a:off x="3454400" y="1181100"/>
            <a:ext cx="952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時雨量</a:t>
            </a:r>
          </a:p>
        </p:txBody>
      </p:sp>
      <p:sp>
        <p:nvSpPr>
          <p:cNvPr id="1392706535" name="Text">
    </p:cNvPr>
          <p:cNvSpPr>
            <a:spLocks noGrp="1"/>
          </p:cNvSpPr>
          <p:nvPr/>
        </p:nvSpPr>
        <p:spPr>
          <a:xfrm rot="0">
            <a:off x="4559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3時雨量</a:t>
            </a:r>
          </a:p>
        </p:txBody>
      </p:sp>
      <p:sp>
        <p:nvSpPr>
          <p:cNvPr id="1794465092" name="Text">
    </p:cNvPr>
          <p:cNvSpPr>
            <a:spLocks noGrp="1"/>
          </p:cNvSpPr>
          <p:nvPr/>
        </p:nvSpPr>
        <p:spPr>
          <a:xfrm rot="0">
            <a:off x="5702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6時雨量</a:t>
            </a:r>
          </a:p>
        </p:txBody>
      </p:sp>
      <p:sp>
        <p:nvSpPr>
          <p:cNvPr id="314462776" name="Text">
    </p:cNvPr>
          <p:cNvSpPr>
            <a:spLocks noGrp="1"/>
          </p:cNvSpPr>
          <p:nvPr/>
        </p:nvSpPr>
        <p:spPr>
          <a:xfrm rot="0">
            <a:off x="68453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12時雨</a:t>
            </a:r>
          </a:p>
        </p:txBody>
      </p:sp>
      <p:sp>
        <p:nvSpPr>
          <p:cNvPr id="218620965" name="Text">
    </p:cNvPr>
          <p:cNvSpPr>
            <a:spLocks noGrp="1"/>
          </p:cNvSpPr>
          <p:nvPr/>
        </p:nvSpPr>
        <p:spPr>
          <a:xfrm rot="0">
            <a:off x="79502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24時雨</a:t>
            </a:r>
          </a:p>
        </p:txBody>
      </p:sp>
      <p:sp>
        <p:nvSpPr>
          <p:cNvPr id="18038738" name="Text">
    </p:cNvPr>
          <p:cNvSpPr>
            <a:spLocks noGrp="1"/>
          </p:cNvSpPr>
          <p:nvPr/>
        </p:nvSpPr>
        <p:spPr>
          <a:xfrm rot="0">
            <a:off x="9055100" y="1181100"/>
            <a:ext cx="9144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時間</a:t>
            </a:r>
          </a:p>
        </p:txBody>
      </p:sp>
      <p:sp>
        <p:nvSpPr>
          <p:cNvPr id="381875339" name="Text">
    </p:cNvPr>
          <p:cNvSpPr>
            <a:spLocks noGrp="1"/>
          </p:cNvSpPr>
          <p:nvPr/>
        </p:nvSpPr>
        <p:spPr>
          <a:xfrm rot="0">
            <a:off x="8280400" y="698500"/>
            <a:ext cx="81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產生日期:</a:t>
            </a:r>
          </a:p>
        </p:txBody>
      </p:sp>
      <p:sp>
        <p:nvSpPr>
          <p:cNvPr id="1497685337" name="Text">
    </p:cNvPr>
          <p:cNvSpPr>
            <a:spLocks noGrp="1"/>
          </p:cNvSpPr>
          <p:nvPr/>
        </p:nvSpPr>
        <p:spPr>
          <a:xfrm rot="0">
            <a:off x="9156700" y="69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200">
                <a:latin typeface="新細明體"/>
                <a:ea typeface="新細明體"/>
                <a:cs typeface="新細明體"/>
              </a:rPr>
              <a:t>2016/02/24</a:t>
            </a:r>
          </a:p>
        </p:txBody>
      </p:sp>
      <p:sp>
        <p:nvSpPr>
          <p:cNvPr id="941632472" name="Text">
    </p:cNvPr>
          <p:cNvSpPr>
            <a:spLocks noGrp="1"/>
          </p:cNvSpPr>
          <p:nvPr/>
        </p:nvSpPr>
        <p:spPr>
          <a:xfrm rot="0">
            <a:off x="4254500" y="-76200"/>
            <a:ext cx="2413000" cy="584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6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3600">
                <a:latin typeface="新細明體"/>
                <a:ea typeface="新細明體"/>
                <a:cs typeface="新細明體"/>
              </a:rPr>
              <a:t>雨量資料表</a:t>
            </a:r>
          </a:p>
        </p:txBody>
      </p:sp>
      <p:sp>
        <p:nvSpPr>
          <p:cNvPr id="1209962161" name="Text">
    </p:cNvPr>
          <p:cNvSpPr>
            <a:spLocks noGrp="1"/>
          </p:cNvSpPr>
          <p:nvPr/>
        </p:nvSpPr>
        <p:spPr>
          <a:xfrm rot="0">
            <a:off x="635000" y="1574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內埔</a:t>
            </a:r>
          </a:p>
        </p:txBody>
      </p:sp>
      <p:sp>
        <p:nvSpPr>
          <p:cNvPr id="1311386484" name="Text">
    </p:cNvPr>
          <p:cNvSpPr>
            <a:spLocks noGrp="1"/>
          </p:cNvSpPr>
          <p:nvPr/>
        </p:nvSpPr>
        <p:spPr>
          <a:xfrm rot="0">
            <a:off x="1346200" y="1574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竹崎鄉</a:t>
            </a:r>
          </a:p>
        </p:txBody>
      </p:sp>
      <p:sp>
        <p:nvSpPr>
          <p:cNvPr id="847967427" name="Text">
    </p:cNvPr>
          <p:cNvSpPr>
            <a:spLocks noGrp="1"/>
          </p:cNvSpPr>
          <p:nvPr/>
        </p:nvSpPr>
        <p:spPr>
          <a:xfrm rot="0">
            <a:off x="2717800" y="1574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087064097" name="Text">
    </p:cNvPr>
          <p:cNvSpPr>
            <a:spLocks noGrp="1"/>
          </p:cNvSpPr>
          <p:nvPr/>
        </p:nvSpPr>
        <p:spPr>
          <a:xfrm rot="0">
            <a:off x="3721100" y="1574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642893250" name="Text">
    </p:cNvPr>
          <p:cNvSpPr>
            <a:spLocks noGrp="1"/>
          </p:cNvSpPr>
          <p:nvPr/>
        </p:nvSpPr>
        <p:spPr>
          <a:xfrm rot="0">
            <a:off x="4787900" y="1574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909603271" name="Text">
    </p:cNvPr>
          <p:cNvSpPr>
            <a:spLocks noGrp="1"/>
          </p:cNvSpPr>
          <p:nvPr/>
        </p:nvSpPr>
        <p:spPr>
          <a:xfrm rot="0">
            <a:off x="5842000" y="1574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59071282" name="Text">
    </p:cNvPr>
          <p:cNvSpPr>
            <a:spLocks noGrp="1"/>
          </p:cNvSpPr>
          <p:nvPr/>
        </p:nvSpPr>
        <p:spPr>
          <a:xfrm rot="0">
            <a:off x="7023100" y="1574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070080949" name="Text">
    </p:cNvPr>
          <p:cNvSpPr>
            <a:spLocks noGrp="1"/>
          </p:cNvSpPr>
          <p:nvPr/>
        </p:nvSpPr>
        <p:spPr>
          <a:xfrm rot="0">
            <a:off x="8013700" y="1574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822449865" name="Text">
    </p:cNvPr>
          <p:cNvSpPr>
            <a:spLocks noGrp="1"/>
          </p:cNvSpPr>
          <p:nvPr/>
        </p:nvSpPr>
        <p:spPr>
          <a:xfrm rot="0">
            <a:off x="9055100" y="1574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355623894" name="Text">
    </p:cNvPr>
          <p:cNvSpPr>
            <a:spLocks noGrp="1"/>
          </p:cNvSpPr>
          <p:nvPr/>
        </p:nvSpPr>
        <p:spPr>
          <a:xfrm rot="0">
            <a:off x="635000" y="2006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魚寮</a:t>
            </a:r>
          </a:p>
        </p:txBody>
      </p:sp>
      <p:sp>
        <p:nvSpPr>
          <p:cNvPr id="523796857" name="Text">
    </p:cNvPr>
          <p:cNvSpPr>
            <a:spLocks noGrp="1"/>
          </p:cNvSpPr>
          <p:nvPr/>
        </p:nvSpPr>
        <p:spPr>
          <a:xfrm rot="0">
            <a:off x="1346200" y="2006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太保市</a:t>
            </a:r>
          </a:p>
        </p:txBody>
      </p:sp>
      <p:sp>
        <p:nvSpPr>
          <p:cNvPr id="918306546" name="Text">
    </p:cNvPr>
          <p:cNvSpPr>
            <a:spLocks noGrp="1"/>
          </p:cNvSpPr>
          <p:nvPr/>
        </p:nvSpPr>
        <p:spPr>
          <a:xfrm rot="0">
            <a:off x="2717800" y="2006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3147633" name="Text">
    </p:cNvPr>
          <p:cNvSpPr>
            <a:spLocks noGrp="1"/>
          </p:cNvSpPr>
          <p:nvPr/>
        </p:nvSpPr>
        <p:spPr>
          <a:xfrm rot="0">
            <a:off x="3721100" y="2006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928935837" name="Text">
    </p:cNvPr>
          <p:cNvSpPr>
            <a:spLocks noGrp="1"/>
          </p:cNvSpPr>
          <p:nvPr/>
        </p:nvSpPr>
        <p:spPr>
          <a:xfrm rot="0">
            <a:off x="4787900" y="2006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211477347" name="Text">
    </p:cNvPr>
          <p:cNvSpPr>
            <a:spLocks noGrp="1"/>
          </p:cNvSpPr>
          <p:nvPr/>
        </p:nvSpPr>
        <p:spPr>
          <a:xfrm rot="0">
            <a:off x="5842000" y="2006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007313822" name="Text">
    </p:cNvPr>
          <p:cNvSpPr>
            <a:spLocks noGrp="1"/>
          </p:cNvSpPr>
          <p:nvPr/>
        </p:nvSpPr>
        <p:spPr>
          <a:xfrm rot="0">
            <a:off x="7023100" y="2006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309817053" name="Text">
    </p:cNvPr>
          <p:cNvSpPr>
            <a:spLocks noGrp="1"/>
          </p:cNvSpPr>
          <p:nvPr/>
        </p:nvSpPr>
        <p:spPr>
          <a:xfrm rot="0">
            <a:off x="8013700" y="2006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40344374" name="Text">
    </p:cNvPr>
          <p:cNvSpPr>
            <a:spLocks noGrp="1"/>
          </p:cNvSpPr>
          <p:nvPr/>
        </p:nvSpPr>
        <p:spPr>
          <a:xfrm rot="0">
            <a:off x="9055100" y="2006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51153811" name="Text">
    </p:cNvPr>
          <p:cNvSpPr>
            <a:spLocks noGrp="1"/>
          </p:cNvSpPr>
          <p:nvPr/>
        </p:nvSpPr>
        <p:spPr>
          <a:xfrm rot="0">
            <a:off x="635000" y="2438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朴子</a:t>
            </a:r>
          </a:p>
        </p:txBody>
      </p:sp>
      <p:sp>
        <p:nvSpPr>
          <p:cNvPr id="748642677" name="Text">
    </p:cNvPr>
          <p:cNvSpPr>
            <a:spLocks noGrp="1"/>
          </p:cNvSpPr>
          <p:nvPr/>
        </p:nvSpPr>
        <p:spPr>
          <a:xfrm rot="0">
            <a:off x="1346200" y="2438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朴子市</a:t>
            </a:r>
          </a:p>
        </p:txBody>
      </p:sp>
      <p:sp>
        <p:nvSpPr>
          <p:cNvPr id="330784566" name="Text">
    </p:cNvPr>
          <p:cNvSpPr>
            <a:spLocks noGrp="1"/>
          </p:cNvSpPr>
          <p:nvPr/>
        </p:nvSpPr>
        <p:spPr>
          <a:xfrm rot="0">
            <a:off x="2717800" y="2438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808522326" name="Text">
    </p:cNvPr>
          <p:cNvSpPr>
            <a:spLocks noGrp="1"/>
          </p:cNvSpPr>
          <p:nvPr/>
        </p:nvSpPr>
        <p:spPr>
          <a:xfrm rot="0">
            <a:off x="3721100" y="2438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351193444" name="Text">
    </p:cNvPr>
          <p:cNvSpPr>
            <a:spLocks noGrp="1"/>
          </p:cNvSpPr>
          <p:nvPr/>
        </p:nvSpPr>
        <p:spPr>
          <a:xfrm rot="0">
            <a:off x="4787900" y="2438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223151352" name="Text">
    </p:cNvPr>
          <p:cNvSpPr>
            <a:spLocks noGrp="1"/>
          </p:cNvSpPr>
          <p:nvPr/>
        </p:nvSpPr>
        <p:spPr>
          <a:xfrm rot="0">
            <a:off x="5842000" y="2438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791303980" name="Text">
    </p:cNvPr>
          <p:cNvSpPr>
            <a:spLocks noGrp="1"/>
          </p:cNvSpPr>
          <p:nvPr/>
        </p:nvSpPr>
        <p:spPr>
          <a:xfrm rot="0">
            <a:off x="7023100" y="2438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872744567" name="Text">
    </p:cNvPr>
          <p:cNvSpPr>
            <a:spLocks noGrp="1"/>
          </p:cNvSpPr>
          <p:nvPr/>
        </p:nvSpPr>
        <p:spPr>
          <a:xfrm rot="0">
            <a:off x="8013700" y="2438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904628559" name="Text">
    </p:cNvPr>
          <p:cNvSpPr>
            <a:spLocks noGrp="1"/>
          </p:cNvSpPr>
          <p:nvPr/>
        </p:nvSpPr>
        <p:spPr>
          <a:xfrm rot="0">
            <a:off x="9055100" y="2438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2055454000" name="Text">
    </p:cNvPr>
          <p:cNvSpPr>
            <a:spLocks noGrp="1"/>
          </p:cNvSpPr>
          <p:nvPr/>
        </p:nvSpPr>
        <p:spPr>
          <a:xfrm rot="0">
            <a:off x="635000" y="2870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東後寮</a:t>
            </a:r>
          </a:p>
        </p:txBody>
      </p:sp>
      <p:sp>
        <p:nvSpPr>
          <p:cNvPr id="1593432358" name="Text">
    </p:cNvPr>
          <p:cNvSpPr>
            <a:spLocks noGrp="1"/>
          </p:cNvSpPr>
          <p:nvPr/>
        </p:nvSpPr>
        <p:spPr>
          <a:xfrm rot="0">
            <a:off x="1346200" y="2870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義竹鄉</a:t>
            </a:r>
          </a:p>
        </p:txBody>
      </p:sp>
      <p:sp>
        <p:nvSpPr>
          <p:cNvPr id="1696562816" name="Text">
    </p:cNvPr>
          <p:cNvSpPr>
            <a:spLocks noGrp="1"/>
          </p:cNvSpPr>
          <p:nvPr/>
        </p:nvSpPr>
        <p:spPr>
          <a:xfrm rot="0">
            <a:off x="2717800" y="2870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990867293" name="Text">
    </p:cNvPr>
          <p:cNvSpPr>
            <a:spLocks noGrp="1"/>
          </p:cNvSpPr>
          <p:nvPr/>
        </p:nvSpPr>
        <p:spPr>
          <a:xfrm rot="0">
            <a:off x="3721100" y="2870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63889544" name="Text">
    </p:cNvPr>
          <p:cNvSpPr>
            <a:spLocks noGrp="1"/>
          </p:cNvSpPr>
          <p:nvPr/>
        </p:nvSpPr>
        <p:spPr>
          <a:xfrm rot="0">
            <a:off x="4787900" y="2870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446231797" name="Text">
    </p:cNvPr>
          <p:cNvSpPr>
            <a:spLocks noGrp="1"/>
          </p:cNvSpPr>
          <p:nvPr/>
        </p:nvSpPr>
        <p:spPr>
          <a:xfrm rot="0">
            <a:off x="5842000" y="2870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804916855" name="Text">
    </p:cNvPr>
          <p:cNvSpPr>
            <a:spLocks noGrp="1"/>
          </p:cNvSpPr>
          <p:nvPr/>
        </p:nvSpPr>
        <p:spPr>
          <a:xfrm rot="0">
            <a:off x="7023100" y="2870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238089532" name="Text">
    </p:cNvPr>
          <p:cNvSpPr>
            <a:spLocks noGrp="1"/>
          </p:cNvSpPr>
          <p:nvPr/>
        </p:nvSpPr>
        <p:spPr>
          <a:xfrm rot="0">
            <a:off x="8013700" y="2870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601708541" name="Text">
    </p:cNvPr>
          <p:cNvSpPr>
            <a:spLocks noGrp="1"/>
          </p:cNvSpPr>
          <p:nvPr/>
        </p:nvSpPr>
        <p:spPr>
          <a:xfrm rot="0">
            <a:off x="9055100" y="2870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207933442" name="Text">
    </p:cNvPr>
          <p:cNvSpPr>
            <a:spLocks noGrp="1"/>
          </p:cNvSpPr>
          <p:nvPr/>
        </p:nvSpPr>
        <p:spPr>
          <a:xfrm rot="0">
            <a:off x="635000" y="3302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豐山</a:t>
            </a:r>
          </a:p>
        </p:txBody>
      </p:sp>
      <p:sp>
        <p:nvSpPr>
          <p:cNvPr id="1574444603" name="Text">
    </p:cNvPr>
          <p:cNvSpPr>
            <a:spLocks noGrp="1"/>
          </p:cNvSpPr>
          <p:nvPr/>
        </p:nvSpPr>
        <p:spPr>
          <a:xfrm rot="0">
            <a:off x="1346200" y="3302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阿里山鄉</a:t>
            </a:r>
          </a:p>
        </p:txBody>
      </p:sp>
      <p:sp>
        <p:nvSpPr>
          <p:cNvPr id="396944287" name="Text">
    </p:cNvPr>
          <p:cNvSpPr>
            <a:spLocks noGrp="1"/>
          </p:cNvSpPr>
          <p:nvPr/>
        </p:nvSpPr>
        <p:spPr>
          <a:xfrm rot="0">
            <a:off x="2717800" y="3302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358424027" name="Text">
    </p:cNvPr>
          <p:cNvSpPr>
            <a:spLocks noGrp="1"/>
          </p:cNvSpPr>
          <p:nvPr/>
        </p:nvSpPr>
        <p:spPr>
          <a:xfrm rot="0">
            <a:off x="3721100" y="3302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133970532" name="Text">
    </p:cNvPr>
          <p:cNvSpPr>
            <a:spLocks noGrp="1"/>
          </p:cNvSpPr>
          <p:nvPr/>
        </p:nvSpPr>
        <p:spPr>
          <a:xfrm rot="0">
            <a:off x="4787900" y="3302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872847846" name="Text">
    </p:cNvPr>
          <p:cNvSpPr>
            <a:spLocks noGrp="1"/>
          </p:cNvSpPr>
          <p:nvPr/>
        </p:nvSpPr>
        <p:spPr>
          <a:xfrm rot="0">
            <a:off x="5842000" y="3302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285933643" name="Text">
    </p:cNvPr>
          <p:cNvSpPr>
            <a:spLocks noGrp="1"/>
          </p:cNvSpPr>
          <p:nvPr/>
        </p:nvSpPr>
        <p:spPr>
          <a:xfrm rot="0">
            <a:off x="7023100" y="3302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411314493" name="Text">
    </p:cNvPr>
          <p:cNvSpPr>
            <a:spLocks noGrp="1"/>
          </p:cNvSpPr>
          <p:nvPr/>
        </p:nvSpPr>
        <p:spPr>
          <a:xfrm rot="0">
            <a:off x="8013700" y="3302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12824158" name="Text">
    </p:cNvPr>
          <p:cNvSpPr>
            <a:spLocks noGrp="1"/>
          </p:cNvSpPr>
          <p:nvPr/>
        </p:nvSpPr>
        <p:spPr>
          <a:xfrm rot="0">
            <a:off x="9055100" y="3302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375351251" name="Text">
    </p:cNvPr>
          <p:cNvSpPr>
            <a:spLocks noGrp="1"/>
          </p:cNvSpPr>
          <p:nvPr/>
        </p:nvSpPr>
        <p:spPr>
          <a:xfrm rot="0">
            <a:off x="635000" y="3733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中埔</a:t>
            </a:r>
          </a:p>
        </p:txBody>
      </p:sp>
      <p:sp>
        <p:nvSpPr>
          <p:cNvPr id="14499249" name="Text">
    </p:cNvPr>
          <p:cNvSpPr>
            <a:spLocks noGrp="1"/>
          </p:cNvSpPr>
          <p:nvPr/>
        </p:nvSpPr>
        <p:spPr>
          <a:xfrm rot="0">
            <a:off x="1346200" y="3733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中埔鄉</a:t>
            </a:r>
          </a:p>
        </p:txBody>
      </p:sp>
      <p:sp>
        <p:nvSpPr>
          <p:cNvPr id="1023225832" name="Text">
    </p:cNvPr>
          <p:cNvSpPr>
            <a:spLocks noGrp="1"/>
          </p:cNvSpPr>
          <p:nvPr/>
        </p:nvSpPr>
        <p:spPr>
          <a:xfrm rot="0">
            <a:off x="2717800" y="3733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307513248" name="Text">
    </p:cNvPr>
          <p:cNvSpPr>
            <a:spLocks noGrp="1"/>
          </p:cNvSpPr>
          <p:nvPr/>
        </p:nvSpPr>
        <p:spPr>
          <a:xfrm rot="0">
            <a:off x="3721100" y="3733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529504454" name="Text">
    </p:cNvPr>
          <p:cNvSpPr>
            <a:spLocks noGrp="1"/>
          </p:cNvSpPr>
          <p:nvPr/>
        </p:nvSpPr>
        <p:spPr>
          <a:xfrm rot="0">
            <a:off x="4787900" y="3733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002103788" name="Text">
    </p:cNvPr>
          <p:cNvSpPr>
            <a:spLocks noGrp="1"/>
          </p:cNvSpPr>
          <p:nvPr/>
        </p:nvSpPr>
        <p:spPr>
          <a:xfrm rot="0">
            <a:off x="5842000" y="3733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791605142" name="Text">
    </p:cNvPr>
          <p:cNvSpPr>
            <a:spLocks noGrp="1"/>
          </p:cNvSpPr>
          <p:nvPr/>
        </p:nvSpPr>
        <p:spPr>
          <a:xfrm rot="0">
            <a:off x="7023100" y="3733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639407007" name="Text">
    </p:cNvPr>
          <p:cNvSpPr>
            <a:spLocks noGrp="1"/>
          </p:cNvSpPr>
          <p:nvPr/>
        </p:nvSpPr>
        <p:spPr>
          <a:xfrm rot="0">
            <a:off x="8013700" y="3733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298375639" name="Text">
    </p:cNvPr>
          <p:cNvSpPr>
            <a:spLocks noGrp="1"/>
          </p:cNvSpPr>
          <p:nvPr/>
        </p:nvSpPr>
        <p:spPr>
          <a:xfrm rot="0">
            <a:off x="9055100" y="3733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218027506" name="Text">
    </p:cNvPr>
          <p:cNvSpPr>
            <a:spLocks noGrp="1"/>
          </p:cNvSpPr>
          <p:nvPr/>
        </p:nvSpPr>
        <p:spPr>
          <a:xfrm rot="0">
            <a:off x="635000" y="4165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小公田</a:t>
            </a:r>
          </a:p>
        </p:txBody>
      </p:sp>
      <p:sp>
        <p:nvSpPr>
          <p:cNvPr id="1574170138" name="Text">
    </p:cNvPr>
          <p:cNvSpPr>
            <a:spLocks noGrp="1"/>
          </p:cNvSpPr>
          <p:nvPr/>
        </p:nvSpPr>
        <p:spPr>
          <a:xfrm rot="0">
            <a:off x="1346200" y="4165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番路鄉</a:t>
            </a:r>
          </a:p>
        </p:txBody>
      </p:sp>
      <p:sp>
        <p:nvSpPr>
          <p:cNvPr id="78978326" name="Text">
    </p:cNvPr>
          <p:cNvSpPr>
            <a:spLocks noGrp="1"/>
          </p:cNvSpPr>
          <p:nvPr/>
        </p:nvSpPr>
        <p:spPr>
          <a:xfrm rot="0">
            <a:off x="2717800" y="4165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43831236" name="Text">
    </p:cNvPr>
          <p:cNvSpPr>
            <a:spLocks noGrp="1"/>
          </p:cNvSpPr>
          <p:nvPr/>
        </p:nvSpPr>
        <p:spPr>
          <a:xfrm rot="0">
            <a:off x="3721100" y="4165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672784976" name="Text">
    </p:cNvPr>
          <p:cNvSpPr>
            <a:spLocks noGrp="1"/>
          </p:cNvSpPr>
          <p:nvPr/>
        </p:nvSpPr>
        <p:spPr>
          <a:xfrm rot="0">
            <a:off x="4787900" y="4165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995690177" name="Text">
    </p:cNvPr>
          <p:cNvSpPr>
            <a:spLocks noGrp="1"/>
          </p:cNvSpPr>
          <p:nvPr/>
        </p:nvSpPr>
        <p:spPr>
          <a:xfrm rot="0">
            <a:off x="5842000" y="4165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372227415" name="Text">
    </p:cNvPr>
          <p:cNvSpPr>
            <a:spLocks noGrp="1"/>
          </p:cNvSpPr>
          <p:nvPr/>
        </p:nvSpPr>
        <p:spPr>
          <a:xfrm rot="0">
            <a:off x="7023100" y="4165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199278772" name="Text">
    </p:cNvPr>
          <p:cNvSpPr>
            <a:spLocks noGrp="1"/>
          </p:cNvSpPr>
          <p:nvPr/>
        </p:nvSpPr>
        <p:spPr>
          <a:xfrm rot="0">
            <a:off x="8013700" y="4165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144293909" name="Text">
    </p:cNvPr>
          <p:cNvSpPr>
            <a:spLocks noGrp="1"/>
          </p:cNvSpPr>
          <p:nvPr/>
        </p:nvSpPr>
        <p:spPr>
          <a:xfrm rot="0">
            <a:off x="9055100" y="4165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77164609" name="Text">
    </p:cNvPr>
          <p:cNvSpPr>
            <a:spLocks noGrp="1"/>
          </p:cNvSpPr>
          <p:nvPr/>
        </p:nvSpPr>
        <p:spPr>
          <a:xfrm rot="0">
            <a:off x="635000" y="4597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新高口</a:t>
            </a:r>
          </a:p>
        </p:txBody>
      </p:sp>
      <p:sp>
        <p:nvSpPr>
          <p:cNvPr id="1972944322" name="Text">
    </p:cNvPr>
          <p:cNvSpPr>
            <a:spLocks noGrp="1"/>
          </p:cNvSpPr>
          <p:nvPr/>
        </p:nvSpPr>
        <p:spPr>
          <a:xfrm rot="0">
            <a:off x="1346200" y="4597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阿里山鄉</a:t>
            </a:r>
          </a:p>
        </p:txBody>
      </p:sp>
      <p:sp>
        <p:nvSpPr>
          <p:cNvPr id="2127710174" name="Text">
    </p:cNvPr>
          <p:cNvSpPr>
            <a:spLocks noGrp="1"/>
          </p:cNvSpPr>
          <p:nvPr/>
        </p:nvSpPr>
        <p:spPr>
          <a:xfrm rot="0">
            <a:off x="2717800" y="4597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27204574" name="Text">
    </p:cNvPr>
          <p:cNvSpPr>
            <a:spLocks noGrp="1"/>
          </p:cNvSpPr>
          <p:nvPr/>
        </p:nvSpPr>
        <p:spPr>
          <a:xfrm rot="0">
            <a:off x="3721100" y="4597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09747696" name="Text">
    </p:cNvPr>
          <p:cNvSpPr>
            <a:spLocks noGrp="1"/>
          </p:cNvSpPr>
          <p:nvPr/>
        </p:nvSpPr>
        <p:spPr>
          <a:xfrm rot="0">
            <a:off x="4787900" y="4597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208861945" name="Text">
    </p:cNvPr>
          <p:cNvSpPr>
            <a:spLocks noGrp="1"/>
          </p:cNvSpPr>
          <p:nvPr/>
        </p:nvSpPr>
        <p:spPr>
          <a:xfrm rot="0">
            <a:off x="5842000" y="4597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147408995" name="Text">
    </p:cNvPr>
          <p:cNvSpPr>
            <a:spLocks noGrp="1"/>
          </p:cNvSpPr>
          <p:nvPr/>
        </p:nvSpPr>
        <p:spPr>
          <a:xfrm rot="0">
            <a:off x="7023100" y="4597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892807483" name="Text">
    </p:cNvPr>
          <p:cNvSpPr>
            <a:spLocks noGrp="1"/>
          </p:cNvSpPr>
          <p:nvPr/>
        </p:nvSpPr>
        <p:spPr>
          <a:xfrm rot="0">
            <a:off x="8013700" y="4597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947125192" name="Text">
    </p:cNvPr>
          <p:cNvSpPr>
            <a:spLocks noGrp="1"/>
          </p:cNvSpPr>
          <p:nvPr/>
        </p:nvSpPr>
        <p:spPr>
          <a:xfrm rot="0">
            <a:off x="9055100" y="4597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184310380" name="Text">
    </p:cNvPr>
          <p:cNvSpPr>
            <a:spLocks noGrp="1"/>
          </p:cNvSpPr>
          <p:nvPr/>
        </p:nvSpPr>
        <p:spPr>
          <a:xfrm rot="0">
            <a:off x="635000" y="5029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中坑</a:t>
            </a:r>
          </a:p>
        </p:txBody>
      </p:sp>
      <p:sp>
        <p:nvSpPr>
          <p:cNvPr id="1826116264" name="Text">
    </p:cNvPr>
          <p:cNvSpPr>
            <a:spLocks noGrp="1"/>
          </p:cNvSpPr>
          <p:nvPr/>
        </p:nvSpPr>
        <p:spPr>
          <a:xfrm rot="0">
            <a:off x="1346200" y="5029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大林鎮</a:t>
            </a:r>
          </a:p>
        </p:txBody>
      </p:sp>
      <p:sp>
        <p:nvSpPr>
          <p:cNvPr id="1847249771" name="Text">
    </p:cNvPr>
          <p:cNvSpPr>
            <a:spLocks noGrp="1"/>
          </p:cNvSpPr>
          <p:nvPr/>
        </p:nvSpPr>
        <p:spPr>
          <a:xfrm rot="0">
            <a:off x="2717800" y="5029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55816518" name="Text">
    </p:cNvPr>
          <p:cNvSpPr>
            <a:spLocks noGrp="1"/>
          </p:cNvSpPr>
          <p:nvPr/>
        </p:nvSpPr>
        <p:spPr>
          <a:xfrm rot="0">
            <a:off x="3721100" y="5029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4353576" name="Text">
    </p:cNvPr>
          <p:cNvSpPr>
            <a:spLocks noGrp="1"/>
          </p:cNvSpPr>
          <p:nvPr/>
        </p:nvSpPr>
        <p:spPr>
          <a:xfrm rot="0">
            <a:off x="4787900" y="5029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840001857" name="Text">
    </p:cNvPr>
          <p:cNvSpPr>
            <a:spLocks noGrp="1"/>
          </p:cNvSpPr>
          <p:nvPr/>
        </p:nvSpPr>
        <p:spPr>
          <a:xfrm rot="0">
            <a:off x="5842000" y="5029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353715221" name="Text">
    </p:cNvPr>
          <p:cNvSpPr>
            <a:spLocks noGrp="1"/>
          </p:cNvSpPr>
          <p:nvPr/>
        </p:nvSpPr>
        <p:spPr>
          <a:xfrm rot="0">
            <a:off x="7023100" y="5029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656984451" name="Text">
    </p:cNvPr>
          <p:cNvSpPr>
            <a:spLocks noGrp="1"/>
          </p:cNvSpPr>
          <p:nvPr/>
        </p:nvSpPr>
        <p:spPr>
          <a:xfrm rot="0">
            <a:off x="8013700" y="5029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724238730" name="Text">
    </p:cNvPr>
          <p:cNvSpPr>
            <a:spLocks noGrp="1"/>
          </p:cNvSpPr>
          <p:nvPr/>
        </p:nvSpPr>
        <p:spPr>
          <a:xfrm rot="0">
            <a:off x="9055100" y="5029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136002492" name="Text">
    </p:cNvPr>
          <p:cNvSpPr>
            <a:spLocks noGrp="1"/>
          </p:cNvSpPr>
          <p:nvPr/>
        </p:nvSpPr>
        <p:spPr>
          <a:xfrm rot="0">
            <a:off x="635000" y="5461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溪口</a:t>
            </a:r>
          </a:p>
        </p:txBody>
      </p:sp>
      <p:sp>
        <p:nvSpPr>
          <p:cNvPr id="1664261214" name="Text">
    </p:cNvPr>
          <p:cNvSpPr>
            <a:spLocks noGrp="1"/>
          </p:cNvSpPr>
          <p:nvPr/>
        </p:nvSpPr>
        <p:spPr>
          <a:xfrm rot="0">
            <a:off x="1346200" y="5461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溪口鄉</a:t>
            </a:r>
          </a:p>
        </p:txBody>
      </p:sp>
      <p:sp>
        <p:nvSpPr>
          <p:cNvPr id="263721523" name="Text">
    </p:cNvPr>
          <p:cNvSpPr>
            <a:spLocks noGrp="1"/>
          </p:cNvSpPr>
          <p:nvPr/>
        </p:nvSpPr>
        <p:spPr>
          <a:xfrm rot="0">
            <a:off x="2717800" y="5461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108873300" name="Text">
    </p:cNvPr>
          <p:cNvSpPr>
            <a:spLocks noGrp="1"/>
          </p:cNvSpPr>
          <p:nvPr/>
        </p:nvSpPr>
        <p:spPr>
          <a:xfrm rot="0">
            <a:off x="3721100" y="5461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763443012" name="Text">
    </p:cNvPr>
          <p:cNvSpPr>
            <a:spLocks noGrp="1"/>
          </p:cNvSpPr>
          <p:nvPr/>
        </p:nvSpPr>
        <p:spPr>
          <a:xfrm rot="0">
            <a:off x="4787900" y="5461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764890437" name="Text">
    </p:cNvPr>
          <p:cNvSpPr>
            <a:spLocks noGrp="1"/>
          </p:cNvSpPr>
          <p:nvPr/>
        </p:nvSpPr>
        <p:spPr>
          <a:xfrm rot="0">
            <a:off x="5842000" y="5461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676463717" name="Text">
    </p:cNvPr>
          <p:cNvSpPr>
            <a:spLocks noGrp="1"/>
          </p:cNvSpPr>
          <p:nvPr/>
        </p:nvSpPr>
        <p:spPr>
          <a:xfrm rot="0">
            <a:off x="7023100" y="5461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47264401" name="Text">
    </p:cNvPr>
          <p:cNvSpPr>
            <a:spLocks noGrp="1"/>
          </p:cNvSpPr>
          <p:nvPr/>
        </p:nvSpPr>
        <p:spPr>
          <a:xfrm rot="0">
            <a:off x="8013700" y="5461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00327506" name="Text">
    </p:cNvPr>
          <p:cNvSpPr>
            <a:spLocks noGrp="1"/>
          </p:cNvSpPr>
          <p:nvPr/>
        </p:nvSpPr>
        <p:spPr>
          <a:xfrm rot="0">
            <a:off x="9055100" y="5461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797518493" name="Text">
    </p:cNvPr>
          <p:cNvSpPr>
            <a:spLocks noGrp="1"/>
          </p:cNvSpPr>
          <p:nvPr/>
        </p:nvSpPr>
        <p:spPr>
          <a:xfrm rot="0">
            <a:off x="635000" y="5892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鰲鼓</a:t>
            </a:r>
          </a:p>
        </p:txBody>
      </p:sp>
      <p:sp>
        <p:nvSpPr>
          <p:cNvPr id="93365855" name="Text">
    </p:cNvPr>
          <p:cNvSpPr>
            <a:spLocks noGrp="1"/>
          </p:cNvSpPr>
          <p:nvPr/>
        </p:nvSpPr>
        <p:spPr>
          <a:xfrm rot="0">
            <a:off x="1346200" y="5892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東石鄉</a:t>
            </a:r>
          </a:p>
        </p:txBody>
      </p:sp>
      <p:sp>
        <p:nvSpPr>
          <p:cNvPr id="1536862675" name="Text">
    </p:cNvPr>
          <p:cNvSpPr>
            <a:spLocks noGrp="1"/>
          </p:cNvSpPr>
          <p:nvPr/>
        </p:nvSpPr>
        <p:spPr>
          <a:xfrm rot="0">
            <a:off x="2717800" y="5892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17672609" name="Text">
    </p:cNvPr>
          <p:cNvSpPr>
            <a:spLocks noGrp="1"/>
          </p:cNvSpPr>
          <p:nvPr/>
        </p:nvSpPr>
        <p:spPr>
          <a:xfrm rot="0">
            <a:off x="3721100" y="5892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2038584223" name="Text">
    </p:cNvPr>
          <p:cNvSpPr>
            <a:spLocks noGrp="1"/>
          </p:cNvSpPr>
          <p:nvPr/>
        </p:nvSpPr>
        <p:spPr>
          <a:xfrm rot="0">
            <a:off x="4787900" y="5892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530931723" name="Text">
    </p:cNvPr>
          <p:cNvSpPr>
            <a:spLocks noGrp="1"/>
          </p:cNvSpPr>
          <p:nvPr/>
        </p:nvSpPr>
        <p:spPr>
          <a:xfrm rot="0">
            <a:off x="5842000" y="5892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367893754" name="Text">
    </p:cNvPr>
          <p:cNvSpPr>
            <a:spLocks noGrp="1"/>
          </p:cNvSpPr>
          <p:nvPr/>
        </p:nvSpPr>
        <p:spPr>
          <a:xfrm rot="0">
            <a:off x="7023100" y="5892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377882343" name="Text">
    </p:cNvPr>
          <p:cNvSpPr>
            <a:spLocks noGrp="1"/>
          </p:cNvSpPr>
          <p:nvPr/>
        </p:nvSpPr>
        <p:spPr>
          <a:xfrm rot="0">
            <a:off x="8013700" y="5892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752373200" name="Text">
    </p:cNvPr>
          <p:cNvSpPr>
            <a:spLocks noGrp="1"/>
          </p:cNvSpPr>
          <p:nvPr/>
        </p:nvSpPr>
        <p:spPr>
          <a:xfrm rot="0">
            <a:off x="9055100" y="5892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545637442" name="Text">
    </p:cNvPr>
          <p:cNvSpPr>
            <a:spLocks noGrp="1"/>
          </p:cNvSpPr>
          <p:nvPr/>
        </p:nvSpPr>
        <p:spPr>
          <a:xfrm rot="0">
            <a:off x="635000" y="6324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南靖</a:t>
            </a:r>
          </a:p>
        </p:txBody>
      </p:sp>
      <p:sp>
        <p:nvSpPr>
          <p:cNvPr id="1566293582" name="Text">
    </p:cNvPr>
          <p:cNvSpPr>
            <a:spLocks noGrp="1"/>
          </p:cNvSpPr>
          <p:nvPr/>
        </p:nvSpPr>
        <p:spPr>
          <a:xfrm rot="0">
            <a:off x="1346200" y="6324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水上鄉</a:t>
            </a:r>
          </a:p>
        </p:txBody>
      </p:sp>
      <p:sp>
        <p:nvSpPr>
          <p:cNvPr id="841687748" name="Text">
    </p:cNvPr>
          <p:cNvSpPr>
            <a:spLocks noGrp="1"/>
          </p:cNvSpPr>
          <p:nvPr/>
        </p:nvSpPr>
        <p:spPr>
          <a:xfrm rot="0">
            <a:off x="2717800" y="6324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771197847" name="Text">
    </p:cNvPr>
          <p:cNvSpPr>
            <a:spLocks noGrp="1"/>
          </p:cNvSpPr>
          <p:nvPr/>
        </p:nvSpPr>
        <p:spPr>
          <a:xfrm rot="0">
            <a:off x="3721100" y="6324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458404884" name="Text">
    </p:cNvPr>
          <p:cNvSpPr>
            <a:spLocks noGrp="1"/>
          </p:cNvSpPr>
          <p:nvPr/>
        </p:nvSpPr>
        <p:spPr>
          <a:xfrm rot="0">
            <a:off x="4787900" y="6324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32538530" name="Text">
    </p:cNvPr>
          <p:cNvSpPr>
            <a:spLocks noGrp="1"/>
          </p:cNvSpPr>
          <p:nvPr/>
        </p:nvSpPr>
        <p:spPr>
          <a:xfrm rot="0">
            <a:off x="5842000" y="6324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1414227372" name="Text">
    </p:cNvPr>
          <p:cNvSpPr>
            <a:spLocks noGrp="1"/>
          </p:cNvSpPr>
          <p:nvPr/>
        </p:nvSpPr>
        <p:spPr>
          <a:xfrm rot="0">
            <a:off x="7023100" y="6324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570436208" name="Text">
    </p:cNvPr>
          <p:cNvSpPr>
            <a:spLocks noGrp="1"/>
          </p:cNvSpPr>
          <p:nvPr/>
        </p:nvSpPr>
        <p:spPr>
          <a:xfrm rot="0">
            <a:off x="8013700" y="6324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-999.0</a:t>
            </a:r>
          </a:p>
        </p:txBody>
      </p:sp>
      <p:sp>
        <p:nvSpPr>
          <p:cNvPr id="954347648" name="Text">
    </p:cNvPr>
          <p:cNvSpPr>
            <a:spLocks noGrp="1"/>
          </p:cNvSpPr>
          <p:nvPr/>
        </p:nvSpPr>
        <p:spPr>
          <a:xfrm rot="0">
            <a:off x="9055100" y="6324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65560493" name="Text">
    </p:cNvPr>
          <p:cNvSpPr>
            <a:spLocks noGrp="1"/>
          </p:cNvSpPr>
          <p:nvPr/>
        </p:nvSpPr>
        <p:spPr>
          <a:xfrm rot="0">
            <a:off x="635000" y="6756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</a:t>
            </a:r>
          </a:p>
        </p:txBody>
      </p:sp>
      <p:sp>
        <p:nvSpPr>
          <p:cNvPr id="1583882986" name="Text">
    </p:cNvPr>
          <p:cNvSpPr>
            <a:spLocks noGrp="1"/>
          </p:cNvSpPr>
          <p:nvPr/>
        </p:nvSpPr>
        <p:spPr>
          <a:xfrm rot="0">
            <a:off x="1346200" y="6756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西區</a:t>
            </a:r>
          </a:p>
        </p:txBody>
      </p:sp>
      <p:sp>
        <p:nvSpPr>
          <p:cNvPr id="114057490" name="Text">
    </p:cNvPr>
          <p:cNvSpPr>
            <a:spLocks noGrp="1"/>
          </p:cNvSpPr>
          <p:nvPr/>
        </p:nvSpPr>
        <p:spPr>
          <a:xfrm rot="0">
            <a:off x="2717800" y="6756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408821306" name="Text">
    </p:cNvPr>
          <p:cNvSpPr>
            <a:spLocks noGrp="1"/>
          </p:cNvSpPr>
          <p:nvPr/>
        </p:nvSpPr>
        <p:spPr>
          <a:xfrm rot="0">
            <a:off x="3721100" y="6756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2052481767" name="Text">
    </p:cNvPr>
          <p:cNvSpPr>
            <a:spLocks noGrp="1"/>
          </p:cNvSpPr>
          <p:nvPr/>
        </p:nvSpPr>
        <p:spPr>
          <a:xfrm rot="0">
            <a:off x="4787900" y="6756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031236208" name="Text">
    </p:cNvPr>
          <p:cNvSpPr>
            <a:spLocks noGrp="1"/>
          </p:cNvSpPr>
          <p:nvPr/>
        </p:nvSpPr>
        <p:spPr>
          <a:xfrm rot="0">
            <a:off x="5842000" y="6756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793916566" name="Text">
    </p:cNvPr>
          <p:cNvSpPr>
            <a:spLocks noGrp="1"/>
          </p:cNvSpPr>
          <p:nvPr/>
        </p:nvSpPr>
        <p:spPr>
          <a:xfrm rot="0">
            <a:off x="7023100" y="6756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32804529" name="Text">
    </p:cNvPr>
          <p:cNvSpPr>
            <a:spLocks noGrp="1"/>
          </p:cNvSpPr>
          <p:nvPr/>
        </p:nvSpPr>
        <p:spPr>
          <a:xfrm rot="0">
            <a:off x="8013700" y="6756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40286335" name="Text">
    </p:cNvPr>
          <p:cNvSpPr>
            <a:spLocks noGrp="1"/>
          </p:cNvSpPr>
          <p:nvPr/>
        </p:nvSpPr>
        <p:spPr>
          <a:xfrm rot="0">
            <a:off x="9055100" y="6756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811268430" name="Text">
    </p:cNvPr>
          <p:cNvSpPr>
            <a:spLocks noGrp="1"/>
          </p:cNvSpPr>
          <p:nvPr/>
        </p:nvSpPr>
        <p:spPr>
          <a:xfrm rot="0">
            <a:off x="635000" y="7188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玉山</a:t>
            </a:r>
          </a:p>
        </p:txBody>
      </p:sp>
      <p:sp>
        <p:nvSpPr>
          <p:cNvPr id="1407806785" name="Text">
    </p:cNvPr>
          <p:cNvSpPr>
            <a:spLocks noGrp="1"/>
          </p:cNvSpPr>
          <p:nvPr/>
        </p:nvSpPr>
        <p:spPr>
          <a:xfrm rot="0">
            <a:off x="1346200" y="7188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阿里山鄉</a:t>
            </a:r>
          </a:p>
        </p:txBody>
      </p:sp>
      <p:sp>
        <p:nvSpPr>
          <p:cNvPr id="33812849" name="Text">
    </p:cNvPr>
          <p:cNvSpPr>
            <a:spLocks noGrp="1"/>
          </p:cNvSpPr>
          <p:nvPr/>
        </p:nvSpPr>
        <p:spPr>
          <a:xfrm rot="0">
            <a:off x="2717800" y="7188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356870335" name="Text">
    </p:cNvPr>
          <p:cNvSpPr>
            <a:spLocks noGrp="1"/>
          </p:cNvSpPr>
          <p:nvPr/>
        </p:nvSpPr>
        <p:spPr>
          <a:xfrm rot="0">
            <a:off x="3721100" y="7188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790872852" name="Text">
    </p:cNvPr>
          <p:cNvSpPr>
            <a:spLocks noGrp="1"/>
          </p:cNvSpPr>
          <p:nvPr/>
        </p:nvSpPr>
        <p:spPr>
          <a:xfrm rot="0">
            <a:off x="4787900" y="7188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423732281" name="Text">
    </p:cNvPr>
          <p:cNvSpPr>
            <a:spLocks noGrp="1"/>
          </p:cNvSpPr>
          <p:nvPr/>
        </p:nvSpPr>
        <p:spPr>
          <a:xfrm rot="0">
            <a:off x="5842000" y="7188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405651893" name="Text">
    </p:cNvPr>
          <p:cNvSpPr>
            <a:spLocks noGrp="1"/>
          </p:cNvSpPr>
          <p:nvPr/>
        </p:nvSpPr>
        <p:spPr>
          <a:xfrm rot="0">
            <a:off x="7023100" y="7188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23765004" name="Text">
    </p:cNvPr>
          <p:cNvSpPr>
            <a:spLocks noGrp="1"/>
          </p:cNvSpPr>
          <p:nvPr/>
        </p:nvSpPr>
        <p:spPr>
          <a:xfrm rot="0">
            <a:off x="8013700" y="7188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42344377" name="Text">
    </p:cNvPr>
          <p:cNvSpPr>
            <a:spLocks noGrp="1"/>
          </p:cNvSpPr>
          <p:nvPr/>
        </p:nvSpPr>
        <p:spPr>
          <a:xfrm rot="0">
            <a:off x="9055100" y="7188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026192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335"/>
          </a:stretch>
        </p:blipFill>
        <p:spPr>
          <a:xfrm>
            <a:off x="0" y="-279400"/>
            <a:ext cx="10680700" cy="7581900"/>
          </a:xfrm>
          <a:prstGeom prst="rect">
            <a:avLst/>
          </a:prstGeom>
        </p:spPr>
      </p:pic>
      <p:sp>
        <p:nvSpPr>
          <p:cNvPr id="349816972" name="Text">
    </p:cNvPr>
          <p:cNvSpPr>
            <a:spLocks noGrp="1"/>
          </p:cNvSpPr>
          <p:nvPr/>
        </p:nvSpPr>
        <p:spPr>
          <a:xfrm rot="0">
            <a:off x="635000" y="1181100"/>
            <a:ext cx="4191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站名</a:t>
            </a:r>
          </a:p>
        </p:txBody>
      </p:sp>
      <p:sp>
        <p:nvSpPr>
          <p:cNvPr id="1711106565" name="Text">
    </p:cNvPr>
          <p:cNvSpPr>
            <a:spLocks noGrp="1"/>
          </p:cNvSpPr>
          <p:nvPr/>
        </p:nvSpPr>
        <p:spPr>
          <a:xfrm rot="0">
            <a:off x="1346200" y="1181100"/>
            <a:ext cx="825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影響地區</a:t>
            </a:r>
          </a:p>
        </p:txBody>
      </p:sp>
      <p:sp>
        <p:nvSpPr>
          <p:cNvPr id="1614520978" name="Text">
    </p:cNvPr>
          <p:cNvSpPr>
            <a:spLocks noGrp="1"/>
          </p:cNvSpPr>
          <p:nvPr/>
        </p:nvSpPr>
        <p:spPr>
          <a:xfrm rot="0">
            <a:off x="2552700" y="1181100"/>
            <a:ext cx="9017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10分雨量</a:t>
            </a:r>
          </a:p>
        </p:txBody>
      </p:sp>
      <p:sp>
        <p:nvSpPr>
          <p:cNvPr id="1798197401" name="Text">
    </p:cNvPr>
          <p:cNvSpPr>
            <a:spLocks noGrp="1"/>
          </p:cNvSpPr>
          <p:nvPr/>
        </p:nvSpPr>
        <p:spPr>
          <a:xfrm rot="0">
            <a:off x="3454400" y="1181100"/>
            <a:ext cx="952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時雨量</a:t>
            </a:r>
          </a:p>
        </p:txBody>
      </p:sp>
      <p:sp>
        <p:nvSpPr>
          <p:cNvPr id="766354376" name="Text">
    </p:cNvPr>
          <p:cNvSpPr>
            <a:spLocks noGrp="1"/>
          </p:cNvSpPr>
          <p:nvPr/>
        </p:nvSpPr>
        <p:spPr>
          <a:xfrm rot="0">
            <a:off x="4559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3時雨量</a:t>
            </a:r>
          </a:p>
        </p:txBody>
      </p:sp>
      <p:sp>
        <p:nvSpPr>
          <p:cNvPr id="1658566373" name="Text">
    </p:cNvPr>
          <p:cNvSpPr>
            <a:spLocks noGrp="1"/>
          </p:cNvSpPr>
          <p:nvPr/>
        </p:nvSpPr>
        <p:spPr>
          <a:xfrm rot="0">
            <a:off x="5702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6時雨量</a:t>
            </a:r>
          </a:p>
        </p:txBody>
      </p:sp>
      <p:sp>
        <p:nvSpPr>
          <p:cNvPr id="1187292951" name="Text">
    </p:cNvPr>
          <p:cNvSpPr>
            <a:spLocks noGrp="1"/>
          </p:cNvSpPr>
          <p:nvPr/>
        </p:nvSpPr>
        <p:spPr>
          <a:xfrm rot="0">
            <a:off x="68453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12時雨</a:t>
            </a:r>
          </a:p>
        </p:txBody>
      </p:sp>
      <p:sp>
        <p:nvSpPr>
          <p:cNvPr id="414579533" name="Text">
    </p:cNvPr>
          <p:cNvSpPr>
            <a:spLocks noGrp="1"/>
          </p:cNvSpPr>
          <p:nvPr/>
        </p:nvSpPr>
        <p:spPr>
          <a:xfrm rot="0">
            <a:off x="79502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24時雨</a:t>
            </a:r>
          </a:p>
        </p:txBody>
      </p:sp>
      <p:sp>
        <p:nvSpPr>
          <p:cNvPr id="1401260263" name="Text">
    </p:cNvPr>
          <p:cNvSpPr>
            <a:spLocks noGrp="1"/>
          </p:cNvSpPr>
          <p:nvPr/>
        </p:nvSpPr>
        <p:spPr>
          <a:xfrm rot="0">
            <a:off x="9055100" y="1181100"/>
            <a:ext cx="9144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時間</a:t>
            </a:r>
          </a:p>
        </p:txBody>
      </p:sp>
      <p:sp>
        <p:nvSpPr>
          <p:cNvPr id="1675567239" name="Text">
    </p:cNvPr>
          <p:cNvSpPr>
            <a:spLocks noGrp="1"/>
          </p:cNvSpPr>
          <p:nvPr/>
        </p:nvSpPr>
        <p:spPr>
          <a:xfrm rot="0">
            <a:off x="8280400" y="698500"/>
            <a:ext cx="81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產生日期:</a:t>
            </a:r>
          </a:p>
        </p:txBody>
      </p:sp>
      <p:sp>
        <p:nvSpPr>
          <p:cNvPr id="1305522762" name="Text">
    </p:cNvPr>
          <p:cNvSpPr>
            <a:spLocks noGrp="1"/>
          </p:cNvSpPr>
          <p:nvPr/>
        </p:nvSpPr>
        <p:spPr>
          <a:xfrm rot="0">
            <a:off x="9156700" y="69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200">
                <a:latin typeface="新細明體"/>
                <a:ea typeface="新細明體"/>
                <a:cs typeface="新細明體"/>
              </a:rPr>
              <a:t>2016/02/24</a:t>
            </a:r>
          </a:p>
        </p:txBody>
      </p:sp>
      <p:sp>
        <p:nvSpPr>
          <p:cNvPr id="1080639535" name="Text">
    </p:cNvPr>
          <p:cNvSpPr>
            <a:spLocks noGrp="1"/>
          </p:cNvSpPr>
          <p:nvPr/>
        </p:nvSpPr>
        <p:spPr>
          <a:xfrm rot="0">
            <a:off x="4254500" y="-76200"/>
            <a:ext cx="2413000" cy="584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6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3600">
                <a:latin typeface="新細明體"/>
                <a:ea typeface="新細明體"/>
                <a:cs typeface="新細明體"/>
              </a:rPr>
              <a:t>雨量資料表</a:t>
            </a:r>
          </a:p>
        </p:txBody>
      </p:sp>
      <p:sp>
        <p:nvSpPr>
          <p:cNvPr id="1039462066" name="Text">
    </p:cNvPr>
          <p:cNvSpPr>
            <a:spLocks noGrp="1"/>
          </p:cNvSpPr>
          <p:nvPr/>
        </p:nvSpPr>
        <p:spPr>
          <a:xfrm rot="0">
            <a:off x="635000" y="1574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奮起湖</a:t>
            </a:r>
          </a:p>
        </p:txBody>
      </p:sp>
      <p:sp>
        <p:nvSpPr>
          <p:cNvPr id="459474917" name="Text">
    </p:cNvPr>
          <p:cNvSpPr>
            <a:spLocks noGrp="1"/>
          </p:cNvSpPr>
          <p:nvPr/>
        </p:nvSpPr>
        <p:spPr>
          <a:xfrm rot="0">
            <a:off x="1346200" y="1574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竹崎鄉</a:t>
            </a:r>
          </a:p>
        </p:txBody>
      </p:sp>
      <p:sp>
        <p:nvSpPr>
          <p:cNvPr id="43735407" name="Text">
    </p:cNvPr>
          <p:cNvSpPr>
            <a:spLocks noGrp="1"/>
          </p:cNvSpPr>
          <p:nvPr/>
        </p:nvSpPr>
        <p:spPr>
          <a:xfrm rot="0">
            <a:off x="2717800" y="1574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621578175" name="Text">
    </p:cNvPr>
          <p:cNvSpPr>
            <a:spLocks noGrp="1"/>
          </p:cNvSpPr>
          <p:nvPr/>
        </p:nvSpPr>
        <p:spPr>
          <a:xfrm rot="0">
            <a:off x="3721100" y="1574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503928217" name="Text">
    </p:cNvPr>
          <p:cNvSpPr>
            <a:spLocks noGrp="1"/>
          </p:cNvSpPr>
          <p:nvPr/>
        </p:nvSpPr>
        <p:spPr>
          <a:xfrm rot="0">
            <a:off x="4787900" y="1574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639017929" name="Text">
    </p:cNvPr>
          <p:cNvSpPr>
            <a:spLocks noGrp="1"/>
          </p:cNvSpPr>
          <p:nvPr/>
        </p:nvSpPr>
        <p:spPr>
          <a:xfrm rot="0">
            <a:off x="5842000" y="1574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408614056" name="Text">
    </p:cNvPr>
          <p:cNvSpPr>
            <a:spLocks noGrp="1"/>
          </p:cNvSpPr>
          <p:nvPr/>
        </p:nvSpPr>
        <p:spPr>
          <a:xfrm rot="0">
            <a:off x="7023100" y="1574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71219733" name="Text">
    </p:cNvPr>
          <p:cNvSpPr>
            <a:spLocks noGrp="1"/>
          </p:cNvSpPr>
          <p:nvPr/>
        </p:nvSpPr>
        <p:spPr>
          <a:xfrm rot="0">
            <a:off x="8013700" y="1574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80134661" name="Text">
    </p:cNvPr>
          <p:cNvSpPr>
            <a:spLocks noGrp="1"/>
          </p:cNvSpPr>
          <p:nvPr/>
        </p:nvSpPr>
        <p:spPr>
          <a:xfrm rot="0">
            <a:off x="9055100" y="1574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939093203" name="Text">
    </p:cNvPr>
          <p:cNvSpPr>
            <a:spLocks noGrp="1"/>
          </p:cNvSpPr>
          <p:nvPr/>
        </p:nvSpPr>
        <p:spPr>
          <a:xfrm rot="0">
            <a:off x="635000" y="2006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樟腦寮</a:t>
            </a:r>
          </a:p>
        </p:txBody>
      </p:sp>
      <p:sp>
        <p:nvSpPr>
          <p:cNvPr id="1482141018" name="Text">
    </p:cNvPr>
          <p:cNvSpPr>
            <a:spLocks noGrp="1"/>
          </p:cNvSpPr>
          <p:nvPr/>
        </p:nvSpPr>
        <p:spPr>
          <a:xfrm rot="0">
            <a:off x="1346200" y="2006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竹崎鄉</a:t>
            </a:r>
          </a:p>
        </p:txBody>
      </p:sp>
      <p:sp>
        <p:nvSpPr>
          <p:cNvPr id="1681267973" name="Text">
    </p:cNvPr>
          <p:cNvSpPr>
            <a:spLocks noGrp="1"/>
          </p:cNvSpPr>
          <p:nvPr/>
        </p:nvSpPr>
        <p:spPr>
          <a:xfrm rot="0">
            <a:off x="2717800" y="2006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480994985" name="Text">
    </p:cNvPr>
          <p:cNvSpPr>
            <a:spLocks noGrp="1"/>
          </p:cNvSpPr>
          <p:nvPr/>
        </p:nvSpPr>
        <p:spPr>
          <a:xfrm rot="0">
            <a:off x="3721100" y="2006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954265587" name="Text">
    </p:cNvPr>
          <p:cNvSpPr>
            <a:spLocks noGrp="1"/>
          </p:cNvSpPr>
          <p:nvPr/>
        </p:nvSpPr>
        <p:spPr>
          <a:xfrm rot="0">
            <a:off x="4787900" y="2006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933844913" name="Text">
    </p:cNvPr>
          <p:cNvSpPr>
            <a:spLocks noGrp="1"/>
          </p:cNvSpPr>
          <p:nvPr/>
        </p:nvSpPr>
        <p:spPr>
          <a:xfrm rot="0">
            <a:off x="5842000" y="2006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320960515" name="Text">
    </p:cNvPr>
          <p:cNvSpPr>
            <a:spLocks noGrp="1"/>
          </p:cNvSpPr>
          <p:nvPr/>
        </p:nvSpPr>
        <p:spPr>
          <a:xfrm rot="0">
            <a:off x="7023100" y="2006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97432919" name="Text">
    </p:cNvPr>
          <p:cNvSpPr>
            <a:spLocks noGrp="1"/>
          </p:cNvSpPr>
          <p:nvPr/>
        </p:nvSpPr>
        <p:spPr>
          <a:xfrm rot="0">
            <a:off x="8013700" y="2006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89324307" name="Text">
    </p:cNvPr>
          <p:cNvSpPr>
            <a:spLocks noGrp="1"/>
          </p:cNvSpPr>
          <p:nvPr/>
        </p:nvSpPr>
        <p:spPr>
          <a:xfrm rot="0">
            <a:off x="9055100" y="2006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167140230" name="Text">
    </p:cNvPr>
          <p:cNvSpPr>
            <a:spLocks noGrp="1"/>
          </p:cNvSpPr>
          <p:nvPr/>
        </p:nvSpPr>
        <p:spPr>
          <a:xfrm rot="0">
            <a:off x="635000" y="2438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大湖</a:t>
            </a:r>
          </a:p>
        </p:txBody>
      </p:sp>
      <p:sp>
        <p:nvSpPr>
          <p:cNvPr id="1010213912" name="Text">
    </p:cNvPr>
          <p:cNvSpPr>
            <a:spLocks noGrp="1"/>
          </p:cNvSpPr>
          <p:nvPr/>
        </p:nvSpPr>
        <p:spPr>
          <a:xfrm rot="0">
            <a:off x="1346200" y="2438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番路鄉</a:t>
            </a:r>
          </a:p>
        </p:txBody>
      </p:sp>
      <p:sp>
        <p:nvSpPr>
          <p:cNvPr id="659505802" name="Text">
    </p:cNvPr>
          <p:cNvSpPr>
            <a:spLocks noGrp="1"/>
          </p:cNvSpPr>
          <p:nvPr/>
        </p:nvSpPr>
        <p:spPr>
          <a:xfrm rot="0">
            <a:off x="2717800" y="2438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150912047" name="Text">
    </p:cNvPr>
          <p:cNvSpPr>
            <a:spLocks noGrp="1"/>
          </p:cNvSpPr>
          <p:nvPr/>
        </p:nvSpPr>
        <p:spPr>
          <a:xfrm rot="0">
            <a:off x="3721100" y="2438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993565400" name="Text">
    </p:cNvPr>
          <p:cNvSpPr>
            <a:spLocks noGrp="1"/>
          </p:cNvSpPr>
          <p:nvPr/>
        </p:nvSpPr>
        <p:spPr>
          <a:xfrm rot="0">
            <a:off x="4787900" y="2438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20838728" name="Text">
    </p:cNvPr>
          <p:cNvSpPr>
            <a:spLocks noGrp="1"/>
          </p:cNvSpPr>
          <p:nvPr/>
        </p:nvSpPr>
        <p:spPr>
          <a:xfrm rot="0">
            <a:off x="5842000" y="2438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96667035" name="Text">
    </p:cNvPr>
          <p:cNvSpPr>
            <a:spLocks noGrp="1"/>
          </p:cNvSpPr>
          <p:nvPr/>
        </p:nvSpPr>
        <p:spPr>
          <a:xfrm rot="0">
            <a:off x="7023100" y="2438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05524512" name="Text">
    </p:cNvPr>
          <p:cNvSpPr>
            <a:spLocks noGrp="1"/>
          </p:cNvSpPr>
          <p:nvPr/>
        </p:nvSpPr>
        <p:spPr>
          <a:xfrm rot="0">
            <a:off x="8013700" y="2438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84861253" name="Text">
    </p:cNvPr>
          <p:cNvSpPr>
            <a:spLocks noGrp="1"/>
          </p:cNvSpPr>
          <p:nvPr/>
        </p:nvSpPr>
        <p:spPr>
          <a:xfrm rot="0">
            <a:off x="9055100" y="2438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743709829" name="Text">
    </p:cNvPr>
          <p:cNvSpPr>
            <a:spLocks noGrp="1"/>
          </p:cNvSpPr>
          <p:nvPr/>
        </p:nvSpPr>
        <p:spPr>
          <a:xfrm rot="0">
            <a:off x="635000" y="2870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石磐龍</a:t>
            </a:r>
          </a:p>
        </p:txBody>
      </p:sp>
      <p:sp>
        <p:nvSpPr>
          <p:cNvPr id="1176270463" name="Text">
    </p:cNvPr>
          <p:cNvSpPr>
            <a:spLocks noGrp="1"/>
          </p:cNvSpPr>
          <p:nvPr/>
        </p:nvSpPr>
        <p:spPr>
          <a:xfrm rot="0">
            <a:off x="1346200" y="2870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竹崎鄉</a:t>
            </a:r>
          </a:p>
        </p:txBody>
      </p:sp>
      <p:sp>
        <p:nvSpPr>
          <p:cNvPr id="1990701006" name="Text">
    </p:cNvPr>
          <p:cNvSpPr>
            <a:spLocks noGrp="1"/>
          </p:cNvSpPr>
          <p:nvPr/>
        </p:nvSpPr>
        <p:spPr>
          <a:xfrm rot="0">
            <a:off x="2717800" y="2870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2064071229" name="Text">
    </p:cNvPr>
          <p:cNvSpPr>
            <a:spLocks noGrp="1"/>
          </p:cNvSpPr>
          <p:nvPr/>
        </p:nvSpPr>
        <p:spPr>
          <a:xfrm rot="0">
            <a:off x="3721100" y="2870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394312165" name="Text">
    </p:cNvPr>
          <p:cNvSpPr>
            <a:spLocks noGrp="1"/>
          </p:cNvSpPr>
          <p:nvPr/>
        </p:nvSpPr>
        <p:spPr>
          <a:xfrm rot="0">
            <a:off x="4787900" y="2870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70022513" name="Text">
    </p:cNvPr>
          <p:cNvSpPr>
            <a:spLocks noGrp="1"/>
          </p:cNvSpPr>
          <p:nvPr/>
        </p:nvSpPr>
        <p:spPr>
          <a:xfrm rot="0">
            <a:off x="5842000" y="2870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47337435" name="Text">
    </p:cNvPr>
          <p:cNvSpPr>
            <a:spLocks noGrp="1"/>
          </p:cNvSpPr>
          <p:nvPr/>
        </p:nvSpPr>
        <p:spPr>
          <a:xfrm rot="0">
            <a:off x="7023100" y="2870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31320655" name="Text">
    </p:cNvPr>
          <p:cNvSpPr>
            <a:spLocks noGrp="1"/>
          </p:cNvSpPr>
          <p:nvPr/>
        </p:nvSpPr>
        <p:spPr>
          <a:xfrm rot="0">
            <a:off x="8013700" y="2870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65733648" name="Text">
    </p:cNvPr>
          <p:cNvSpPr>
            <a:spLocks noGrp="1"/>
          </p:cNvSpPr>
          <p:nvPr/>
        </p:nvSpPr>
        <p:spPr>
          <a:xfrm rot="0">
            <a:off x="9055100" y="2870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771805956" name="Text">
    </p:cNvPr>
          <p:cNvSpPr>
            <a:spLocks noGrp="1"/>
          </p:cNvSpPr>
          <p:nvPr/>
        </p:nvSpPr>
        <p:spPr>
          <a:xfrm rot="0">
            <a:off x="635000" y="3302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瑞里</a:t>
            </a:r>
          </a:p>
        </p:txBody>
      </p:sp>
      <p:sp>
        <p:nvSpPr>
          <p:cNvPr id="1734453190" name="Text">
    </p:cNvPr>
          <p:cNvSpPr>
            <a:spLocks noGrp="1"/>
          </p:cNvSpPr>
          <p:nvPr/>
        </p:nvSpPr>
        <p:spPr>
          <a:xfrm rot="0">
            <a:off x="1346200" y="3302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梅山鄉</a:t>
            </a:r>
          </a:p>
        </p:txBody>
      </p:sp>
      <p:sp>
        <p:nvSpPr>
          <p:cNvPr id="1011739952" name="Text">
    </p:cNvPr>
          <p:cNvSpPr>
            <a:spLocks noGrp="1"/>
          </p:cNvSpPr>
          <p:nvPr/>
        </p:nvSpPr>
        <p:spPr>
          <a:xfrm rot="0">
            <a:off x="2717800" y="3302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537856318" name="Text">
    </p:cNvPr>
          <p:cNvSpPr>
            <a:spLocks noGrp="1"/>
          </p:cNvSpPr>
          <p:nvPr/>
        </p:nvSpPr>
        <p:spPr>
          <a:xfrm rot="0">
            <a:off x="3721100" y="3302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992466403" name="Text">
    </p:cNvPr>
          <p:cNvSpPr>
            <a:spLocks noGrp="1"/>
          </p:cNvSpPr>
          <p:nvPr/>
        </p:nvSpPr>
        <p:spPr>
          <a:xfrm rot="0">
            <a:off x="4787900" y="3302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877348972" name="Text">
    </p:cNvPr>
          <p:cNvSpPr>
            <a:spLocks noGrp="1"/>
          </p:cNvSpPr>
          <p:nvPr/>
        </p:nvSpPr>
        <p:spPr>
          <a:xfrm rot="0">
            <a:off x="5842000" y="3302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981452102" name="Text">
    </p:cNvPr>
          <p:cNvSpPr>
            <a:spLocks noGrp="1"/>
          </p:cNvSpPr>
          <p:nvPr/>
        </p:nvSpPr>
        <p:spPr>
          <a:xfrm rot="0">
            <a:off x="7023100" y="3302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43585707" name="Text">
    </p:cNvPr>
          <p:cNvSpPr>
            <a:spLocks noGrp="1"/>
          </p:cNvSpPr>
          <p:nvPr/>
        </p:nvSpPr>
        <p:spPr>
          <a:xfrm rot="0">
            <a:off x="8013700" y="3302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29238812" name="Text">
    </p:cNvPr>
          <p:cNvSpPr>
            <a:spLocks noGrp="1"/>
          </p:cNvSpPr>
          <p:nvPr/>
        </p:nvSpPr>
        <p:spPr>
          <a:xfrm rot="0">
            <a:off x="9055100" y="3302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612121589" name="Text">
    </p:cNvPr>
          <p:cNvSpPr>
            <a:spLocks noGrp="1"/>
          </p:cNvSpPr>
          <p:nvPr/>
        </p:nvSpPr>
        <p:spPr>
          <a:xfrm rot="0">
            <a:off x="635000" y="3733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豐山</a:t>
            </a:r>
          </a:p>
        </p:txBody>
      </p:sp>
      <p:sp>
        <p:nvSpPr>
          <p:cNvPr id="126372124" name="Text">
    </p:cNvPr>
          <p:cNvSpPr>
            <a:spLocks noGrp="1"/>
          </p:cNvSpPr>
          <p:nvPr/>
        </p:nvSpPr>
        <p:spPr>
          <a:xfrm rot="0">
            <a:off x="1346200" y="3733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阿里山鄉</a:t>
            </a:r>
          </a:p>
        </p:txBody>
      </p:sp>
      <p:sp>
        <p:nvSpPr>
          <p:cNvPr id="74961185" name="Text">
    </p:cNvPr>
          <p:cNvSpPr>
            <a:spLocks noGrp="1"/>
          </p:cNvSpPr>
          <p:nvPr/>
        </p:nvSpPr>
        <p:spPr>
          <a:xfrm rot="0">
            <a:off x="2717800" y="3733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47219153" name="Text">
    </p:cNvPr>
          <p:cNvSpPr>
            <a:spLocks noGrp="1"/>
          </p:cNvSpPr>
          <p:nvPr/>
        </p:nvSpPr>
        <p:spPr>
          <a:xfrm rot="0">
            <a:off x="3721100" y="3733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12518549" name="Text">
    </p:cNvPr>
          <p:cNvSpPr>
            <a:spLocks noGrp="1"/>
          </p:cNvSpPr>
          <p:nvPr/>
        </p:nvSpPr>
        <p:spPr>
          <a:xfrm rot="0">
            <a:off x="4787900" y="3733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738834215" name="Text">
    </p:cNvPr>
          <p:cNvSpPr>
            <a:spLocks noGrp="1"/>
          </p:cNvSpPr>
          <p:nvPr/>
        </p:nvSpPr>
        <p:spPr>
          <a:xfrm rot="0">
            <a:off x="5842000" y="3733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836204551" name="Text">
    </p:cNvPr>
          <p:cNvSpPr>
            <a:spLocks noGrp="1"/>
          </p:cNvSpPr>
          <p:nvPr/>
        </p:nvSpPr>
        <p:spPr>
          <a:xfrm rot="0">
            <a:off x="7023100" y="3733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956902689" name="Text">
    </p:cNvPr>
          <p:cNvSpPr>
            <a:spLocks noGrp="1"/>
          </p:cNvSpPr>
          <p:nvPr/>
        </p:nvSpPr>
        <p:spPr>
          <a:xfrm rot="0">
            <a:off x="8013700" y="3733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158461640" name="Text">
    </p:cNvPr>
          <p:cNvSpPr>
            <a:spLocks noGrp="1"/>
          </p:cNvSpPr>
          <p:nvPr/>
        </p:nvSpPr>
        <p:spPr>
          <a:xfrm rot="0">
            <a:off x="9055100" y="3733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385061200" name="Text">
    </p:cNvPr>
          <p:cNvSpPr>
            <a:spLocks noGrp="1"/>
          </p:cNvSpPr>
          <p:nvPr/>
        </p:nvSpPr>
        <p:spPr>
          <a:xfrm rot="0">
            <a:off x="635000" y="4165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草嶺</a:t>
            </a:r>
          </a:p>
        </p:txBody>
      </p:sp>
      <p:sp>
        <p:nvSpPr>
          <p:cNvPr id="1355359989" name="Text">
    </p:cNvPr>
          <p:cNvSpPr>
            <a:spLocks noGrp="1"/>
          </p:cNvSpPr>
          <p:nvPr/>
        </p:nvSpPr>
        <p:spPr>
          <a:xfrm rot="0">
            <a:off x="1346200" y="4165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大埔鄉</a:t>
            </a:r>
          </a:p>
        </p:txBody>
      </p:sp>
      <p:sp>
        <p:nvSpPr>
          <p:cNvPr id="1176291394" name="Text">
    </p:cNvPr>
          <p:cNvSpPr>
            <a:spLocks noGrp="1"/>
          </p:cNvSpPr>
          <p:nvPr/>
        </p:nvSpPr>
        <p:spPr>
          <a:xfrm rot="0">
            <a:off x="2717800" y="4165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5004676" name="Text">
    </p:cNvPr>
          <p:cNvSpPr>
            <a:spLocks noGrp="1"/>
          </p:cNvSpPr>
          <p:nvPr/>
        </p:nvSpPr>
        <p:spPr>
          <a:xfrm rot="0">
            <a:off x="3721100" y="4165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83544210" name="Text">
    </p:cNvPr>
          <p:cNvSpPr>
            <a:spLocks noGrp="1"/>
          </p:cNvSpPr>
          <p:nvPr/>
        </p:nvSpPr>
        <p:spPr>
          <a:xfrm rot="0">
            <a:off x="4787900" y="4165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29112823" name="Text">
    </p:cNvPr>
          <p:cNvSpPr>
            <a:spLocks noGrp="1"/>
          </p:cNvSpPr>
          <p:nvPr/>
        </p:nvSpPr>
        <p:spPr>
          <a:xfrm rot="0">
            <a:off x="5842000" y="4165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82716911" name="Text">
    </p:cNvPr>
          <p:cNvSpPr>
            <a:spLocks noGrp="1"/>
          </p:cNvSpPr>
          <p:nvPr/>
        </p:nvSpPr>
        <p:spPr>
          <a:xfrm rot="0">
            <a:off x="7023100" y="4165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801203568" name="Text">
    </p:cNvPr>
          <p:cNvSpPr>
            <a:spLocks noGrp="1"/>
          </p:cNvSpPr>
          <p:nvPr/>
        </p:nvSpPr>
        <p:spPr>
          <a:xfrm rot="0">
            <a:off x="8013700" y="4165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1105900686" name="Text">
    </p:cNvPr>
          <p:cNvSpPr>
            <a:spLocks noGrp="1"/>
          </p:cNvSpPr>
          <p:nvPr/>
        </p:nvSpPr>
        <p:spPr>
          <a:xfrm rot="0">
            <a:off x="9055100" y="4165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401864817" name="Text">
    </p:cNvPr>
          <p:cNvSpPr>
            <a:spLocks noGrp="1"/>
          </p:cNvSpPr>
          <p:nvPr/>
        </p:nvSpPr>
        <p:spPr>
          <a:xfrm rot="0">
            <a:off x="635000" y="4597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頭凍</a:t>
            </a:r>
          </a:p>
        </p:txBody>
      </p:sp>
      <p:sp>
        <p:nvSpPr>
          <p:cNvPr id="305909504" name="Text">
    </p:cNvPr>
          <p:cNvSpPr>
            <a:spLocks noGrp="1"/>
          </p:cNvSpPr>
          <p:nvPr/>
        </p:nvSpPr>
        <p:spPr>
          <a:xfrm rot="0">
            <a:off x="1346200" y="4597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番路鄉</a:t>
            </a:r>
          </a:p>
        </p:txBody>
      </p:sp>
      <p:sp>
        <p:nvSpPr>
          <p:cNvPr id="345182810" name="Text">
    </p:cNvPr>
          <p:cNvSpPr>
            <a:spLocks noGrp="1"/>
          </p:cNvSpPr>
          <p:nvPr/>
        </p:nvSpPr>
        <p:spPr>
          <a:xfrm rot="0">
            <a:off x="2717800" y="4597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34157123" name="Text">
    </p:cNvPr>
          <p:cNvSpPr>
            <a:spLocks noGrp="1"/>
          </p:cNvSpPr>
          <p:nvPr/>
        </p:nvSpPr>
        <p:spPr>
          <a:xfrm rot="0">
            <a:off x="3721100" y="4597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13915489" name="Text">
    </p:cNvPr>
          <p:cNvSpPr>
            <a:spLocks noGrp="1"/>
          </p:cNvSpPr>
          <p:nvPr/>
        </p:nvSpPr>
        <p:spPr>
          <a:xfrm rot="0">
            <a:off x="4787900" y="4597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86487834" name="Text">
    </p:cNvPr>
          <p:cNvSpPr>
            <a:spLocks noGrp="1"/>
          </p:cNvSpPr>
          <p:nvPr/>
        </p:nvSpPr>
        <p:spPr>
          <a:xfrm rot="0">
            <a:off x="5842000" y="4597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739178753" name="Text">
    </p:cNvPr>
          <p:cNvSpPr>
            <a:spLocks noGrp="1"/>
          </p:cNvSpPr>
          <p:nvPr/>
        </p:nvSpPr>
        <p:spPr>
          <a:xfrm rot="0">
            <a:off x="7023100" y="4597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84403776" name="Text">
    </p:cNvPr>
          <p:cNvSpPr>
            <a:spLocks noGrp="1"/>
          </p:cNvSpPr>
          <p:nvPr/>
        </p:nvSpPr>
        <p:spPr>
          <a:xfrm rot="0">
            <a:off x="8013700" y="4597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455360611" name="Text">
    </p:cNvPr>
          <p:cNvSpPr>
            <a:spLocks noGrp="1"/>
          </p:cNvSpPr>
          <p:nvPr/>
        </p:nvSpPr>
        <p:spPr>
          <a:xfrm rot="0">
            <a:off x="9055100" y="4597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761554816" name="Text">
    </p:cNvPr>
          <p:cNvSpPr>
            <a:spLocks noGrp="1"/>
          </p:cNvSpPr>
          <p:nvPr/>
        </p:nvSpPr>
        <p:spPr>
          <a:xfrm rot="0">
            <a:off x="635000" y="5029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阿里山</a:t>
            </a:r>
          </a:p>
        </p:txBody>
      </p:sp>
      <p:sp>
        <p:nvSpPr>
          <p:cNvPr id="1242234970" name="Text">
    </p:cNvPr>
          <p:cNvSpPr>
            <a:spLocks noGrp="1"/>
          </p:cNvSpPr>
          <p:nvPr/>
        </p:nvSpPr>
        <p:spPr>
          <a:xfrm rot="0">
            <a:off x="1346200" y="5029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阿里山鄉</a:t>
            </a:r>
          </a:p>
        </p:txBody>
      </p:sp>
      <p:sp>
        <p:nvSpPr>
          <p:cNvPr id="407124656" name="Text">
    </p:cNvPr>
          <p:cNvSpPr>
            <a:spLocks noGrp="1"/>
          </p:cNvSpPr>
          <p:nvPr/>
        </p:nvSpPr>
        <p:spPr>
          <a:xfrm rot="0">
            <a:off x="2717800" y="5029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661194050" name="Text">
    </p:cNvPr>
          <p:cNvSpPr>
            <a:spLocks noGrp="1"/>
          </p:cNvSpPr>
          <p:nvPr/>
        </p:nvSpPr>
        <p:spPr>
          <a:xfrm rot="0">
            <a:off x="3721100" y="5029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608008772" name="Text">
    </p:cNvPr>
          <p:cNvSpPr>
            <a:spLocks noGrp="1"/>
          </p:cNvSpPr>
          <p:nvPr/>
        </p:nvSpPr>
        <p:spPr>
          <a:xfrm rot="0">
            <a:off x="4787900" y="5029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1869217156" name="Text">
    </p:cNvPr>
          <p:cNvSpPr>
            <a:spLocks noGrp="1"/>
          </p:cNvSpPr>
          <p:nvPr/>
        </p:nvSpPr>
        <p:spPr>
          <a:xfrm rot="0">
            <a:off x="5842000" y="5029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-998.0</a:t>
            </a:r>
          </a:p>
        </p:txBody>
      </p:sp>
      <p:sp>
        <p:nvSpPr>
          <p:cNvPr id="394468929" name="Text">
    </p:cNvPr>
          <p:cNvSpPr>
            <a:spLocks noGrp="1"/>
          </p:cNvSpPr>
          <p:nvPr/>
        </p:nvSpPr>
        <p:spPr>
          <a:xfrm rot="0">
            <a:off x="7023100" y="5029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557271414" name="Text">
    </p:cNvPr>
          <p:cNvSpPr>
            <a:spLocks noGrp="1"/>
          </p:cNvSpPr>
          <p:nvPr/>
        </p:nvSpPr>
        <p:spPr>
          <a:xfrm rot="0">
            <a:off x="8013700" y="5029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884470531" name="Text">
    </p:cNvPr>
          <p:cNvSpPr>
            <a:spLocks noGrp="1"/>
          </p:cNvSpPr>
          <p:nvPr/>
        </p:nvSpPr>
        <p:spPr>
          <a:xfrm rot="0">
            <a:off x="9055100" y="5029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414409983" name="Text">
    </p:cNvPr>
          <p:cNvSpPr>
            <a:spLocks noGrp="1"/>
          </p:cNvSpPr>
          <p:nvPr/>
        </p:nvSpPr>
        <p:spPr>
          <a:xfrm rot="0">
            <a:off x="635000" y="5461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瀨頭</a:t>
            </a:r>
          </a:p>
        </p:txBody>
      </p:sp>
      <p:sp>
        <p:nvSpPr>
          <p:cNvPr id="699117060" name="Text">
    </p:cNvPr>
          <p:cNvSpPr>
            <a:spLocks noGrp="1"/>
          </p:cNvSpPr>
          <p:nvPr/>
        </p:nvSpPr>
        <p:spPr>
          <a:xfrm rot="0">
            <a:off x="1346200" y="5461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番路鄉</a:t>
            </a:r>
          </a:p>
        </p:txBody>
      </p:sp>
      <p:sp>
        <p:nvSpPr>
          <p:cNvPr id="1177394683" name="Text">
    </p:cNvPr>
          <p:cNvSpPr>
            <a:spLocks noGrp="1"/>
          </p:cNvSpPr>
          <p:nvPr/>
        </p:nvSpPr>
        <p:spPr>
          <a:xfrm rot="0">
            <a:off x="2717800" y="5461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58113723" name="Text">
    </p:cNvPr>
          <p:cNvSpPr>
            <a:spLocks noGrp="1"/>
          </p:cNvSpPr>
          <p:nvPr/>
        </p:nvSpPr>
        <p:spPr>
          <a:xfrm rot="0">
            <a:off x="3721100" y="5461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01750943" name="Text">
    </p:cNvPr>
          <p:cNvSpPr>
            <a:spLocks noGrp="1"/>
          </p:cNvSpPr>
          <p:nvPr/>
        </p:nvSpPr>
        <p:spPr>
          <a:xfrm rot="0">
            <a:off x="4787900" y="5461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15697723" name="Text">
    </p:cNvPr>
          <p:cNvSpPr>
            <a:spLocks noGrp="1"/>
          </p:cNvSpPr>
          <p:nvPr/>
        </p:nvSpPr>
        <p:spPr>
          <a:xfrm rot="0">
            <a:off x="5842000" y="5461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468702192" name="Text">
    </p:cNvPr>
          <p:cNvSpPr>
            <a:spLocks noGrp="1"/>
          </p:cNvSpPr>
          <p:nvPr/>
        </p:nvSpPr>
        <p:spPr>
          <a:xfrm rot="0">
            <a:off x="7023100" y="5461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300702326" name="Text">
    </p:cNvPr>
          <p:cNvSpPr>
            <a:spLocks noGrp="1"/>
          </p:cNvSpPr>
          <p:nvPr/>
        </p:nvSpPr>
        <p:spPr>
          <a:xfrm rot="0">
            <a:off x="8013700" y="5461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667950269" name="Text">
    </p:cNvPr>
          <p:cNvSpPr>
            <a:spLocks noGrp="1"/>
          </p:cNvSpPr>
          <p:nvPr/>
        </p:nvSpPr>
        <p:spPr>
          <a:xfrm rot="0">
            <a:off x="9055100" y="5461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2136126792" name="Text">
    </p:cNvPr>
          <p:cNvSpPr>
            <a:spLocks noGrp="1"/>
          </p:cNvSpPr>
          <p:nvPr/>
        </p:nvSpPr>
        <p:spPr>
          <a:xfrm rot="0">
            <a:off x="635000" y="5892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馬頭山</a:t>
            </a:r>
          </a:p>
        </p:txBody>
      </p:sp>
      <p:sp>
        <p:nvSpPr>
          <p:cNvPr id="251382598" name="Text">
    </p:cNvPr>
          <p:cNvSpPr>
            <a:spLocks noGrp="1"/>
          </p:cNvSpPr>
          <p:nvPr/>
        </p:nvSpPr>
        <p:spPr>
          <a:xfrm rot="0">
            <a:off x="1346200" y="5892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大埔鄉</a:t>
            </a:r>
          </a:p>
        </p:txBody>
      </p:sp>
      <p:sp>
        <p:nvSpPr>
          <p:cNvPr id="886990937" name="Text">
    </p:cNvPr>
          <p:cNvSpPr>
            <a:spLocks noGrp="1"/>
          </p:cNvSpPr>
          <p:nvPr/>
        </p:nvSpPr>
        <p:spPr>
          <a:xfrm rot="0">
            <a:off x="2717800" y="5892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72684332" name="Text">
    </p:cNvPr>
          <p:cNvSpPr>
            <a:spLocks noGrp="1"/>
          </p:cNvSpPr>
          <p:nvPr/>
        </p:nvSpPr>
        <p:spPr>
          <a:xfrm rot="0">
            <a:off x="3721100" y="5892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53025538" name="Text">
    </p:cNvPr>
          <p:cNvSpPr>
            <a:spLocks noGrp="1"/>
          </p:cNvSpPr>
          <p:nvPr/>
        </p:nvSpPr>
        <p:spPr>
          <a:xfrm rot="0">
            <a:off x="4787900" y="5892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80460817" name="Text">
    </p:cNvPr>
          <p:cNvSpPr>
            <a:spLocks noGrp="1"/>
          </p:cNvSpPr>
          <p:nvPr/>
        </p:nvSpPr>
        <p:spPr>
          <a:xfrm rot="0">
            <a:off x="5842000" y="5892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579721576" name="Text">
    </p:cNvPr>
          <p:cNvSpPr>
            <a:spLocks noGrp="1"/>
          </p:cNvSpPr>
          <p:nvPr/>
        </p:nvSpPr>
        <p:spPr>
          <a:xfrm rot="0">
            <a:off x="7023100" y="5892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2.0</a:t>
            </a:r>
          </a:p>
        </p:txBody>
      </p:sp>
      <p:sp>
        <p:nvSpPr>
          <p:cNvPr id="247221393" name="Text">
    </p:cNvPr>
          <p:cNvSpPr>
            <a:spLocks noGrp="1"/>
          </p:cNvSpPr>
          <p:nvPr/>
        </p:nvSpPr>
        <p:spPr>
          <a:xfrm rot="0">
            <a:off x="8013700" y="5892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2.0</a:t>
            </a:r>
          </a:p>
        </p:txBody>
      </p:sp>
      <p:sp>
        <p:nvSpPr>
          <p:cNvPr id="1816578853" name="Text">
    </p:cNvPr>
          <p:cNvSpPr>
            <a:spLocks noGrp="1"/>
          </p:cNvSpPr>
          <p:nvPr/>
        </p:nvSpPr>
        <p:spPr>
          <a:xfrm rot="0">
            <a:off x="9055100" y="5892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465772972" name="Text">
    </p:cNvPr>
          <p:cNvSpPr>
            <a:spLocks noGrp="1"/>
          </p:cNvSpPr>
          <p:nvPr/>
        </p:nvSpPr>
        <p:spPr>
          <a:xfrm rot="0">
            <a:off x="635000" y="6324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施家厝</a:t>
            </a:r>
          </a:p>
        </p:txBody>
      </p:sp>
      <p:sp>
        <p:nvSpPr>
          <p:cNvPr id="668447089" name="Text">
    </p:cNvPr>
          <p:cNvSpPr>
            <a:spLocks noGrp="1"/>
          </p:cNvSpPr>
          <p:nvPr/>
        </p:nvSpPr>
        <p:spPr>
          <a:xfrm rot="0">
            <a:off x="1346200" y="6324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103267366" name="Text">
    </p:cNvPr>
          <p:cNvSpPr>
            <a:spLocks noGrp="1"/>
          </p:cNvSpPr>
          <p:nvPr/>
        </p:nvSpPr>
        <p:spPr>
          <a:xfrm rot="0">
            <a:off x="2717800" y="6324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40812164" name="Text">
    </p:cNvPr>
          <p:cNvSpPr>
            <a:spLocks noGrp="1"/>
          </p:cNvSpPr>
          <p:nvPr/>
        </p:nvSpPr>
        <p:spPr>
          <a:xfrm rot="0">
            <a:off x="3721100" y="6324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6344331" name="Text">
    </p:cNvPr>
          <p:cNvSpPr>
            <a:spLocks noGrp="1"/>
          </p:cNvSpPr>
          <p:nvPr/>
        </p:nvSpPr>
        <p:spPr>
          <a:xfrm rot="0">
            <a:off x="4787900" y="6324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89052347" name="Text">
    </p:cNvPr>
          <p:cNvSpPr>
            <a:spLocks noGrp="1"/>
          </p:cNvSpPr>
          <p:nvPr/>
        </p:nvSpPr>
        <p:spPr>
          <a:xfrm rot="0">
            <a:off x="5842000" y="6324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67460694" name="Text">
    </p:cNvPr>
          <p:cNvSpPr>
            <a:spLocks noGrp="1"/>
          </p:cNvSpPr>
          <p:nvPr/>
        </p:nvSpPr>
        <p:spPr>
          <a:xfrm rot="0">
            <a:off x="7023100" y="6324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26475598" name="Text">
    </p:cNvPr>
          <p:cNvSpPr>
            <a:spLocks noGrp="1"/>
          </p:cNvSpPr>
          <p:nvPr/>
        </p:nvSpPr>
        <p:spPr>
          <a:xfrm rot="0">
            <a:off x="8013700" y="6324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35728524" name="Text">
    </p:cNvPr>
          <p:cNvSpPr>
            <a:spLocks noGrp="1"/>
          </p:cNvSpPr>
          <p:nvPr/>
        </p:nvSpPr>
        <p:spPr>
          <a:xfrm rot="0">
            <a:off x="9055100" y="6324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1751137621" name="Text">
    </p:cNvPr>
          <p:cNvSpPr>
            <a:spLocks noGrp="1"/>
          </p:cNvSpPr>
          <p:nvPr/>
        </p:nvSpPr>
        <p:spPr>
          <a:xfrm rot="0">
            <a:off x="635000" y="6756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內溪洲</a:t>
            </a:r>
          </a:p>
        </p:txBody>
      </p:sp>
      <p:sp>
        <p:nvSpPr>
          <p:cNvPr id="106614012" name="Text">
    </p:cNvPr>
          <p:cNvSpPr>
            <a:spLocks noGrp="1"/>
          </p:cNvSpPr>
          <p:nvPr/>
        </p:nvSpPr>
        <p:spPr>
          <a:xfrm rot="0">
            <a:off x="1346200" y="6756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860338086" name="Text">
    </p:cNvPr>
          <p:cNvSpPr>
            <a:spLocks noGrp="1"/>
          </p:cNvSpPr>
          <p:nvPr/>
        </p:nvSpPr>
        <p:spPr>
          <a:xfrm rot="0">
            <a:off x="2717800" y="6756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94816151" name="Text">
    </p:cNvPr>
          <p:cNvSpPr>
            <a:spLocks noGrp="1"/>
          </p:cNvSpPr>
          <p:nvPr/>
        </p:nvSpPr>
        <p:spPr>
          <a:xfrm rot="0">
            <a:off x="3721100" y="6756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06461118" name="Text">
    </p:cNvPr>
          <p:cNvSpPr>
            <a:spLocks noGrp="1"/>
          </p:cNvSpPr>
          <p:nvPr/>
        </p:nvSpPr>
        <p:spPr>
          <a:xfrm rot="0">
            <a:off x="4787900" y="6756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35996986" name="Text">
    </p:cNvPr>
          <p:cNvSpPr>
            <a:spLocks noGrp="1"/>
          </p:cNvSpPr>
          <p:nvPr/>
        </p:nvSpPr>
        <p:spPr>
          <a:xfrm rot="0">
            <a:off x="5842000" y="6756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80118716" name="Text">
    </p:cNvPr>
          <p:cNvSpPr>
            <a:spLocks noGrp="1"/>
          </p:cNvSpPr>
          <p:nvPr/>
        </p:nvSpPr>
        <p:spPr>
          <a:xfrm rot="0">
            <a:off x="7023100" y="6756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84388565" name="Text">
    </p:cNvPr>
          <p:cNvSpPr>
            <a:spLocks noGrp="1"/>
          </p:cNvSpPr>
          <p:nvPr/>
        </p:nvSpPr>
        <p:spPr>
          <a:xfrm rot="0">
            <a:off x="8013700" y="6756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596198623" name="Text">
    </p:cNvPr>
          <p:cNvSpPr>
            <a:spLocks noGrp="1"/>
          </p:cNvSpPr>
          <p:nvPr/>
        </p:nvSpPr>
        <p:spPr>
          <a:xfrm rot="0">
            <a:off x="9055100" y="6756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151559859" name="Text">
    </p:cNvPr>
          <p:cNvSpPr>
            <a:spLocks noGrp="1"/>
          </p:cNvSpPr>
          <p:nvPr/>
        </p:nvSpPr>
        <p:spPr>
          <a:xfrm rot="0">
            <a:off x="635000" y="7188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公館排</a:t>
            </a:r>
          </a:p>
        </p:txBody>
      </p:sp>
      <p:sp>
        <p:nvSpPr>
          <p:cNvPr id="350944871" name="Text">
    </p:cNvPr>
          <p:cNvSpPr>
            <a:spLocks noGrp="1"/>
          </p:cNvSpPr>
          <p:nvPr/>
        </p:nvSpPr>
        <p:spPr>
          <a:xfrm rot="0">
            <a:off x="1346200" y="7188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340352235" name="Text">
    </p:cNvPr>
          <p:cNvSpPr>
            <a:spLocks noGrp="1"/>
          </p:cNvSpPr>
          <p:nvPr/>
        </p:nvSpPr>
        <p:spPr>
          <a:xfrm rot="0">
            <a:off x="2717800" y="7188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6556615" name="Text">
    </p:cNvPr>
          <p:cNvSpPr>
            <a:spLocks noGrp="1"/>
          </p:cNvSpPr>
          <p:nvPr/>
        </p:nvSpPr>
        <p:spPr>
          <a:xfrm rot="0">
            <a:off x="3721100" y="7188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97179219" name="Text">
    </p:cNvPr>
          <p:cNvSpPr>
            <a:spLocks noGrp="1"/>
          </p:cNvSpPr>
          <p:nvPr/>
        </p:nvSpPr>
        <p:spPr>
          <a:xfrm rot="0">
            <a:off x="4787900" y="7188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20355701" name="Text">
    </p:cNvPr>
          <p:cNvSpPr>
            <a:spLocks noGrp="1"/>
          </p:cNvSpPr>
          <p:nvPr/>
        </p:nvSpPr>
        <p:spPr>
          <a:xfrm rot="0">
            <a:off x="5842000" y="7188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73252967" name="Text">
    </p:cNvPr>
          <p:cNvSpPr>
            <a:spLocks noGrp="1"/>
          </p:cNvSpPr>
          <p:nvPr/>
        </p:nvSpPr>
        <p:spPr>
          <a:xfrm rot="0">
            <a:off x="7023100" y="7188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59372771" name="Text">
    </p:cNvPr>
          <p:cNvSpPr>
            <a:spLocks noGrp="1"/>
          </p:cNvSpPr>
          <p:nvPr/>
        </p:nvSpPr>
        <p:spPr>
          <a:xfrm rot="0">
            <a:off x="8013700" y="7188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50636122" name="Text">
    </p:cNvPr>
          <p:cNvSpPr>
            <a:spLocks noGrp="1"/>
          </p:cNvSpPr>
          <p:nvPr/>
        </p:nvSpPr>
        <p:spPr>
          <a:xfrm rot="0">
            <a:off x="9055100" y="7188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0508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335"/>
          </a:stretch>
        </p:blipFill>
        <p:spPr>
          <a:xfrm>
            <a:off x="0" y="-279400"/>
            <a:ext cx="10680700" cy="7581900"/>
          </a:xfrm>
          <a:prstGeom prst="rect">
            <a:avLst/>
          </a:prstGeom>
        </p:spPr>
      </p:pic>
      <p:sp>
        <p:nvSpPr>
          <p:cNvPr id="1110449850" name="Text">
    </p:cNvPr>
          <p:cNvSpPr>
            <a:spLocks noGrp="1"/>
          </p:cNvSpPr>
          <p:nvPr/>
        </p:nvSpPr>
        <p:spPr>
          <a:xfrm rot="0">
            <a:off x="635000" y="1181100"/>
            <a:ext cx="4191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站名</a:t>
            </a:r>
          </a:p>
        </p:txBody>
      </p:sp>
      <p:sp>
        <p:nvSpPr>
          <p:cNvPr id="1697736520" name="Text">
    </p:cNvPr>
          <p:cNvSpPr>
            <a:spLocks noGrp="1"/>
          </p:cNvSpPr>
          <p:nvPr/>
        </p:nvSpPr>
        <p:spPr>
          <a:xfrm rot="0">
            <a:off x="1346200" y="1181100"/>
            <a:ext cx="825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影響地區</a:t>
            </a:r>
          </a:p>
        </p:txBody>
      </p:sp>
      <p:sp>
        <p:nvSpPr>
          <p:cNvPr id="242473951" name="Text">
    </p:cNvPr>
          <p:cNvSpPr>
            <a:spLocks noGrp="1"/>
          </p:cNvSpPr>
          <p:nvPr/>
        </p:nvSpPr>
        <p:spPr>
          <a:xfrm rot="0">
            <a:off x="2552700" y="1181100"/>
            <a:ext cx="9017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10分雨量</a:t>
            </a:r>
          </a:p>
        </p:txBody>
      </p:sp>
      <p:sp>
        <p:nvSpPr>
          <p:cNvPr id="1483216098" name="Text">
    </p:cNvPr>
          <p:cNvSpPr>
            <a:spLocks noGrp="1"/>
          </p:cNvSpPr>
          <p:nvPr/>
        </p:nvSpPr>
        <p:spPr>
          <a:xfrm rot="0">
            <a:off x="3454400" y="1181100"/>
            <a:ext cx="952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時雨量</a:t>
            </a:r>
          </a:p>
        </p:txBody>
      </p:sp>
      <p:sp>
        <p:nvSpPr>
          <p:cNvPr id="422784710" name="Text">
    </p:cNvPr>
          <p:cNvSpPr>
            <a:spLocks noGrp="1"/>
          </p:cNvSpPr>
          <p:nvPr/>
        </p:nvSpPr>
        <p:spPr>
          <a:xfrm rot="0">
            <a:off x="4559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3時雨量</a:t>
            </a:r>
          </a:p>
        </p:txBody>
      </p:sp>
      <p:sp>
        <p:nvSpPr>
          <p:cNvPr id="1866716694" name="Text">
    </p:cNvPr>
          <p:cNvSpPr>
            <a:spLocks noGrp="1"/>
          </p:cNvSpPr>
          <p:nvPr/>
        </p:nvSpPr>
        <p:spPr>
          <a:xfrm rot="0">
            <a:off x="5702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6時雨量</a:t>
            </a:r>
          </a:p>
        </p:txBody>
      </p:sp>
      <p:sp>
        <p:nvSpPr>
          <p:cNvPr id="1318877035" name="Text">
    </p:cNvPr>
          <p:cNvSpPr>
            <a:spLocks noGrp="1"/>
          </p:cNvSpPr>
          <p:nvPr/>
        </p:nvSpPr>
        <p:spPr>
          <a:xfrm rot="0">
            <a:off x="68453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12時雨</a:t>
            </a:r>
          </a:p>
        </p:txBody>
      </p:sp>
      <p:sp>
        <p:nvSpPr>
          <p:cNvPr id="40122911" name="Text">
    </p:cNvPr>
          <p:cNvSpPr>
            <a:spLocks noGrp="1"/>
          </p:cNvSpPr>
          <p:nvPr/>
        </p:nvSpPr>
        <p:spPr>
          <a:xfrm rot="0">
            <a:off x="79502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24時雨</a:t>
            </a:r>
          </a:p>
        </p:txBody>
      </p:sp>
      <p:sp>
        <p:nvSpPr>
          <p:cNvPr id="35900019" name="Text">
    </p:cNvPr>
          <p:cNvSpPr>
            <a:spLocks noGrp="1"/>
          </p:cNvSpPr>
          <p:nvPr/>
        </p:nvSpPr>
        <p:spPr>
          <a:xfrm rot="0">
            <a:off x="9055100" y="1181100"/>
            <a:ext cx="9144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時間</a:t>
            </a:r>
          </a:p>
        </p:txBody>
      </p:sp>
      <p:sp>
        <p:nvSpPr>
          <p:cNvPr id="2076198173" name="Text">
    </p:cNvPr>
          <p:cNvSpPr>
            <a:spLocks noGrp="1"/>
          </p:cNvSpPr>
          <p:nvPr/>
        </p:nvSpPr>
        <p:spPr>
          <a:xfrm rot="0">
            <a:off x="8280400" y="698500"/>
            <a:ext cx="81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產生日期:</a:t>
            </a:r>
          </a:p>
        </p:txBody>
      </p:sp>
      <p:sp>
        <p:nvSpPr>
          <p:cNvPr id="200913508" name="Text">
    </p:cNvPr>
          <p:cNvSpPr>
            <a:spLocks noGrp="1"/>
          </p:cNvSpPr>
          <p:nvPr/>
        </p:nvSpPr>
        <p:spPr>
          <a:xfrm rot="0">
            <a:off x="9156700" y="69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200">
                <a:latin typeface="新細明體"/>
                <a:ea typeface="新細明體"/>
                <a:cs typeface="新細明體"/>
              </a:rPr>
              <a:t>2016/02/24</a:t>
            </a:r>
          </a:p>
        </p:txBody>
      </p:sp>
      <p:sp>
        <p:nvSpPr>
          <p:cNvPr id="909035872" name="Text">
    </p:cNvPr>
          <p:cNvSpPr>
            <a:spLocks noGrp="1"/>
          </p:cNvSpPr>
          <p:nvPr/>
        </p:nvSpPr>
        <p:spPr>
          <a:xfrm rot="0">
            <a:off x="4254500" y="-76200"/>
            <a:ext cx="2413000" cy="584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6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3600">
                <a:latin typeface="新細明體"/>
                <a:ea typeface="新細明體"/>
                <a:cs typeface="新細明體"/>
              </a:rPr>
              <a:t>雨量資料表</a:t>
            </a:r>
          </a:p>
        </p:txBody>
      </p:sp>
      <p:sp>
        <p:nvSpPr>
          <p:cNvPr id="967235946" name="Text">
    </p:cNvPr>
          <p:cNvSpPr>
            <a:spLocks noGrp="1"/>
          </p:cNvSpPr>
          <p:nvPr/>
        </p:nvSpPr>
        <p:spPr>
          <a:xfrm rot="0">
            <a:off x="635000" y="1574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網寮松</a:t>
            </a:r>
          </a:p>
        </p:txBody>
      </p:sp>
      <p:sp>
        <p:nvSpPr>
          <p:cNvPr id="2030820279" name="Text">
    </p:cNvPr>
          <p:cNvSpPr>
            <a:spLocks noGrp="1"/>
          </p:cNvSpPr>
          <p:nvPr/>
        </p:nvSpPr>
        <p:spPr>
          <a:xfrm rot="0">
            <a:off x="1346200" y="1574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2038827382" name="Text">
    </p:cNvPr>
          <p:cNvSpPr>
            <a:spLocks noGrp="1"/>
          </p:cNvSpPr>
          <p:nvPr/>
        </p:nvSpPr>
        <p:spPr>
          <a:xfrm rot="0">
            <a:off x="2717800" y="1574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22737742" name="Text">
    </p:cNvPr>
          <p:cNvSpPr>
            <a:spLocks noGrp="1"/>
          </p:cNvSpPr>
          <p:nvPr/>
        </p:nvSpPr>
        <p:spPr>
          <a:xfrm rot="0">
            <a:off x="3721100" y="1574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502516050" name="Text">
    </p:cNvPr>
          <p:cNvSpPr>
            <a:spLocks noGrp="1"/>
          </p:cNvSpPr>
          <p:nvPr/>
        </p:nvSpPr>
        <p:spPr>
          <a:xfrm rot="0">
            <a:off x="4787900" y="1574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81552346" name="Text">
    </p:cNvPr>
          <p:cNvSpPr>
            <a:spLocks noGrp="1"/>
          </p:cNvSpPr>
          <p:nvPr/>
        </p:nvSpPr>
        <p:spPr>
          <a:xfrm rot="0">
            <a:off x="5842000" y="1574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53577147" name="Text">
    </p:cNvPr>
          <p:cNvSpPr>
            <a:spLocks noGrp="1"/>
          </p:cNvSpPr>
          <p:nvPr/>
        </p:nvSpPr>
        <p:spPr>
          <a:xfrm rot="0">
            <a:off x="7023100" y="1574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64929403" name="Text">
    </p:cNvPr>
          <p:cNvSpPr>
            <a:spLocks noGrp="1"/>
          </p:cNvSpPr>
          <p:nvPr/>
        </p:nvSpPr>
        <p:spPr>
          <a:xfrm rot="0">
            <a:off x="8013700" y="1574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44648256" name="Text">
    </p:cNvPr>
          <p:cNvSpPr>
            <a:spLocks noGrp="1"/>
          </p:cNvSpPr>
          <p:nvPr/>
        </p:nvSpPr>
        <p:spPr>
          <a:xfrm rot="0">
            <a:off x="9055100" y="1574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532821211" name="Text">
    </p:cNvPr>
          <p:cNvSpPr>
            <a:spLocks noGrp="1"/>
          </p:cNvSpPr>
          <p:nvPr/>
        </p:nvSpPr>
        <p:spPr>
          <a:xfrm rot="0">
            <a:off x="635000" y="2006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文隆橋</a:t>
            </a:r>
          </a:p>
        </p:txBody>
      </p:sp>
      <p:sp>
        <p:nvSpPr>
          <p:cNvPr id="912263865" name="Text">
    </p:cNvPr>
          <p:cNvSpPr>
            <a:spLocks noGrp="1"/>
          </p:cNvSpPr>
          <p:nvPr/>
        </p:nvSpPr>
        <p:spPr>
          <a:xfrm rot="0">
            <a:off x="1346200" y="2006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533023122" name="Text">
    </p:cNvPr>
          <p:cNvSpPr>
            <a:spLocks noGrp="1"/>
          </p:cNvSpPr>
          <p:nvPr/>
        </p:nvSpPr>
        <p:spPr>
          <a:xfrm rot="0">
            <a:off x="2717800" y="2006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814748" name="Text">
    </p:cNvPr>
          <p:cNvSpPr>
            <a:spLocks noGrp="1"/>
          </p:cNvSpPr>
          <p:nvPr/>
        </p:nvSpPr>
        <p:spPr>
          <a:xfrm rot="0">
            <a:off x="3721100" y="2006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74843288" name="Text">
    </p:cNvPr>
          <p:cNvSpPr>
            <a:spLocks noGrp="1"/>
          </p:cNvSpPr>
          <p:nvPr/>
        </p:nvSpPr>
        <p:spPr>
          <a:xfrm rot="0">
            <a:off x="4787900" y="2006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7099696" name="Text">
    </p:cNvPr>
          <p:cNvSpPr>
            <a:spLocks noGrp="1"/>
          </p:cNvSpPr>
          <p:nvPr/>
        </p:nvSpPr>
        <p:spPr>
          <a:xfrm rot="0">
            <a:off x="5842000" y="2006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15675997" name="Text">
    </p:cNvPr>
          <p:cNvSpPr>
            <a:spLocks noGrp="1"/>
          </p:cNvSpPr>
          <p:nvPr/>
        </p:nvSpPr>
        <p:spPr>
          <a:xfrm rot="0">
            <a:off x="7023100" y="2006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81873489" name="Text">
    </p:cNvPr>
          <p:cNvSpPr>
            <a:spLocks noGrp="1"/>
          </p:cNvSpPr>
          <p:nvPr/>
        </p:nvSpPr>
        <p:spPr>
          <a:xfrm rot="0">
            <a:off x="8013700" y="2006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91782919" name="Text">
    </p:cNvPr>
          <p:cNvSpPr>
            <a:spLocks noGrp="1"/>
          </p:cNvSpPr>
          <p:nvPr/>
        </p:nvSpPr>
        <p:spPr>
          <a:xfrm rot="0">
            <a:off x="9055100" y="2006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907147220" name="Text">
    </p:cNvPr>
          <p:cNvSpPr>
            <a:spLocks noGrp="1"/>
          </p:cNvSpPr>
          <p:nvPr/>
        </p:nvSpPr>
        <p:spPr>
          <a:xfrm rot="0">
            <a:off x="635000" y="2438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P1抽水</a:t>
            </a:r>
          </a:p>
        </p:txBody>
      </p:sp>
      <p:sp>
        <p:nvSpPr>
          <p:cNvPr id="1436916487" name="Text">
    </p:cNvPr>
          <p:cNvSpPr>
            <a:spLocks noGrp="1"/>
          </p:cNvSpPr>
          <p:nvPr/>
        </p:nvSpPr>
        <p:spPr>
          <a:xfrm rot="0">
            <a:off x="1346200" y="2438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801786494" name="Text">
    </p:cNvPr>
          <p:cNvSpPr>
            <a:spLocks noGrp="1"/>
          </p:cNvSpPr>
          <p:nvPr/>
        </p:nvSpPr>
        <p:spPr>
          <a:xfrm rot="0">
            <a:off x="2717800" y="2438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58698311" name="Text">
    </p:cNvPr>
          <p:cNvSpPr>
            <a:spLocks noGrp="1"/>
          </p:cNvSpPr>
          <p:nvPr/>
        </p:nvSpPr>
        <p:spPr>
          <a:xfrm rot="0">
            <a:off x="3721100" y="2438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72709536" name="Text">
    </p:cNvPr>
          <p:cNvSpPr>
            <a:spLocks noGrp="1"/>
          </p:cNvSpPr>
          <p:nvPr/>
        </p:nvSpPr>
        <p:spPr>
          <a:xfrm rot="0">
            <a:off x="4787900" y="2438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99068854" name="Text">
    </p:cNvPr>
          <p:cNvSpPr>
            <a:spLocks noGrp="1"/>
          </p:cNvSpPr>
          <p:nvPr/>
        </p:nvSpPr>
        <p:spPr>
          <a:xfrm rot="0">
            <a:off x="5842000" y="2438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67196441" name="Text">
    </p:cNvPr>
          <p:cNvSpPr>
            <a:spLocks noGrp="1"/>
          </p:cNvSpPr>
          <p:nvPr/>
        </p:nvSpPr>
        <p:spPr>
          <a:xfrm rot="0">
            <a:off x="7023100" y="2438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50066056" name="Text">
    </p:cNvPr>
          <p:cNvSpPr>
            <a:spLocks noGrp="1"/>
          </p:cNvSpPr>
          <p:nvPr/>
        </p:nvSpPr>
        <p:spPr>
          <a:xfrm rot="0">
            <a:off x="8013700" y="2438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24173880" name="Text">
    </p:cNvPr>
          <p:cNvSpPr>
            <a:spLocks noGrp="1"/>
          </p:cNvSpPr>
          <p:nvPr/>
        </p:nvSpPr>
        <p:spPr>
          <a:xfrm rot="0">
            <a:off x="9055100" y="2438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237671698" name="Text">
    </p:cNvPr>
          <p:cNvSpPr>
            <a:spLocks noGrp="1"/>
          </p:cNvSpPr>
          <p:nvPr/>
        </p:nvSpPr>
        <p:spPr>
          <a:xfrm rot="0">
            <a:off x="635000" y="2870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潭底橋</a:t>
            </a:r>
          </a:p>
        </p:txBody>
      </p:sp>
      <p:sp>
        <p:nvSpPr>
          <p:cNvPr id="228644866" name="Text">
    </p:cNvPr>
          <p:cNvSpPr>
            <a:spLocks noGrp="1"/>
          </p:cNvSpPr>
          <p:nvPr/>
        </p:nvSpPr>
        <p:spPr>
          <a:xfrm rot="0">
            <a:off x="1346200" y="2870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大林鎮</a:t>
            </a:r>
          </a:p>
        </p:txBody>
      </p:sp>
      <p:sp>
        <p:nvSpPr>
          <p:cNvPr id="986018379" name="Text">
    </p:cNvPr>
          <p:cNvSpPr>
            <a:spLocks noGrp="1"/>
          </p:cNvSpPr>
          <p:nvPr/>
        </p:nvSpPr>
        <p:spPr>
          <a:xfrm rot="0">
            <a:off x="2717800" y="2870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27075601" name="Text">
    </p:cNvPr>
          <p:cNvSpPr>
            <a:spLocks noGrp="1"/>
          </p:cNvSpPr>
          <p:nvPr/>
        </p:nvSpPr>
        <p:spPr>
          <a:xfrm rot="0">
            <a:off x="3721100" y="2870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79049999" name="Text">
    </p:cNvPr>
          <p:cNvSpPr>
            <a:spLocks noGrp="1"/>
          </p:cNvSpPr>
          <p:nvPr/>
        </p:nvSpPr>
        <p:spPr>
          <a:xfrm rot="0">
            <a:off x="4787900" y="2870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49814769" name="Text">
    </p:cNvPr>
          <p:cNvSpPr>
            <a:spLocks noGrp="1"/>
          </p:cNvSpPr>
          <p:nvPr/>
        </p:nvSpPr>
        <p:spPr>
          <a:xfrm rot="0">
            <a:off x="5842000" y="2870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04157409" name="Text">
    </p:cNvPr>
          <p:cNvSpPr>
            <a:spLocks noGrp="1"/>
          </p:cNvSpPr>
          <p:nvPr/>
        </p:nvSpPr>
        <p:spPr>
          <a:xfrm rot="0">
            <a:off x="7023100" y="2870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55471781" name="Text">
    </p:cNvPr>
          <p:cNvSpPr>
            <a:spLocks noGrp="1"/>
          </p:cNvSpPr>
          <p:nvPr/>
        </p:nvSpPr>
        <p:spPr>
          <a:xfrm rot="0">
            <a:off x="8013700" y="2870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83880781" name="Text">
    </p:cNvPr>
          <p:cNvSpPr>
            <a:spLocks noGrp="1"/>
          </p:cNvSpPr>
          <p:nvPr/>
        </p:nvSpPr>
        <p:spPr>
          <a:xfrm rot="0">
            <a:off x="9055100" y="2870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10:32</a:t>
            </a:r>
          </a:p>
        </p:txBody>
      </p:sp>
      <p:sp>
        <p:nvSpPr>
          <p:cNvPr id="473487344" name="Text">
    </p:cNvPr>
          <p:cNvSpPr>
            <a:spLocks noGrp="1"/>
          </p:cNvSpPr>
          <p:nvPr/>
        </p:nvSpPr>
        <p:spPr>
          <a:xfrm rot="0">
            <a:off x="635000" y="3302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P2抽水</a:t>
            </a:r>
          </a:p>
        </p:txBody>
      </p:sp>
      <p:sp>
        <p:nvSpPr>
          <p:cNvPr id="1474878473" name="Text">
    </p:cNvPr>
          <p:cNvSpPr>
            <a:spLocks noGrp="1"/>
          </p:cNvSpPr>
          <p:nvPr/>
        </p:nvSpPr>
        <p:spPr>
          <a:xfrm rot="0">
            <a:off x="1346200" y="3302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2026242037" name="Text">
    </p:cNvPr>
          <p:cNvSpPr>
            <a:spLocks noGrp="1"/>
          </p:cNvSpPr>
          <p:nvPr/>
        </p:nvSpPr>
        <p:spPr>
          <a:xfrm rot="0">
            <a:off x="2717800" y="3302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54241733" name="Text">
    </p:cNvPr>
          <p:cNvSpPr>
            <a:spLocks noGrp="1"/>
          </p:cNvSpPr>
          <p:nvPr/>
        </p:nvSpPr>
        <p:spPr>
          <a:xfrm rot="0">
            <a:off x="3721100" y="3302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95832648" name="Text">
    </p:cNvPr>
          <p:cNvSpPr>
            <a:spLocks noGrp="1"/>
          </p:cNvSpPr>
          <p:nvPr/>
        </p:nvSpPr>
        <p:spPr>
          <a:xfrm rot="0">
            <a:off x="4787900" y="3302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56351952" name="Text">
    </p:cNvPr>
          <p:cNvSpPr>
            <a:spLocks noGrp="1"/>
          </p:cNvSpPr>
          <p:nvPr/>
        </p:nvSpPr>
        <p:spPr>
          <a:xfrm rot="0">
            <a:off x="5842000" y="3302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43153827" name="Text">
    </p:cNvPr>
          <p:cNvSpPr>
            <a:spLocks noGrp="1"/>
          </p:cNvSpPr>
          <p:nvPr/>
        </p:nvSpPr>
        <p:spPr>
          <a:xfrm rot="0">
            <a:off x="7023100" y="3302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17968726" name="Text">
    </p:cNvPr>
          <p:cNvSpPr>
            <a:spLocks noGrp="1"/>
          </p:cNvSpPr>
          <p:nvPr/>
        </p:nvSpPr>
        <p:spPr>
          <a:xfrm rot="0">
            <a:off x="8013700" y="3302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57553435" name="Text">
    </p:cNvPr>
          <p:cNvSpPr>
            <a:spLocks noGrp="1"/>
          </p:cNvSpPr>
          <p:nvPr/>
        </p:nvSpPr>
        <p:spPr>
          <a:xfrm rot="0">
            <a:off x="9055100" y="3302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2122408762" name="Text">
    </p:cNvPr>
          <p:cNvSpPr>
            <a:spLocks noGrp="1"/>
          </p:cNvSpPr>
          <p:nvPr/>
        </p:nvSpPr>
        <p:spPr>
          <a:xfrm rot="0">
            <a:off x="635000" y="3733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竹安橋</a:t>
            </a:r>
          </a:p>
        </p:txBody>
      </p:sp>
      <p:sp>
        <p:nvSpPr>
          <p:cNvPr id="1620686264" name="Text">
    </p:cNvPr>
          <p:cNvSpPr>
            <a:spLocks noGrp="1"/>
          </p:cNvSpPr>
          <p:nvPr/>
        </p:nvSpPr>
        <p:spPr>
          <a:xfrm rot="0">
            <a:off x="1346200" y="3733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朴子市</a:t>
            </a:r>
          </a:p>
        </p:txBody>
      </p:sp>
      <p:sp>
        <p:nvSpPr>
          <p:cNvPr id="191460500" name="Text">
    </p:cNvPr>
          <p:cNvSpPr>
            <a:spLocks noGrp="1"/>
          </p:cNvSpPr>
          <p:nvPr/>
        </p:nvSpPr>
        <p:spPr>
          <a:xfrm rot="0">
            <a:off x="2717800" y="3733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46120294" name="Text">
    </p:cNvPr>
          <p:cNvSpPr>
            <a:spLocks noGrp="1"/>
          </p:cNvSpPr>
          <p:nvPr/>
        </p:nvSpPr>
        <p:spPr>
          <a:xfrm rot="0">
            <a:off x="3721100" y="3733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74858870" name="Text">
    </p:cNvPr>
          <p:cNvSpPr>
            <a:spLocks noGrp="1"/>
          </p:cNvSpPr>
          <p:nvPr/>
        </p:nvSpPr>
        <p:spPr>
          <a:xfrm rot="0">
            <a:off x="4787900" y="3733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96774416" name="Text">
    </p:cNvPr>
          <p:cNvSpPr>
            <a:spLocks noGrp="1"/>
          </p:cNvSpPr>
          <p:nvPr/>
        </p:nvSpPr>
        <p:spPr>
          <a:xfrm rot="0">
            <a:off x="5842000" y="3733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52261199" name="Text">
    </p:cNvPr>
          <p:cNvSpPr>
            <a:spLocks noGrp="1"/>
          </p:cNvSpPr>
          <p:nvPr/>
        </p:nvSpPr>
        <p:spPr>
          <a:xfrm rot="0">
            <a:off x="7023100" y="3733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14230993" name="Text">
    </p:cNvPr>
          <p:cNvSpPr>
            <a:spLocks noGrp="1"/>
          </p:cNvSpPr>
          <p:nvPr/>
        </p:nvSpPr>
        <p:spPr>
          <a:xfrm rot="0">
            <a:off x="8013700" y="3733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31294355" name="Text">
    </p:cNvPr>
          <p:cNvSpPr>
            <a:spLocks noGrp="1"/>
          </p:cNvSpPr>
          <p:nvPr/>
        </p:nvSpPr>
        <p:spPr>
          <a:xfrm rot="0">
            <a:off x="9055100" y="3733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10:31</a:t>
            </a:r>
          </a:p>
        </p:txBody>
      </p:sp>
      <p:sp>
        <p:nvSpPr>
          <p:cNvPr id="1595008305" name="Text">
    </p:cNvPr>
          <p:cNvSpPr>
            <a:spLocks noGrp="1"/>
          </p:cNvSpPr>
          <p:nvPr/>
        </p:nvSpPr>
        <p:spPr>
          <a:xfrm rot="0">
            <a:off x="635000" y="4165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台1線</a:t>
            </a:r>
          </a:p>
        </p:txBody>
      </p:sp>
      <p:sp>
        <p:nvSpPr>
          <p:cNvPr id="266216634" name="Text">
    </p:cNvPr>
          <p:cNvSpPr>
            <a:spLocks noGrp="1"/>
          </p:cNvSpPr>
          <p:nvPr/>
        </p:nvSpPr>
        <p:spPr>
          <a:xfrm rot="0">
            <a:off x="1346200" y="4165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094530937" name="Text">
    </p:cNvPr>
          <p:cNvSpPr>
            <a:spLocks noGrp="1"/>
          </p:cNvSpPr>
          <p:nvPr/>
        </p:nvSpPr>
        <p:spPr>
          <a:xfrm rot="0">
            <a:off x="2717800" y="4165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36537957" name="Text">
    </p:cNvPr>
          <p:cNvSpPr>
            <a:spLocks noGrp="1"/>
          </p:cNvSpPr>
          <p:nvPr/>
        </p:nvSpPr>
        <p:spPr>
          <a:xfrm rot="0">
            <a:off x="3721100" y="4165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89305147" name="Text">
    </p:cNvPr>
          <p:cNvSpPr>
            <a:spLocks noGrp="1"/>
          </p:cNvSpPr>
          <p:nvPr/>
        </p:nvSpPr>
        <p:spPr>
          <a:xfrm rot="0">
            <a:off x="4787900" y="4165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53514954" name="Text">
    </p:cNvPr>
          <p:cNvSpPr>
            <a:spLocks noGrp="1"/>
          </p:cNvSpPr>
          <p:nvPr/>
        </p:nvSpPr>
        <p:spPr>
          <a:xfrm rot="0">
            <a:off x="5842000" y="4165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94461120" name="Text">
    </p:cNvPr>
          <p:cNvSpPr>
            <a:spLocks noGrp="1"/>
          </p:cNvSpPr>
          <p:nvPr/>
        </p:nvSpPr>
        <p:spPr>
          <a:xfrm rot="0">
            <a:off x="7023100" y="4165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19004129" name="Text">
    </p:cNvPr>
          <p:cNvSpPr>
            <a:spLocks noGrp="1"/>
          </p:cNvSpPr>
          <p:nvPr/>
        </p:nvSpPr>
        <p:spPr>
          <a:xfrm rot="0">
            <a:off x="8013700" y="4165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08403723" name="Text">
    </p:cNvPr>
          <p:cNvSpPr>
            <a:spLocks noGrp="1"/>
          </p:cNvSpPr>
          <p:nvPr/>
        </p:nvSpPr>
        <p:spPr>
          <a:xfrm rot="0">
            <a:off x="9055100" y="4165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859821539" name="Text">
    </p:cNvPr>
          <p:cNvSpPr>
            <a:spLocks noGrp="1"/>
          </p:cNvSpPr>
          <p:nvPr/>
        </p:nvSpPr>
        <p:spPr>
          <a:xfrm rot="0">
            <a:off x="635000" y="4597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中洲排</a:t>
            </a:r>
          </a:p>
        </p:txBody>
      </p:sp>
      <p:sp>
        <p:nvSpPr>
          <p:cNvPr id="1396123888" name="Text">
    </p:cNvPr>
          <p:cNvSpPr>
            <a:spLocks noGrp="1"/>
          </p:cNvSpPr>
          <p:nvPr/>
        </p:nvSpPr>
        <p:spPr>
          <a:xfrm rot="0">
            <a:off x="1346200" y="4597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247858494" name="Text">
    </p:cNvPr>
          <p:cNvSpPr>
            <a:spLocks noGrp="1"/>
          </p:cNvSpPr>
          <p:nvPr/>
        </p:nvSpPr>
        <p:spPr>
          <a:xfrm rot="0">
            <a:off x="2717800" y="4597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32412056" name="Text">
    </p:cNvPr>
          <p:cNvSpPr>
            <a:spLocks noGrp="1"/>
          </p:cNvSpPr>
          <p:nvPr/>
        </p:nvSpPr>
        <p:spPr>
          <a:xfrm rot="0">
            <a:off x="3721100" y="4597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64763744" name="Text">
    </p:cNvPr>
          <p:cNvSpPr>
            <a:spLocks noGrp="1"/>
          </p:cNvSpPr>
          <p:nvPr/>
        </p:nvSpPr>
        <p:spPr>
          <a:xfrm rot="0">
            <a:off x="4787900" y="4597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86221269" name="Text">
    </p:cNvPr>
          <p:cNvSpPr>
            <a:spLocks noGrp="1"/>
          </p:cNvSpPr>
          <p:nvPr/>
        </p:nvSpPr>
        <p:spPr>
          <a:xfrm rot="0">
            <a:off x="5842000" y="4597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21776138" name="Text">
    </p:cNvPr>
          <p:cNvSpPr>
            <a:spLocks noGrp="1"/>
          </p:cNvSpPr>
          <p:nvPr/>
        </p:nvSpPr>
        <p:spPr>
          <a:xfrm rot="0">
            <a:off x="7023100" y="4597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37500486" name="Text">
    </p:cNvPr>
          <p:cNvSpPr>
            <a:spLocks noGrp="1"/>
          </p:cNvSpPr>
          <p:nvPr/>
        </p:nvSpPr>
        <p:spPr>
          <a:xfrm rot="0">
            <a:off x="8013700" y="4597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71242608" name="Text">
    </p:cNvPr>
          <p:cNvSpPr>
            <a:spLocks noGrp="1"/>
          </p:cNvSpPr>
          <p:nvPr/>
        </p:nvSpPr>
        <p:spPr>
          <a:xfrm rot="0">
            <a:off x="9055100" y="4597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10:50</a:t>
            </a:r>
          </a:p>
        </p:txBody>
      </p:sp>
      <p:sp>
        <p:nvSpPr>
          <p:cNvPr id="2019099855" name="Text">
    </p:cNvPr>
          <p:cNvSpPr>
            <a:spLocks noGrp="1"/>
          </p:cNvSpPr>
          <p:nvPr/>
        </p:nvSpPr>
        <p:spPr>
          <a:xfrm rot="0">
            <a:off x="635000" y="5029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過港橋</a:t>
            </a:r>
          </a:p>
        </p:txBody>
      </p:sp>
      <p:sp>
        <p:nvSpPr>
          <p:cNvPr id="474673091" name="Text">
    </p:cNvPr>
          <p:cNvSpPr>
            <a:spLocks noGrp="1"/>
          </p:cNvSpPr>
          <p:nvPr/>
        </p:nvSpPr>
        <p:spPr>
          <a:xfrm rot="0">
            <a:off x="1346200" y="5029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2076375479" name="Text">
    </p:cNvPr>
          <p:cNvSpPr>
            <a:spLocks noGrp="1"/>
          </p:cNvSpPr>
          <p:nvPr/>
        </p:nvSpPr>
        <p:spPr>
          <a:xfrm rot="0">
            <a:off x="2717800" y="5029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33411803" name="Text">
    </p:cNvPr>
          <p:cNvSpPr>
            <a:spLocks noGrp="1"/>
          </p:cNvSpPr>
          <p:nvPr/>
        </p:nvSpPr>
        <p:spPr>
          <a:xfrm rot="0">
            <a:off x="3721100" y="5029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51919732" name="Text">
    </p:cNvPr>
          <p:cNvSpPr>
            <a:spLocks noGrp="1"/>
          </p:cNvSpPr>
          <p:nvPr/>
        </p:nvSpPr>
        <p:spPr>
          <a:xfrm rot="0">
            <a:off x="4787900" y="5029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34439753" name="Text">
    </p:cNvPr>
          <p:cNvSpPr>
            <a:spLocks noGrp="1"/>
          </p:cNvSpPr>
          <p:nvPr/>
        </p:nvSpPr>
        <p:spPr>
          <a:xfrm rot="0">
            <a:off x="5842000" y="5029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85904293" name="Text">
    </p:cNvPr>
          <p:cNvSpPr>
            <a:spLocks noGrp="1"/>
          </p:cNvSpPr>
          <p:nvPr/>
        </p:nvSpPr>
        <p:spPr>
          <a:xfrm rot="0">
            <a:off x="7023100" y="5029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69023401" name="Text">
    </p:cNvPr>
          <p:cNvSpPr>
            <a:spLocks noGrp="1"/>
          </p:cNvSpPr>
          <p:nvPr/>
        </p:nvSpPr>
        <p:spPr>
          <a:xfrm rot="0">
            <a:off x="8013700" y="5029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44903493" name="Text">
    </p:cNvPr>
          <p:cNvSpPr>
            <a:spLocks noGrp="1"/>
          </p:cNvSpPr>
          <p:nvPr/>
        </p:nvSpPr>
        <p:spPr>
          <a:xfrm rot="0">
            <a:off x="9055100" y="5029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10:50</a:t>
            </a:r>
          </a:p>
        </p:txBody>
      </p:sp>
      <p:sp>
        <p:nvSpPr>
          <p:cNvPr id="1131132887" name="Text">
    </p:cNvPr>
          <p:cNvSpPr>
            <a:spLocks noGrp="1"/>
          </p:cNvSpPr>
          <p:nvPr/>
        </p:nvSpPr>
        <p:spPr>
          <a:xfrm rot="0">
            <a:off x="635000" y="5461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麻豆店</a:t>
            </a:r>
          </a:p>
        </p:txBody>
      </p:sp>
      <p:sp>
        <p:nvSpPr>
          <p:cNvPr id="1425188565" name="Text">
    </p:cNvPr>
          <p:cNvSpPr>
            <a:spLocks noGrp="1"/>
          </p:cNvSpPr>
          <p:nvPr/>
        </p:nvSpPr>
        <p:spPr>
          <a:xfrm rot="0">
            <a:off x="1346200" y="5461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鹿草鄉</a:t>
            </a:r>
          </a:p>
        </p:txBody>
      </p:sp>
      <p:sp>
        <p:nvSpPr>
          <p:cNvPr id="111613317" name="Text">
    </p:cNvPr>
          <p:cNvSpPr>
            <a:spLocks noGrp="1"/>
          </p:cNvSpPr>
          <p:nvPr/>
        </p:nvSpPr>
        <p:spPr>
          <a:xfrm rot="0">
            <a:off x="2717800" y="5461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31794988" name="Text">
    </p:cNvPr>
          <p:cNvSpPr>
            <a:spLocks noGrp="1"/>
          </p:cNvSpPr>
          <p:nvPr/>
        </p:nvSpPr>
        <p:spPr>
          <a:xfrm rot="0">
            <a:off x="3721100" y="5461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15701837" name="Text">
    </p:cNvPr>
          <p:cNvSpPr>
            <a:spLocks noGrp="1"/>
          </p:cNvSpPr>
          <p:nvPr/>
        </p:nvSpPr>
        <p:spPr>
          <a:xfrm rot="0">
            <a:off x="4787900" y="5461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58150589" name="Text">
    </p:cNvPr>
          <p:cNvSpPr>
            <a:spLocks noGrp="1"/>
          </p:cNvSpPr>
          <p:nvPr/>
        </p:nvSpPr>
        <p:spPr>
          <a:xfrm rot="0">
            <a:off x="5842000" y="5461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16471672" name="Text">
    </p:cNvPr>
          <p:cNvSpPr>
            <a:spLocks noGrp="1"/>
          </p:cNvSpPr>
          <p:nvPr/>
        </p:nvSpPr>
        <p:spPr>
          <a:xfrm rot="0">
            <a:off x="7023100" y="5461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95071864" name="Text">
    </p:cNvPr>
          <p:cNvSpPr>
            <a:spLocks noGrp="1"/>
          </p:cNvSpPr>
          <p:nvPr/>
        </p:nvSpPr>
        <p:spPr>
          <a:xfrm rot="0">
            <a:off x="8013700" y="5461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8267857" name="Text">
    </p:cNvPr>
          <p:cNvSpPr>
            <a:spLocks noGrp="1"/>
          </p:cNvSpPr>
          <p:nvPr/>
        </p:nvSpPr>
        <p:spPr>
          <a:xfrm rot="0">
            <a:off x="9055100" y="5461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10:31</a:t>
            </a:r>
          </a:p>
        </p:txBody>
      </p:sp>
      <p:sp>
        <p:nvSpPr>
          <p:cNvPr id="1423117613" name="Text">
    </p:cNvPr>
          <p:cNvSpPr>
            <a:spLocks noGrp="1"/>
          </p:cNvSpPr>
          <p:nvPr/>
        </p:nvSpPr>
        <p:spPr>
          <a:xfrm rot="0">
            <a:off x="635000" y="5892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綠洲橋</a:t>
            </a:r>
          </a:p>
        </p:txBody>
      </p:sp>
      <p:sp>
        <p:nvSpPr>
          <p:cNvPr id="1812345052" name="Text">
    </p:cNvPr>
          <p:cNvSpPr>
            <a:spLocks noGrp="1"/>
          </p:cNvSpPr>
          <p:nvPr/>
        </p:nvSpPr>
        <p:spPr>
          <a:xfrm rot="0">
            <a:off x="1346200" y="5892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水上鄉</a:t>
            </a:r>
          </a:p>
        </p:txBody>
      </p:sp>
      <p:sp>
        <p:nvSpPr>
          <p:cNvPr id="175239916" name="Text">
    </p:cNvPr>
          <p:cNvSpPr>
            <a:spLocks noGrp="1"/>
          </p:cNvSpPr>
          <p:nvPr/>
        </p:nvSpPr>
        <p:spPr>
          <a:xfrm rot="0">
            <a:off x="2717800" y="5892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57188175" name="Text">
    </p:cNvPr>
          <p:cNvSpPr>
            <a:spLocks noGrp="1"/>
          </p:cNvSpPr>
          <p:nvPr/>
        </p:nvSpPr>
        <p:spPr>
          <a:xfrm rot="0">
            <a:off x="3721100" y="5892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29445594" name="Text">
    </p:cNvPr>
          <p:cNvSpPr>
            <a:spLocks noGrp="1"/>
          </p:cNvSpPr>
          <p:nvPr/>
        </p:nvSpPr>
        <p:spPr>
          <a:xfrm rot="0">
            <a:off x="4787900" y="5892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09333057" name="Text">
    </p:cNvPr>
          <p:cNvSpPr>
            <a:spLocks noGrp="1"/>
          </p:cNvSpPr>
          <p:nvPr/>
        </p:nvSpPr>
        <p:spPr>
          <a:xfrm rot="0">
            <a:off x="5842000" y="5892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70567658" name="Text">
    </p:cNvPr>
          <p:cNvSpPr>
            <a:spLocks noGrp="1"/>
          </p:cNvSpPr>
          <p:nvPr/>
        </p:nvSpPr>
        <p:spPr>
          <a:xfrm rot="0">
            <a:off x="7023100" y="5892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00725885" name="Text">
    </p:cNvPr>
          <p:cNvSpPr>
            <a:spLocks noGrp="1"/>
          </p:cNvSpPr>
          <p:nvPr/>
        </p:nvSpPr>
        <p:spPr>
          <a:xfrm rot="0">
            <a:off x="8013700" y="5892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01004469" name="Text">
    </p:cNvPr>
          <p:cNvSpPr>
            <a:spLocks noGrp="1"/>
          </p:cNvSpPr>
          <p:nvPr/>
        </p:nvSpPr>
        <p:spPr>
          <a:xfrm rot="0">
            <a:off x="9055100" y="5892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10:32</a:t>
            </a:r>
          </a:p>
        </p:txBody>
      </p:sp>
      <p:sp>
        <p:nvSpPr>
          <p:cNvPr id="1274915486" name="Text">
    </p:cNvPr>
          <p:cNvSpPr>
            <a:spLocks noGrp="1"/>
          </p:cNvSpPr>
          <p:nvPr/>
        </p:nvSpPr>
        <p:spPr>
          <a:xfrm rot="0">
            <a:off x="635000" y="6324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過溝中</a:t>
            </a:r>
          </a:p>
        </p:txBody>
      </p:sp>
      <p:sp>
        <p:nvSpPr>
          <p:cNvPr id="2060227083" name="Text">
    </p:cNvPr>
          <p:cNvSpPr>
            <a:spLocks noGrp="1"/>
          </p:cNvSpPr>
          <p:nvPr/>
        </p:nvSpPr>
        <p:spPr>
          <a:xfrm rot="0">
            <a:off x="1346200" y="6324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210259753" name="Text">
    </p:cNvPr>
          <p:cNvSpPr>
            <a:spLocks noGrp="1"/>
          </p:cNvSpPr>
          <p:nvPr/>
        </p:nvSpPr>
        <p:spPr>
          <a:xfrm rot="0">
            <a:off x="2717800" y="6324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25069356" name="Text">
    </p:cNvPr>
          <p:cNvSpPr>
            <a:spLocks noGrp="1"/>
          </p:cNvSpPr>
          <p:nvPr/>
        </p:nvSpPr>
        <p:spPr>
          <a:xfrm rot="0">
            <a:off x="3721100" y="6324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14942503" name="Text">
    </p:cNvPr>
          <p:cNvSpPr>
            <a:spLocks noGrp="1"/>
          </p:cNvSpPr>
          <p:nvPr/>
        </p:nvSpPr>
        <p:spPr>
          <a:xfrm rot="0">
            <a:off x="4787900" y="6324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80925933" name="Text">
    </p:cNvPr>
          <p:cNvSpPr>
            <a:spLocks noGrp="1"/>
          </p:cNvSpPr>
          <p:nvPr/>
        </p:nvSpPr>
        <p:spPr>
          <a:xfrm rot="0">
            <a:off x="5842000" y="6324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69893513" name="Text">
    </p:cNvPr>
          <p:cNvSpPr>
            <a:spLocks noGrp="1"/>
          </p:cNvSpPr>
          <p:nvPr/>
        </p:nvSpPr>
        <p:spPr>
          <a:xfrm rot="0">
            <a:off x="7023100" y="6324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599392261" name="Text">
    </p:cNvPr>
          <p:cNvSpPr>
            <a:spLocks noGrp="1"/>
          </p:cNvSpPr>
          <p:nvPr/>
        </p:nvSpPr>
        <p:spPr>
          <a:xfrm rot="0">
            <a:off x="8013700" y="6324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32921128" name="Text">
    </p:cNvPr>
          <p:cNvSpPr>
            <a:spLocks noGrp="1"/>
          </p:cNvSpPr>
          <p:nvPr/>
        </p:nvSpPr>
        <p:spPr>
          <a:xfrm rot="0">
            <a:off x="9055100" y="6324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827291549" name="Text">
    </p:cNvPr>
          <p:cNvSpPr>
            <a:spLocks noGrp="1"/>
          </p:cNvSpPr>
          <p:nvPr/>
        </p:nvSpPr>
        <p:spPr>
          <a:xfrm rot="0">
            <a:off x="635000" y="6756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東榮路</a:t>
            </a:r>
          </a:p>
        </p:txBody>
      </p:sp>
      <p:sp>
        <p:nvSpPr>
          <p:cNvPr id="1479933365" name="Text">
    </p:cNvPr>
          <p:cNvSpPr>
            <a:spLocks noGrp="1"/>
          </p:cNvSpPr>
          <p:nvPr/>
        </p:nvSpPr>
        <p:spPr>
          <a:xfrm rot="0">
            <a:off x="1346200" y="6756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民雄鄉</a:t>
            </a:r>
          </a:p>
        </p:txBody>
      </p:sp>
      <p:sp>
        <p:nvSpPr>
          <p:cNvPr id="1084466001" name="Text">
    </p:cNvPr>
          <p:cNvSpPr>
            <a:spLocks noGrp="1"/>
          </p:cNvSpPr>
          <p:nvPr/>
        </p:nvSpPr>
        <p:spPr>
          <a:xfrm rot="0">
            <a:off x="2717800" y="6756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26366718" name="Text">
    </p:cNvPr>
          <p:cNvSpPr>
            <a:spLocks noGrp="1"/>
          </p:cNvSpPr>
          <p:nvPr/>
        </p:nvSpPr>
        <p:spPr>
          <a:xfrm rot="0">
            <a:off x="3721100" y="6756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8988676" name="Text">
    </p:cNvPr>
          <p:cNvSpPr>
            <a:spLocks noGrp="1"/>
          </p:cNvSpPr>
          <p:nvPr/>
        </p:nvSpPr>
        <p:spPr>
          <a:xfrm rot="0">
            <a:off x="4787900" y="6756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4363619" name="Text">
    </p:cNvPr>
          <p:cNvSpPr>
            <a:spLocks noGrp="1"/>
          </p:cNvSpPr>
          <p:nvPr/>
        </p:nvSpPr>
        <p:spPr>
          <a:xfrm rot="0">
            <a:off x="5842000" y="6756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12992980" name="Text">
    </p:cNvPr>
          <p:cNvSpPr>
            <a:spLocks noGrp="1"/>
          </p:cNvSpPr>
          <p:nvPr/>
        </p:nvSpPr>
        <p:spPr>
          <a:xfrm rot="0">
            <a:off x="7023100" y="6756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02357045" name="Text">
    </p:cNvPr>
          <p:cNvSpPr>
            <a:spLocks noGrp="1"/>
          </p:cNvSpPr>
          <p:nvPr/>
        </p:nvSpPr>
        <p:spPr>
          <a:xfrm rot="0">
            <a:off x="8013700" y="6756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85340201" name="Text">
    </p:cNvPr>
          <p:cNvSpPr>
            <a:spLocks noGrp="1"/>
          </p:cNvSpPr>
          <p:nvPr/>
        </p:nvSpPr>
        <p:spPr>
          <a:xfrm rot="0">
            <a:off x="9055100" y="6756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1749562502" name="Text">
    </p:cNvPr>
          <p:cNvSpPr>
            <a:spLocks noGrp="1"/>
          </p:cNvSpPr>
          <p:nvPr/>
        </p:nvSpPr>
        <p:spPr>
          <a:xfrm rot="0">
            <a:off x="635000" y="7188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新塭虹</a:t>
            </a:r>
          </a:p>
        </p:txBody>
      </p:sp>
      <p:sp>
        <p:nvSpPr>
          <p:cNvPr id="1550876390" name="Text">
    </p:cNvPr>
          <p:cNvSpPr>
            <a:spLocks noGrp="1"/>
          </p:cNvSpPr>
          <p:nvPr/>
        </p:nvSpPr>
        <p:spPr>
          <a:xfrm rot="0">
            <a:off x="1346200" y="7188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570463091" name="Text">
    </p:cNvPr>
          <p:cNvSpPr>
            <a:spLocks noGrp="1"/>
          </p:cNvSpPr>
          <p:nvPr/>
        </p:nvSpPr>
        <p:spPr>
          <a:xfrm rot="0">
            <a:off x="2717800" y="7188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51665160" name="Text">
    </p:cNvPr>
          <p:cNvSpPr>
            <a:spLocks noGrp="1"/>
          </p:cNvSpPr>
          <p:nvPr/>
        </p:nvSpPr>
        <p:spPr>
          <a:xfrm rot="0">
            <a:off x="3721100" y="7188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52950732" name="Text">
    </p:cNvPr>
          <p:cNvSpPr>
            <a:spLocks noGrp="1"/>
          </p:cNvSpPr>
          <p:nvPr/>
        </p:nvSpPr>
        <p:spPr>
          <a:xfrm rot="0">
            <a:off x="4787900" y="7188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69304600" name="Text">
    </p:cNvPr>
          <p:cNvSpPr>
            <a:spLocks noGrp="1"/>
          </p:cNvSpPr>
          <p:nvPr/>
        </p:nvSpPr>
        <p:spPr>
          <a:xfrm rot="0">
            <a:off x="5842000" y="7188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64140237" name="Text">
    </p:cNvPr>
          <p:cNvSpPr>
            <a:spLocks noGrp="1"/>
          </p:cNvSpPr>
          <p:nvPr/>
        </p:nvSpPr>
        <p:spPr>
          <a:xfrm rot="0">
            <a:off x="7023100" y="7188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66037176" name="Text">
    </p:cNvPr>
          <p:cNvSpPr>
            <a:spLocks noGrp="1"/>
          </p:cNvSpPr>
          <p:nvPr/>
        </p:nvSpPr>
        <p:spPr>
          <a:xfrm rot="0">
            <a:off x="8013700" y="7188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10445712" name="Text">
    </p:cNvPr>
          <p:cNvSpPr>
            <a:spLocks noGrp="1"/>
          </p:cNvSpPr>
          <p:nvPr/>
        </p:nvSpPr>
        <p:spPr>
          <a:xfrm rot="0">
            <a:off x="9055100" y="7188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493553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335"/>
          </a:stretch>
        </p:blipFill>
        <p:spPr>
          <a:xfrm>
            <a:off x="0" y="-279400"/>
            <a:ext cx="10680700" cy="7581900"/>
          </a:xfrm>
          <a:prstGeom prst="rect">
            <a:avLst/>
          </a:prstGeom>
        </p:spPr>
      </p:pic>
      <p:sp>
        <p:nvSpPr>
          <p:cNvPr id="1339729191" name="Text">
    </p:cNvPr>
          <p:cNvSpPr>
            <a:spLocks noGrp="1"/>
          </p:cNvSpPr>
          <p:nvPr/>
        </p:nvSpPr>
        <p:spPr>
          <a:xfrm rot="0">
            <a:off x="635000" y="1181100"/>
            <a:ext cx="4191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站名</a:t>
            </a:r>
          </a:p>
        </p:txBody>
      </p:sp>
      <p:sp>
        <p:nvSpPr>
          <p:cNvPr id="462474342" name="Text">
    </p:cNvPr>
          <p:cNvSpPr>
            <a:spLocks noGrp="1"/>
          </p:cNvSpPr>
          <p:nvPr/>
        </p:nvSpPr>
        <p:spPr>
          <a:xfrm rot="0">
            <a:off x="1346200" y="1181100"/>
            <a:ext cx="825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影響地區</a:t>
            </a:r>
          </a:p>
        </p:txBody>
      </p:sp>
      <p:sp>
        <p:nvSpPr>
          <p:cNvPr id="1062947501" name="Text">
    </p:cNvPr>
          <p:cNvSpPr>
            <a:spLocks noGrp="1"/>
          </p:cNvSpPr>
          <p:nvPr/>
        </p:nvSpPr>
        <p:spPr>
          <a:xfrm rot="0">
            <a:off x="2552700" y="1181100"/>
            <a:ext cx="9017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10分雨量</a:t>
            </a:r>
          </a:p>
        </p:txBody>
      </p:sp>
      <p:sp>
        <p:nvSpPr>
          <p:cNvPr id="42189914" name="Text">
    </p:cNvPr>
          <p:cNvSpPr>
            <a:spLocks noGrp="1"/>
          </p:cNvSpPr>
          <p:nvPr/>
        </p:nvSpPr>
        <p:spPr>
          <a:xfrm rot="0">
            <a:off x="3454400" y="1181100"/>
            <a:ext cx="952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時雨量</a:t>
            </a:r>
          </a:p>
        </p:txBody>
      </p:sp>
      <p:sp>
        <p:nvSpPr>
          <p:cNvPr id="416281088" name="Text">
    </p:cNvPr>
          <p:cNvSpPr>
            <a:spLocks noGrp="1"/>
          </p:cNvSpPr>
          <p:nvPr/>
        </p:nvSpPr>
        <p:spPr>
          <a:xfrm rot="0">
            <a:off x="4559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3時雨量</a:t>
            </a:r>
          </a:p>
        </p:txBody>
      </p:sp>
      <p:sp>
        <p:nvSpPr>
          <p:cNvPr id="2082007737" name="Text">
    </p:cNvPr>
          <p:cNvSpPr>
            <a:spLocks noGrp="1"/>
          </p:cNvSpPr>
          <p:nvPr/>
        </p:nvSpPr>
        <p:spPr>
          <a:xfrm rot="0">
            <a:off x="5702300" y="1181100"/>
            <a:ext cx="1143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6時雨量</a:t>
            </a:r>
          </a:p>
        </p:txBody>
      </p:sp>
      <p:sp>
        <p:nvSpPr>
          <p:cNvPr id="1205491541" name="Text">
    </p:cNvPr>
          <p:cNvSpPr>
            <a:spLocks noGrp="1"/>
          </p:cNvSpPr>
          <p:nvPr/>
        </p:nvSpPr>
        <p:spPr>
          <a:xfrm rot="0">
            <a:off x="68453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12時雨</a:t>
            </a:r>
          </a:p>
        </p:txBody>
      </p:sp>
      <p:sp>
        <p:nvSpPr>
          <p:cNvPr id="1335603789" name="Text">
    </p:cNvPr>
          <p:cNvSpPr>
            <a:spLocks noGrp="1"/>
          </p:cNvSpPr>
          <p:nvPr/>
        </p:nvSpPr>
        <p:spPr>
          <a:xfrm rot="0">
            <a:off x="7950200" y="1181100"/>
            <a:ext cx="6985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24時雨</a:t>
            </a:r>
          </a:p>
        </p:txBody>
      </p:sp>
      <p:sp>
        <p:nvSpPr>
          <p:cNvPr id="1993803279" name="Text">
    </p:cNvPr>
          <p:cNvSpPr>
            <a:spLocks noGrp="1"/>
          </p:cNvSpPr>
          <p:nvPr/>
        </p:nvSpPr>
        <p:spPr>
          <a:xfrm rot="0">
            <a:off x="9055100" y="1181100"/>
            <a:ext cx="9144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時間</a:t>
            </a:r>
          </a:p>
        </p:txBody>
      </p:sp>
      <p:sp>
        <p:nvSpPr>
          <p:cNvPr id="516882365" name="Text">
    </p:cNvPr>
          <p:cNvSpPr>
            <a:spLocks noGrp="1"/>
          </p:cNvSpPr>
          <p:nvPr/>
        </p:nvSpPr>
        <p:spPr>
          <a:xfrm rot="0">
            <a:off x="8280400" y="698500"/>
            <a:ext cx="81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400">
                <a:latin typeface="新細明體"/>
                <a:ea typeface="新細明體"/>
                <a:cs typeface="新細明體"/>
              </a:rPr>
              <a:t>產生日期:</a:t>
            </a:r>
          </a:p>
        </p:txBody>
      </p:sp>
      <p:sp>
        <p:nvSpPr>
          <p:cNvPr id="670556440" name="Text">
    </p:cNvPr>
          <p:cNvSpPr>
            <a:spLocks noGrp="1"/>
          </p:cNvSpPr>
          <p:nvPr/>
        </p:nvSpPr>
        <p:spPr>
          <a:xfrm rot="0">
            <a:off x="9156700" y="69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1200">
                <a:latin typeface="新細明體"/>
                <a:ea typeface="新細明體"/>
                <a:cs typeface="新細明體"/>
              </a:rPr>
              <a:t>2016/02/24</a:t>
            </a:r>
          </a:p>
        </p:txBody>
      </p:sp>
      <p:sp>
        <p:nvSpPr>
          <p:cNvPr id="47907624" name="Text">
    </p:cNvPr>
          <p:cNvSpPr>
            <a:spLocks noGrp="1"/>
          </p:cNvSpPr>
          <p:nvPr/>
        </p:nvSpPr>
        <p:spPr>
          <a:xfrm rot="0">
            <a:off x="4254500" y="-76200"/>
            <a:ext cx="2413000" cy="584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60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r>
              <a:rPr sz="3600">
                <a:latin typeface="新細明體"/>
                <a:ea typeface="新細明體"/>
                <a:cs typeface="新細明體"/>
              </a:rPr>
              <a:t>雨量資料表</a:t>
            </a:r>
          </a:p>
        </p:txBody>
      </p:sp>
      <p:sp>
        <p:nvSpPr>
          <p:cNvPr id="2024552590" name="Text">
    </p:cNvPr>
          <p:cNvSpPr>
            <a:spLocks noGrp="1"/>
          </p:cNvSpPr>
          <p:nvPr/>
        </p:nvSpPr>
        <p:spPr>
          <a:xfrm rot="0">
            <a:off x="635000" y="1574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後鎮抽</a:t>
            </a:r>
          </a:p>
        </p:txBody>
      </p:sp>
      <p:sp>
        <p:nvSpPr>
          <p:cNvPr id="1924477062" name="Text">
    </p:cNvPr>
          <p:cNvSpPr>
            <a:spLocks noGrp="1"/>
          </p:cNvSpPr>
          <p:nvPr/>
        </p:nvSpPr>
        <p:spPr>
          <a:xfrm rot="0">
            <a:off x="1346200" y="1574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434773567" name="Text">
    </p:cNvPr>
          <p:cNvSpPr>
            <a:spLocks noGrp="1"/>
          </p:cNvSpPr>
          <p:nvPr/>
        </p:nvSpPr>
        <p:spPr>
          <a:xfrm rot="0">
            <a:off x="2717800" y="1574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5468406" name="Text">
    </p:cNvPr>
          <p:cNvSpPr>
            <a:spLocks noGrp="1"/>
          </p:cNvSpPr>
          <p:nvPr/>
        </p:nvSpPr>
        <p:spPr>
          <a:xfrm rot="0">
            <a:off x="3721100" y="1574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051109356" name="Text">
    </p:cNvPr>
          <p:cNvSpPr>
            <a:spLocks noGrp="1"/>
          </p:cNvSpPr>
          <p:nvPr/>
        </p:nvSpPr>
        <p:spPr>
          <a:xfrm rot="0">
            <a:off x="4787900" y="1574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94466070" name="Text">
    </p:cNvPr>
          <p:cNvSpPr>
            <a:spLocks noGrp="1"/>
          </p:cNvSpPr>
          <p:nvPr/>
        </p:nvSpPr>
        <p:spPr>
          <a:xfrm rot="0">
            <a:off x="5842000" y="1574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85405091" name="Text">
    </p:cNvPr>
          <p:cNvSpPr>
            <a:spLocks noGrp="1"/>
          </p:cNvSpPr>
          <p:nvPr/>
        </p:nvSpPr>
        <p:spPr>
          <a:xfrm rot="0">
            <a:off x="7023100" y="1574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94060507" name="Text">
    </p:cNvPr>
          <p:cNvSpPr>
            <a:spLocks noGrp="1"/>
          </p:cNvSpPr>
          <p:nvPr/>
        </p:nvSpPr>
        <p:spPr>
          <a:xfrm rot="0">
            <a:off x="8013700" y="1574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08047980" name="Text">
    </p:cNvPr>
          <p:cNvSpPr>
            <a:spLocks noGrp="1"/>
          </p:cNvSpPr>
          <p:nvPr/>
        </p:nvSpPr>
        <p:spPr>
          <a:xfrm rot="0">
            <a:off x="9055100" y="1574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1748490411" name="Text">
    </p:cNvPr>
          <p:cNvSpPr>
            <a:spLocks noGrp="1"/>
          </p:cNvSpPr>
          <p:nvPr/>
        </p:nvSpPr>
        <p:spPr>
          <a:xfrm rot="0">
            <a:off x="635000" y="2006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過溝公</a:t>
            </a:r>
          </a:p>
        </p:txBody>
      </p:sp>
      <p:sp>
        <p:nvSpPr>
          <p:cNvPr id="712112129" name="Text">
    </p:cNvPr>
          <p:cNvSpPr>
            <a:spLocks noGrp="1"/>
          </p:cNvSpPr>
          <p:nvPr/>
        </p:nvSpPr>
        <p:spPr>
          <a:xfrm rot="0">
            <a:off x="1346200" y="2006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542187372" name="Text">
    </p:cNvPr>
          <p:cNvSpPr>
            <a:spLocks noGrp="1"/>
          </p:cNvSpPr>
          <p:nvPr/>
        </p:nvSpPr>
        <p:spPr>
          <a:xfrm rot="0">
            <a:off x="2717800" y="2006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70046983" name="Text">
    </p:cNvPr>
          <p:cNvSpPr>
            <a:spLocks noGrp="1"/>
          </p:cNvSpPr>
          <p:nvPr/>
        </p:nvSpPr>
        <p:spPr>
          <a:xfrm rot="0">
            <a:off x="3721100" y="2006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43186459" name="Text">
    </p:cNvPr>
          <p:cNvSpPr>
            <a:spLocks noGrp="1"/>
          </p:cNvSpPr>
          <p:nvPr/>
        </p:nvSpPr>
        <p:spPr>
          <a:xfrm rot="0">
            <a:off x="4787900" y="2006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54507195" name="Text">
    </p:cNvPr>
          <p:cNvSpPr>
            <a:spLocks noGrp="1"/>
          </p:cNvSpPr>
          <p:nvPr/>
        </p:nvSpPr>
        <p:spPr>
          <a:xfrm rot="0">
            <a:off x="5842000" y="2006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92561853" name="Text">
    </p:cNvPr>
          <p:cNvSpPr>
            <a:spLocks noGrp="1"/>
          </p:cNvSpPr>
          <p:nvPr/>
        </p:nvSpPr>
        <p:spPr>
          <a:xfrm rot="0">
            <a:off x="7023100" y="2006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30582764" name="Text">
    </p:cNvPr>
          <p:cNvSpPr>
            <a:spLocks noGrp="1"/>
          </p:cNvSpPr>
          <p:nvPr/>
        </p:nvSpPr>
        <p:spPr>
          <a:xfrm rot="0">
            <a:off x="8013700" y="2006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40504649" name="Text">
    </p:cNvPr>
          <p:cNvSpPr>
            <a:spLocks noGrp="1"/>
          </p:cNvSpPr>
          <p:nvPr/>
        </p:nvSpPr>
        <p:spPr>
          <a:xfrm rot="0">
            <a:off x="9055100" y="2006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786879956" name="Text">
    </p:cNvPr>
          <p:cNvSpPr>
            <a:spLocks noGrp="1"/>
          </p:cNvSpPr>
          <p:nvPr/>
        </p:nvSpPr>
        <p:spPr>
          <a:xfrm rot="0">
            <a:off x="635000" y="2438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新港中</a:t>
            </a:r>
          </a:p>
        </p:txBody>
      </p:sp>
      <p:sp>
        <p:nvSpPr>
          <p:cNvPr id="1680100844" name="Text">
    </p:cNvPr>
          <p:cNvSpPr>
            <a:spLocks noGrp="1"/>
          </p:cNvSpPr>
          <p:nvPr/>
        </p:nvSpPr>
        <p:spPr>
          <a:xfrm rot="0">
            <a:off x="1346200" y="2438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92410705" name="Text">
    </p:cNvPr>
          <p:cNvSpPr>
            <a:spLocks noGrp="1"/>
          </p:cNvSpPr>
          <p:nvPr/>
        </p:nvSpPr>
        <p:spPr>
          <a:xfrm rot="0">
            <a:off x="2717800" y="2438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83830200" name="Text">
    </p:cNvPr>
          <p:cNvSpPr>
            <a:spLocks noGrp="1"/>
          </p:cNvSpPr>
          <p:nvPr/>
        </p:nvSpPr>
        <p:spPr>
          <a:xfrm rot="0">
            <a:off x="3721100" y="2438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82763679" name="Text">
    </p:cNvPr>
          <p:cNvSpPr>
            <a:spLocks noGrp="1"/>
          </p:cNvSpPr>
          <p:nvPr/>
        </p:nvSpPr>
        <p:spPr>
          <a:xfrm rot="0">
            <a:off x="4787900" y="2438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00516321" name="Text">
    </p:cNvPr>
          <p:cNvSpPr>
            <a:spLocks noGrp="1"/>
          </p:cNvSpPr>
          <p:nvPr/>
        </p:nvSpPr>
        <p:spPr>
          <a:xfrm rot="0">
            <a:off x="5842000" y="2438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97644725" name="Text">
    </p:cNvPr>
          <p:cNvSpPr>
            <a:spLocks noGrp="1"/>
          </p:cNvSpPr>
          <p:nvPr/>
        </p:nvSpPr>
        <p:spPr>
          <a:xfrm rot="0">
            <a:off x="7023100" y="2438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13571657" name="Text">
    </p:cNvPr>
          <p:cNvSpPr>
            <a:spLocks noGrp="1"/>
          </p:cNvSpPr>
          <p:nvPr/>
        </p:nvSpPr>
        <p:spPr>
          <a:xfrm rot="0">
            <a:off x="8013700" y="2438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75344883" name="Text">
    </p:cNvPr>
          <p:cNvSpPr>
            <a:spLocks noGrp="1"/>
          </p:cNvSpPr>
          <p:nvPr/>
        </p:nvSpPr>
        <p:spPr>
          <a:xfrm rot="0">
            <a:off x="9055100" y="2438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658466631" name="Text">
    </p:cNvPr>
          <p:cNvSpPr>
            <a:spLocks noGrp="1"/>
          </p:cNvSpPr>
          <p:nvPr/>
        </p:nvSpPr>
        <p:spPr>
          <a:xfrm rot="0">
            <a:off x="635000" y="2870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港墘村</a:t>
            </a:r>
          </a:p>
        </p:txBody>
      </p:sp>
      <p:sp>
        <p:nvSpPr>
          <p:cNvPr id="1658412804" name="Text">
    </p:cNvPr>
          <p:cNvSpPr>
            <a:spLocks noGrp="1"/>
          </p:cNvSpPr>
          <p:nvPr/>
        </p:nvSpPr>
        <p:spPr>
          <a:xfrm rot="0">
            <a:off x="1346200" y="2870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東石鄉</a:t>
            </a:r>
          </a:p>
        </p:txBody>
      </p:sp>
      <p:sp>
        <p:nvSpPr>
          <p:cNvPr id="753742415" name="Text">
    </p:cNvPr>
          <p:cNvSpPr>
            <a:spLocks noGrp="1"/>
          </p:cNvSpPr>
          <p:nvPr/>
        </p:nvSpPr>
        <p:spPr>
          <a:xfrm rot="0">
            <a:off x="2717800" y="2870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2735252" name="Text">
    </p:cNvPr>
          <p:cNvSpPr>
            <a:spLocks noGrp="1"/>
          </p:cNvSpPr>
          <p:nvPr/>
        </p:nvSpPr>
        <p:spPr>
          <a:xfrm rot="0">
            <a:off x="3721100" y="2870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12146665" name="Text">
    </p:cNvPr>
          <p:cNvSpPr>
            <a:spLocks noGrp="1"/>
          </p:cNvSpPr>
          <p:nvPr/>
        </p:nvSpPr>
        <p:spPr>
          <a:xfrm rot="0">
            <a:off x="4787900" y="2870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26144635" name="Text">
    </p:cNvPr>
          <p:cNvSpPr>
            <a:spLocks noGrp="1"/>
          </p:cNvSpPr>
          <p:nvPr/>
        </p:nvSpPr>
        <p:spPr>
          <a:xfrm rot="0">
            <a:off x="5842000" y="2870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3314544" name="Text">
    </p:cNvPr>
          <p:cNvSpPr>
            <a:spLocks noGrp="1"/>
          </p:cNvSpPr>
          <p:nvPr/>
        </p:nvSpPr>
        <p:spPr>
          <a:xfrm rot="0">
            <a:off x="7023100" y="2870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43440142" name="Text">
    </p:cNvPr>
          <p:cNvSpPr>
            <a:spLocks noGrp="1"/>
          </p:cNvSpPr>
          <p:nvPr/>
        </p:nvSpPr>
        <p:spPr>
          <a:xfrm rot="0">
            <a:off x="8013700" y="2870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09907105" name="Text">
    </p:cNvPr>
          <p:cNvSpPr>
            <a:spLocks noGrp="1"/>
          </p:cNvSpPr>
          <p:nvPr/>
        </p:nvSpPr>
        <p:spPr>
          <a:xfrm rot="0">
            <a:off x="9055100" y="2870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10:31</a:t>
            </a:r>
          </a:p>
        </p:txBody>
      </p:sp>
      <p:sp>
        <p:nvSpPr>
          <p:cNvPr id="1370642026" name="Text">
    </p:cNvPr>
          <p:cNvSpPr>
            <a:spLocks noGrp="1"/>
          </p:cNvSpPr>
          <p:nvPr/>
        </p:nvSpPr>
        <p:spPr>
          <a:xfrm rot="0">
            <a:off x="635000" y="3302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前東港</a:t>
            </a:r>
          </a:p>
        </p:txBody>
      </p:sp>
      <p:sp>
        <p:nvSpPr>
          <p:cNvPr id="323449613" name="Text">
    </p:cNvPr>
          <p:cNvSpPr>
            <a:spLocks noGrp="1"/>
          </p:cNvSpPr>
          <p:nvPr/>
        </p:nvSpPr>
        <p:spPr>
          <a:xfrm rot="0">
            <a:off x="1346200" y="3302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936535134" name="Text">
    </p:cNvPr>
          <p:cNvSpPr>
            <a:spLocks noGrp="1"/>
          </p:cNvSpPr>
          <p:nvPr/>
        </p:nvSpPr>
        <p:spPr>
          <a:xfrm rot="0">
            <a:off x="2717800" y="3302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38348275" name="Text">
    </p:cNvPr>
          <p:cNvSpPr>
            <a:spLocks noGrp="1"/>
          </p:cNvSpPr>
          <p:nvPr/>
        </p:nvSpPr>
        <p:spPr>
          <a:xfrm rot="0">
            <a:off x="3721100" y="3302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96043646" name="Text">
    </p:cNvPr>
          <p:cNvSpPr>
            <a:spLocks noGrp="1"/>
          </p:cNvSpPr>
          <p:nvPr/>
        </p:nvSpPr>
        <p:spPr>
          <a:xfrm rot="0">
            <a:off x="4787900" y="3302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45339425" name="Text">
    </p:cNvPr>
          <p:cNvSpPr>
            <a:spLocks noGrp="1"/>
          </p:cNvSpPr>
          <p:nvPr/>
        </p:nvSpPr>
        <p:spPr>
          <a:xfrm rot="0">
            <a:off x="5842000" y="3302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32184758" name="Text">
    </p:cNvPr>
          <p:cNvSpPr>
            <a:spLocks noGrp="1"/>
          </p:cNvSpPr>
          <p:nvPr/>
        </p:nvSpPr>
        <p:spPr>
          <a:xfrm rot="0">
            <a:off x="7023100" y="3302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3120928" name="Text">
    </p:cNvPr>
          <p:cNvSpPr>
            <a:spLocks noGrp="1"/>
          </p:cNvSpPr>
          <p:nvPr/>
        </p:nvSpPr>
        <p:spPr>
          <a:xfrm rot="0">
            <a:off x="8013700" y="3302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950578858" name="Text">
    </p:cNvPr>
          <p:cNvSpPr>
            <a:spLocks noGrp="1"/>
          </p:cNvSpPr>
          <p:nvPr/>
        </p:nvSpPr>
        <p:spPr>
          <a:xfrm rot="0">
            <a:off x="9055100" y="3302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2040994951" name="Text">
    </p:cNvPr>
          <p:cNvSpPr>
            <a:spLocks noGrp="1"/>
          </p:cNvSpPr>
          <p:nvPr/>
        </p:nvSpPr>
        <p:spPr>
          <a:xfrm rot="0">
            <a:off x="635000" y="3733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168縣</a:t>
            </a:r>
          </a:p>
        </p:txBody>
      </p:sp>
      <p:sp>
        <p:nvSpPr>
          <p:cNvPr id="1245847926" name="Text">
    </p:cNvPr>
          <p:cNvSpPr>
            <a:spLocks noGrp="1"/>
          </p:cNvSpPr>
          <p:nvPr/>
        </p:nvSpPr>
        <p:spPr>
          <a:xfrm rot="0">
            <a:off x="1346200" y="3733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朴子市</a:t>
            </a:r>
          </a:p>
        </p:txBody>
      </p:sp>
      <p:sp>
        <p:nvSpPr>
          <p:cNvPr id="1000534032" name="Text">
    </p:cNvPr>
          <p:cNvSpPr>
            <a:spLocks noGrp="1"/>
          </p:cNvSpPr>
          <p:nvPr/>
        </p:nvSpPr>
        <p:spPr>
          <a:xfrm rot="0">
            <a:off x="2717800" y="3733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78519814" name="Text">
    </p:cNvPr>
          <p:cNvSpPr>
            <a:spLocks noGrp="1"/>
          </p:cNvSpPr>
          <p:nvPr/>
        </p:nvSpPr>
        <p:spPr>
          <a:xfrm rot="0">
            <a:off x="3721100" y="3733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40837617" name="Text">
    </p:cNvPr>
          <p:cNvSpPr>
            <a:spLocks noGrp="1"/>
          </p:cNvSpPr>
          <p:nvPr/>
        </p:nvSpPr>
        <p:spPr>
          <a:xfrm rot="0">
            <a:off x="4787900" y="3733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323828503" name="Text">
    </p:cNvPr>
          <p:cNvSpPr>
            <a:spLocks noGrp="1"/>
          </p:cNvSpPr>
          <p:nvPr/>
        </p:nvSpPr>
        <p:spPr>
          <a:xfrm rot="0">
            <a:off x="5842000" y="3733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655067001" name="Text">
    </p:cNvPr>
          <p:cNvSpPr>
            <a:spLocks noGrp="1"/>
          </p:cNvSpPr>
          <p:nvPr/>
        </p:nvSpPr>
        <p:spPr>
          <a:xfrm rot="0">
            <a:off x="7023100" y="3733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355406216" name="Text">
    </p:cNvPr>
          <p:cNvSpPr>
            <a:spLocks noGrp="1"/>
          </p:cNvSpPr>
          <p:nvPr/>
        </p:nvSpPr>
        <p:spPr>
          <a:xfrm rot="0">
            <a:off x="8013700" y="3733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60250005" name="Text">
    </p:cNvPr>
          <p:cNvSpPr>
            <a:spLocks noGrp="1"/>
          </p:cNvSpPr>
          <p:nvPr/>
        </p:nvSpPr>
        <p:spPr>
          <a:xfrm rot="0">
            <a:off x="9055100" y="3733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1170319275" name="Text">
    </p:cNvPr>
          <p:cNvSpPr>
            <a:spLocks noGrp="1"/>
          </p:cNvSpPr>
          <p:nvPr/>
        </p:nvSpPr>
        <p:spPr>
          <a:xfrm rot="0">
            <a:off x="635000" y="4165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龍宮橋</a:t>
            </a:r>
          </a:p>
        </p:txBody>
      </p:sp>
      <p:sp>
        <p:nvSpPr>
          <p:cNvPr id="753332052" name="Text">
    </p:cNvPr>
          <p:cNvSpPr>
            <a:spLocks noGrp="1"/>
          </p:cNvSpPr>
          <p:nvPr/>
        </p:nvSpPr>
        <p:spPr>
          <a:xfrm rot="0">
            <a:off x="1346200" y="4165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1835698899" name="Text">
    </p:cNvPr>
          <p:cNvSpPr>
            <a:spLocks noGrp="1"/>
          </p:cNvSpPr>
          <p:nvPr/>
        </p:nvSpPr>
        <p:spPr>
          <a:xfrm rot="0">
            <a:off x="2717800" y="4165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41322691" name="Text">
    </p:cNvPr>
          <p:cNvSpPr>
            <a:spLocks noGrp="1"/>
          </p:cNvSpPr>
          <p:nvPr/>
        </p:nvSpPr>
        <p:spPr>
          <a:xfrm rot="0">
            <a:off x="3721100" y="4165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871114367" name="Text">
    </p:cNvPr>
          <p:cNvSpPr>
            <a:spLocks noGrp="1"/>
          </p:cNvSpPr>
          <p:nvPr/>
        </p:nvSpPr>
        <p:spPr>
          <a:xfrm rot="0">
            <a:off x="4787900" y="4165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8639501" name="Text">
    </p:cNvPr>
          <p:cNvSpPr>
            <a:spLocks noGrp="1"/>
          </p:cNvSpPr>
          <p:nvPr/>
        </p:nvSpPr>
        <p:spPr>
          <a:xfrm rot="0">
            <a:off x="5842000" y="4165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25374868" name="Text">
    </p:cNvPr>
          <p:cNvSpPr>
            <a:spLocks noGrp="1"/>
          </p:cNvSpPr>
          <p:nvPr/>
        </p:nvSpPr>
        <p:spPr>
          <a:xfrm rot="0">
            <a:off x="7023100" y="4165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302345613" name="Text">
    </p:cNvPr>
          <p:cNvSpPr>
            <a:spLocks noGrp="1"/>
          </p:cNvSpPr>
          <p:nvPr/>
        </p:nvSpPr>
        <p:spPr>
          <a:xfrm rot="0">
            <a:off x="8013700" y="4165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576408889" name="Text">
    </p:cNvPr>
          <p:cNvSpPr>
            <a:spLocks noGrp="1"/>
          </p:cNvSpPr>
          <p:nvPr/>
        </p:nvSpPr>
        <p:spPr>
          <a:xfrm rot="0">
            <a:off x="9055100" y="4165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  <p:sp>
        <p:nvSpPr>
          <p:cNvPr id="405465806" name="Text">
    </p:cNvPr>
          <p:cNvSpPr>
            <a:spLocks noGrp="1"/>
          </p:cNvSpPr>
          <p:nvPr/>
        </p:nvSpPr>
        <p:spPr>
          <a:xfrm rot="0">
            <a:off x="635000" y="45974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嘉163</a:t>
            </a:r>
          </a:p>
        </p:txBody>
      </p:sp>
      <p:sp>
        <p:nvSpPr>
          <p:cNvPr id="698189511" name="Text">
    </p:cNvPr>
          <p:cNvSpPr>
            <a:spLocks noGrp="1"/>
          </p:cNvSpPr>
          <p:nvPr/>
        </p:nvSpPr>
        <p:spPr>
          <a:xfrm rot="0">
            <a:off x="1346200" y="45974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620464169" name="Text">
    </p:cNvPr>
          <p:cNvSpPr>
            <a:spLocks noGrp="1"/>
          </p:cNvSpPr>
          <p:nvPr/>
        </p:nvSpPr>
        <p:spPr>
          <a:xfrm rot="0">
            <a:off x="2717800" y="45974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108182198" name="Text">
    </p:cNvPr>
          <p:cNvSpPr>
            <a:spLocks noGrp="1"/>
          </p:cNvSpPr>
          <p:nvPr/>
        </p:nvSpPr>
        <p:spPr>
          <a:xfrm rot="0">
            <a:off x="3721100" y="45974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885509933" name="Text">
    </p:cNvPr>
          <p:cNvSpPr>
            <a:spLocks noGrp="1"/>
          </p:cNvSpPr>
          <p:nvPr/>
        </p:nvSpPr>
        <p:spPr>
          <a:xfrm rot="0">
            <a:off x="4787900" y="45974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03770221" name="Text">
    </p:cNvPr>
          <p:cNvSpPr>
            <a:spLocks noGrp="1"/>
          </p:cNvSpPr>
          <p:nvPr/>
        </p:nvSpPr>
        <p:spPr>
          <a:xfrm rot="0">
            <a:off x="5842000" y="45974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73660318" name="Text">
    </p:cNvPr>
          <p:cNvSpPr>
            <a:spLocks noGrp="1"/>
          </p:cNvSpPr>
          <p:nvPr/>
        </p:nvSpPr>
        <p:spPr>
          <a:xfrm rot="0">
            <a:off x="7023100" y="45974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496857463" name="Text">
    </p:cNvPr>
          <p:cNvSpPr>
            <a:spLocks noGrp="1"/>
          </p:cNvSpPr>
          <p:nvPr/>
        </p:nvSpPr>
        <p:spPr>
          <a:xfrm rot="0">
            <a:off x="8013700" y="45974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1266961105" name="Text">
    </p:cNvPr>
          <p:cNvSpPr>
            <a:spLocks noGrp="1"/>
          </p:cNvSpPr>
          <p:nvPr/>
        </p:nvSpPr>
        <p:spPr>
          <a:xfrm rot="0">
            <a:off x="9055100" y="45974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1514931730" name="Text">
    </p:cNvPr>
          <p:cNvSpPr>
            <a:spLocks noGrp="1"/>
          </p:cNvSpPr>
          <p:nvPr/>
        </p:nvSpPr>
        <p:spPr>
          <a:xfrm rot="0">
            <a:off x="635000" y="50292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新店抽</a:t>
            </a:r>
          </a:p>
        </p:txBody>
      </p:sp>
      <p:sp>
        <p:nvSpPr>
          <p:cNvPr id="891467278" name="Text">
    </p:cNvPr>
          <p:cNvSpPr>
            <a:spLocks noGrp="1"/>
          </p:cNvSpPr>
          <p:nvPr/>
        </p:nvSpPr>
        <p:spPr>
          <a:xfrm rot="0">
            <a:off x="1346200" y="50292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嘉義縣</a:t>
            </a:r>
          </a:p>
        </p:txBody>
      </p:sp>
      <p:sp>
        <p:nvSpPr>
          <p:cNvPr id="2044619874" name="Text">
    </p:cNvPr>
          <p:cNvSpPr>
            <a:spLocks noGrp="1"/>
          </p:cNvSpPr>
          <p:nvPr/>
        </p:nvSpPr>
        <p:spPr>
          <a:xfrm rot="0">
            <a:off x="2717800" y="50292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40386671" name="Text">
    </p:cNvPr>
          <p:cNvSpPr>
            <a:spLocks noGrp="1"/>
          </p:cNvSpPr>
          <p:nvPr/>
        </p:nvSpPr>
        <p:spPr>
          <a:xfrm rot="0">
            <a:off x="3721100" y="50292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759904201" name="Text">
    </p:cNvPr>
          <p:cNvSpPr>
            <a:spLocks noGrp="1"/>
          </p:cNvSpPr>
          <p:nvPr/>
        </p:nvSpPr>
        <p:spPr>
          <a:xfrm rot="0">
            <a:off x="4787900" y="50292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417636076" name="Text">
    </p:cNvPr>
          <p:cNvSpPr>
            <a:spLocks noGrp="1"/>
          </p:cNvSpPr>
          <p:nvPr/>
        </p:nvSpPr>
        <p:spPr>
          <a:xfrm rot="0">
            <a:off x="5842000" y="50292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025949514" name="Text">
    </p:cNvPr>
          <p:cNvSpPr>
            <a:spLocks noGrp="1"/>
          </p:cNvSpPr>
          <p:nvPr/>
        </p:nvSpPr>
        <p:spPr>
          <a:xfrm rot="0">
            <a:off x="7023100" y="50292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1780258613" name="Text">
    </p:cNvPr>
          <p:cNvSpPr>
            <a:spLocks noGrp="1"/>
          </p:cNvSpPr>
          <p:nvPr/>
        </p:nvSpPr>
        <p:spPr>
          <a:xfrm rot="0">
            <a:off x="8013700" y="50292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0.5</a:t>
            </a:r>
          </a:p>
        </p:txBody>
      </p:sp>
      <p:sp>
        <p:nvSpPr>
          <p:cNvPr id="2064338687" name="Text">
    </p:cNvPr>
          <p:cNvSpPr>
            <a:spLocks noGrp="1"/>
          </p:cNvSpPr>
          <p:nvPr/>
        </p:nvSpPr>
        <p:spPr>
          <a:xfrm rot="0">
            <a:off x="9055100" y="50292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10:30</a:t>
            </a:r>
          </a:p>
        </p:txBody>
      </p:sp>
      <p:sp>
        <p:nvSpPr>
          <p:cNvPr id="594511477" name="Text">
    </p:cNvPr>
          <p:cNvSpPr>
            <a:spLocks noGrp="1"/>
          </p:cNvSpPr>
          <p:nvPr/>
        </p:nvSpPr>
        <p:spPr>
          <a:xfrm rot="0">
            <a:off x="635000" y="54610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台19線</a:t>
            </a:r>
          </a:p>
        </p:txBody>
      </p:sp>
      <p:sp>
        <p:nvSpPr>
          <p:cNvPr id="1860468095" name="Text">
    </p:cNvPr>
          <p:cNvSpPr>
            <a:spLocks noGrp="1"/>
          </p:cNvSpPr>
          <p:nvPr/>
        </p:nvSpPr>
        <p:spPr>
          <a:xfrm rot="0">
            <a:off x="1346200" y="54610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朴子市</a:t>
            </a:r>
          </a:p>
        </p:txBody>
      </p:sp>
      <p:sp>
        <p:nvSpPr>
          <p:cNvPr id="1525372345" name="Text">
    </p:cNvPr>
          <p:cNvSpPr>
            <a:spLocks noGrp="1"/>
          </p:cNvSpPr>
          <p:nvPr/>
        </p:nvSpPr>
        <p:spPr>
          <a:xfrm rot="0">
            <a:off x="2717800" y="54610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273224529" name="Text">
    </p:cNvPr>
          <p:cNvSpPr>
            <a:spLocks noGrp="1"/>
          </p:cNvSpPr>
          <p:nvPr/>
        </p:nvSpPr>
        <p:spPr>
          <a:xfrm rot="0">
            <a:off x="3721100" y="54610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764621617" name="Text">
    </p:cNvPr>
          <p:cNvSpPr>
            <a:spLocks noGrp="1"/>
          </p:cNvSpPr>
          <p:nvPr/>
        </p:nvSpPr>
        <p:spPr>
          <a:xfrm rot="0">
            <a:off x="4787900" y="54610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453373271" name="Text">
    </p:cNvPr>
          <p:cNvSpPr>
            <a:spLocks noGrp="1"/>
          </p:cNvSpPr>
          <p:nvPr/>
        </p:nvSpPr>
        <p:spPr>
          <a:xfrm rot="0">
            <a:off x="5842000" y="54610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572586141" name="Text">
    </p:cNvPr>
          <p:cNvSpPr>
            <a:spLocks noGrp="1"/>
          </p:cNvSpPr>
          <p:nvPr/>
        </p:nvSpPr>
        <p:spPr>
          <a:xfrm rot="0">
            <a:off x="7023100" y="54610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581049580" name="Text">
    </p:cNvPr>
          <p:cNvSpPr>
            <a:spLocks noGrp="1"/>
          </p:cNvSpPr>
          <p:nvPr/>
        </p:nvSpPr>
        <p:spPr>
          <a:xfrm rot="0">
            <a:off x="8013700" y="54610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092148151" name="Text">
    </p:cNvPr>
          <p:cNvSpPr>
            <a:spLocks noGrp="1"/>
          </p:cNvSpPr>
          <p:nvPr/>
        </p:nvSpPr>
        <p:spPr>
          <a:xfrm rot="0">
            <a:off x="9055100" y="54610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10:31</a:t>
            </a:r>
          </a:p>
        </p:txBody>
      </p:sp>
      <p:sp>
        <p:nvSpPr>
          <p:cNvPr id="1191242948" name="Text">
    </p:cNvPr>
          <p:cNvSpPr>
            <a:spLocks noGrp="1"/>
          </p:cNvSpPr>
          <p:nvPr/>
        </p:nvSpPr>
        <p:spPr>
          <a:xfrm rot="0">
            <a:off x="635000" y="58928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灣頭橋</a:t>
            </a:r>
          </a:p>
        </p:txBody>
      </p:sp>
      <p:sp>
        <p:nvSpPr>
          <p:cNvPr id="230186055" name="Text">
    </p:cNvPr>
          <p:cNvSpPr>
            <a:spLocks noGrp="1"/>
          </p:cNvSpPr>
          <p:nvPr/>
        </p:nvSpPr>
        <p:spPr>
          <a:xfrm rot="0">
            <a:off x="1346200" y="58928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竹崎鄉</a:t>
            </a:r>
          </a:p>
        </p:txBody>
      </p:sp>
      <p:sp>
        <p:nvSpPr>
          <p:cNvPr id="1118978138" name="Text">
    </p:cNvPr>
          <p:cNvSpPr>
            <a:spLocks noGrp="1"/>
          </p:cNvSpPr>
          <p:nvPr/>
        </p:nvSpPr>
        <p:spPr>
          <a:xfrm rot="0">
            <a:off x="2717800" y="58928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151268587" name="Text">
    </p:cNvPr>
          <p:cNvSpPr>
            <a:spLocks noGrp="1"/>
          </p:cNvSpPr>
          <p:nvPr/>
        </p:nvSpPr>
        <p:spPr>
          <a:xfrm rot="0">
            <a:off x="3721100" y="58928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543482239" name="Text">
    </p:cNvPr>
          <p:cNvSpPr>
            <a:spLocks noGrp="1"/>
          </p:cNvSpPr>
          <p:nvPr/>
        </p:nvSpPr>
        <p:spPr>
          <a:xfrm rot="0">
            <a:off x="4787900" y="58928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058040182" name="Text">
    </p:cNvPr>
          <p:cNvSpPr>
            <a:spLocks noGrp="1"/>
          </p:cNvSpPr>
          <p:nvPr/>
        </p:nvSpPr>
        <p:spPr>
          <a:xfrm rot="0">
            <a:off x="5842000" y="58928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316741714" name="Text">
    </p:cNvPr>
          <p:cNvSpPr>
            <a:spLocks noGrp="1"/>
          </p:cNvSpPr>
          <p:nvPr/>
        </p:nvSpPr>
        <p:spPr>
          <a:xfrm rot="0">
            <a:off x="7023100" y="58928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659004863" name="Text">
    </p:cNvPr>
          <p:cNvSpPr>
            <a:spLocks noGrp="1"/>
          </p:cNvSpPr>
          <p:nvPr/>
        </p:nvSpPr>
        <p:spPr>
          <a:xfrm rot="0">
            <a:off x="8013700" y="58928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321564862" name="Text">
    </p:cNvPr>
          <p:cNvSpPr>
            <a:spLocks noGrp="1"/>
          </p:cNvSpPr>
          <p:nvPr/>
        </p:nvSpPr>
        <p:spPr>
          <a:xfrm rot="0">
            <a:off x="9055100" y="58928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10:10</a:t>
            </a:r>
          </a:p>
        </p:txBody>
      </p:sp>
      <p:sp>
        <p:nvSpPr>
          <p:cNvPr id="117274713" name="Text">
    </p:cNvPr>
          <p:cNvSpPr>
            <a:spLocks noGrp="1"/>
          </p:cNvSpPr>
          <p:nvPr/>
        </p:nvSpPr>
        <p:spPr>
          <a:xfrm rot="0">
            <a:off x="635000" y="6324600"/>
            <a:ext cx="7112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民雄外</a:t>
            </a:r>
          </a:p>
        </p:txBody>
      </p:sp>
      <p:sp>
        <p:nvSpPr>
          <p:cNvPr id="1793597092" name="Text">
    </p:cNvPr>
          <p:cNvSpPr>
            <a:spLocks noGrp="1"/>
          </p:cNvSpPr>
          <p:nvPr/>
        </p:nvSpPr>
        <p:spPr>
          <a:xfrm rot="0">
            <a:off x="1346200" y="6324600"/>
            <a:ext cx="12065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民雄鄉</a:t>
            </a:r>
          </a:p>
        </p:txBody>
      </p:sp>
      <p:sp>
        <p:nvSpPr>
          <p:cNvPr id="758372305" name="Text">
    </p:cNvPr>
          <p:cNvSpPr>
            <a:spLocks noGrp="1"/>
          </p:cNvSpPr>
          <p:nvPr/>
        </p:nvSpPr>
        <p:spPr>
          <a:xfrm rot="0">
            <a:off x="2717800" y="6324600"/>
            <a:ext cx="736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647885190" name="Text">
    </p:cNvPr>
          <p:cNvSpPr>
            <a:spLocks noGrp="1"/>
          </p:cNvSpPr>
          <p:nvPr/>
        </p:nvSpPr>
        <p:spPr>
          <a:xfrm rot="0">
            <a:off x="3721100" y="6324600"/>
            <a:ext cx="6858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0.0</a:t>
            </a:r>
          </a:p>
        </p:txBody>
      </p:sp>
      <p:sp>
        <p:nvSpPr>
          <p:cNvPr id="1264298040" name="Text">
    </p:cNvPr>
          <p:cNvSpPr>
            <a:spLocks noGrp="1"/>
          </p:cNvSpPr>
          <p:nvPr/>
        </p:nvSpPr>
        <p:spPr>
          <a:xfrm rot="0">
            <a:off x="4787900" y="6324600"/>
            <a:ext cx="9144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853954862" name="Text">
    </p:cNvPr>
          <p:cNvSpPr>
            <a:spLocks noGrp="1"/>
          </p:cNvSpPr>
          <p:nvPr/>
        </p:nvSpPr>
        <p:spPr>
          <a:xfrm rot="0">
            <a:off x="5842000" y="6324600"/>
            <a:ext cx="100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579131311" name="Text">
    </p:cNvPr>
          <p:cNvSpPr>
            <a:spLocks noGrp="1"/>
          </p:cNvSpPr>
          <p:nvPr/>
        </p:nvSpPr>
        <p:spPr>
          <a:xfrm rot="0">
            <a:off x="7023100" y="6324600"/>
            <a:ext cx="9906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1.0</a:t>
            </a:r>
          </a:p>
        </p:txBody>
      </p:sp>
      <p:sp>
        <p:nvSpPr>
          <p:cNvPr id="1857034351" name="Text">
    </p:cNvPr>
          <p:cNvSpPr>
            <a:spLocks noGrp="1"/>
          </p:cNvSpPr>
          <p:nvPr/>
        </p:nvSpPr>
        <p:spPr>
          <a:xfrm rot="0">
            <a:off x="8013700" y="6324600"/>
            <a:ext cx="876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2.0</a:t>
            </a:r>
          </a:p>
        </p:txBody>
      </p:sp>
      <p:sp>
        <p:nvSpPr>
          <p:cNvPr id="1796495406" name="Text">
    </p:cNvPr>
          <p:cNvSpPr>
            <a:spLocks noGrp="1"/>
          </p:cNvSpPr>
          <p:nvPr/>
        </p:nvSpPr>
        <p:spPr>
          <a:xfrm rot="0">
            <a:off x="9055100" y="6324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600">
</a:rPr>
              <a:t>02-24 10:40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