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 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4ADF-2F80-6048-A983-57EF2CF851F2}" type="datetimeFigureOut">
              <a:rPr kumimoji="1" lang="zh-TW" altLang="en-US" smtClean="0"/>
              <a:t>16/8/1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03F0-57AF-9244-AAA2-E38E0627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084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4ADF-2F80-6048-A983-57EF2CF851F2}" type="datetimeFigureOut">
              <a:rPr kumimoji="1" lang="zh-TW" altLang="en-US" smtClean="0"/>
              <a:t>16/8/1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03F0-57AF-9244-AAA2-E38E0627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978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4ADF-2F80-6048-A983-57EF2CF851F2}" type="datetimeFigureOut">
              <a:rPr kumimoji="1" lang="zh-TW" altLang="en-US" smtClean="0"/>
              <a:t>16/8/1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03F0-57AF-9244-AAA2-E38E0627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043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4ADF-2F80-6048-A983-57EF2CF851F2}" type="datetimeFigureOut">
              <a:rPr kumimoji="1" lang="zh-TW" altLang="en-US" smtClean="0"/>
              <a:t>16/8/1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03F0-57AF-9244-AAA2-E38E0627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632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4ADF-2F80-6048-A983-57EF2CF851F2}" type="datetimeFigureOut">
              <a:rPr kumimoji="1" lang="zh-TW" altLang="en-US" smtClean="0"/>
              <a:t>16/8/1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03F0-57AF-9244-AAA2-E38E0627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5553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4ADF-2F80-6048-A983-57EF2CF851F2}" type="datetimeFigureOut">
              <a:rPr kumimoji="1" lang="zh-TW" altLang="en-US" smtClean="0"/>
              <a:t>16/8/1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03F0-57AF-9244-AAA2-E38E0627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702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4ADF-2F80-6048-A983-57EF2CF851F2}" type="datetimeFigureOut">
              <a:rPr kumimoji="1" lang="zh-TW" altLang="en-US" smtClean="0"/>
              <a:t>16/8/1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03F0-57AF-9244-AAA2-E38E0627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002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4ADF-2F80-6048-A983-57EF2CF851F2}" type="datetimeFigureOut">
              <a:rPr kumimoji="1" lang="zh-TW" altLang="en-US" smtClean="0"/>
              <a:t>16/8/1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03F0-57AF-9244-AAA2-E38E0627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67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4ADF-2F80-6048-A983-57EF2CF851F2}" type="datetimeFigureOut">
              <a:rPr kumimoji="1" lang="zh-TW" altLang="en-US" smtClean="0"/>
              <a:t>16/8/1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03F0-57AF-9244-AAA2-E38E0627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570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4ADF-2F80-6048-A983-57EF2CF851F2}" type="datetimeFigureOut">
              <a:rPr kumimoji="1" lang="zh-TW" altLang="en-US" smtClean="0"/>
              <a:t>16/8/1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03F0-57AF-9244-AAA2-E38E0627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524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4ADF-2F80-6048-A983-57EF2CF851F2}" type="datetimeFigureOut">
              <a:rPr kumimoji="1" lang="zh-TW" altLang="en-US" smtClean="0"/>
              <a:t>16/8/1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03F0-57AF-9244-AAA2-E38E0627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628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4ADF-2F80-6048-A983-57EF2CF851F2}" type="datetimeFigureOut">
              <a:rPr kumimoji="1" lang="zh-TW" altLang="en-US" smtClean="0"/>
              <a:t>16/8/1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503F0-57AF-9244-AAA2-E38E06278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906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Unknown-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623" y="2057176"/>
            <a:ext cx="3556000" cy="2286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110498" y="1281645"/>
            <a:ext cx="497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 smtClean="0"/>
              <a:t>佐佐木希 漾緁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811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Macintosh PowerPoint</Application>
  <PresentationFormat>如螢幕大小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henry</dc:creator>
  <cp:lastModifiedBy>henry</cp:lastModifiedBy>
  <cp:revision>1</cp:revision>
  <dcterms:created xsi:type="dcterms:W3CDTF">2016-08-01T02:23:00Z</dcterms:created>
  <dcterms:modified xsi:type="dcterms:W3CDTF">2016-08-01T02:25:46Z</dcterms:modified>
</cp:coreProperties>
</file>