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58" r:id="rId4"/>
    <p:sldId id="272" r:id="rId5"/>
    <p:sldId id="271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</p:txBody>
      </p:sp>
    </p:spTree>
    <p:extLst>
      <p:ext uri="{BB962C8B-B14F-4D97-AF65-F5344CB8AC3E}">
        <p14:creationId xmlns:p14="http://schemas.microsoft.com/office/powerpoint/2010/main" val="36075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</p:txBody>
      </p:sp>
    </p:spTree>
    <p:extLst>
      <p:ext uri="{BB962C8B-B14F-4D97-AF65-F5344CB8AC3E}">
        <p14:creationId xmlns:p14="http://schemas.microsoft.com/office/powerpoint/2010/main" val="90396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 = 0 or x+6 = 0</a:t>
            </a:r>
          </a:p>
        </p:txBody>
      </p:sp>
    </p:spTree>
    <p:extLst>
      <p:ext uri="{BB962C8B-B14F-4D97-AF65-F5344CB8AC3E}">
        <p14:creationId xmlns:p14="http://schemas.microsoft.com/office/powerpoint/2010/main" val="353673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 = 0 or x+6 = 0</a:t>
            </a:r>
          </a:p>
          <a:p>
            <a:r>
              <a:rPr lang="en-US" dirty="0">
                <a:latin typeface="Ink Free" panose="03080402000500000000" pitchFamily="66" charset="0"/>
              </a:rPr>
              <a:t>X = 0   or  x = -6</a:t>
            </a:r>
          </a:p>
        </p:txBody>
      </p:sp>
    </p:spTree>
    <p:extLst>
      <p:ext uri="{BB962C8B-B14F-4D97-AF65-F5344CB8AC3E}">
        <p14:creationId xmlns:p14="http://schemas.microsoft.com/office/powerpoint/2010/main" val="278055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Kahoot.it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732D5-AB82-F2AF-8EEF-C950BDF1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3D6-A825-C12D-6250-9D3EB05DE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 Binomials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437E1-5A78-DF18-B2B9-3E591F5E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Ax</a:t>
            </a:r>
            <a:r>
              <a:rPr lang="en-US" sz="66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+Bx</a:t>
            </a:r>
          </a:p>
        </p:txBody>
      </p:sp>
    </p:spTree>
    <p:extLst>
      <p:ext uri="{BB962C8B-B14F-4D97-AF65-F5344CB8AC3E}">
        <p14:creationId xmlns:p14="http://schemas.microsoft.com/office/powerpoint/2010/main" val="3439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51" y="2151976"/>
            <a:ext cx="2161532" cy="434089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437" y="4032654"/>
            <a:ext cx="3644243" cy="229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46" y="3666605"/>
            <a:ext cx="775138" cy="823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326" y="2746538"/>
            <a:ext cx="909463" cy="8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271" y="2742813"/>
            <a:ext cx="909463" cy="82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144" y="3703655"/>
            <a:ext cx="775138" cy="823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43" y="3703655"/>
            <a:ext cx="775138" cy="82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42" y="3705243"/>
            <a:ext cx="775138" cy="823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388" y="2770930"/>
            <a:ext cx="775138" cy="823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2080369"/>
            <a:ext cx="2161532" cy="4340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98" y="4027039"/>
            <a:ext cx="3644243" cy="229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21" y="3839286"/>
            <a:ext cx="775138" cy="82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46" y="2983342"/>
            <a:ext cx="909463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035" y="2961393"/>
            <a:ext cx="909463" cy="8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3" y="3839288"/>
            <a:ext cx="775138" cy="823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12" y="3839288"/>
            <a:ext cx="775138" cy="823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1078746" y="2834046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7069708" y="2878818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Johnny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48" y="2853130"/>
            <a:ext cx="997754" cy="2003740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4" y="3803774"/>
            <a:ext cx="1682167" cy="1059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057" y="3126434"/>
            <a:ext cx="357800" cy="379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63" y="3506356"/>
            <a:ext cx="357800" cy="379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60" y="3141747"/>
            <a:ext cx="357800" cy="379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57" y="3473572"/>
            <a:ext cx="357800" cy="379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47" y="3506356"/>
            <a:ext cx="357800" cy="379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12" y="2871688"/>
            <a:ext cx="1010421" cy="202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1550" y="3755953"/>
            <a:ext cx="1682167" cy="1059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44" y="3512724"/>
            <a:ext cx="357800" cy="379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0" y="3443154"/>
            <a:ext cx="559476" cy="50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77" y="3455181"/>
            <a:ext cx="559476" cy="50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8" y="3512724"/>
            <a:ext cx="357800" cy="3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50" y="3512724"/>
            <a:ext cx="357800" cy="379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3389647" y="3122939"/>
            <a:ext cx="9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6786621" y="3126434"/>
            <a:ext cx="95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Johnny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FF6F-73B1-0C47-34AC-C649BE654C63}"/>
              </a:ext>
            </a:extLst>
          </p:cNvPr>
          <p:cNvSpPr txBox="1"/>
          <p:nvPr/>
        </p:nvSpPr>
        <p:spPr>
          <a:xfrm>
            <a:off x="10236902" y="3012432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ECF4-0818-92E1-EBF5-79F7915B9246}"/>
              </a:ext>
            </a:extLst>
          </p:cNvPr>
          <p:cNvSpPr txBox="1"/>
          <p:nvPr/>
        </p:nvSpPr>
        <p:spPr>
          <a:xfrm>
            <a:off x="2034925" y="3146156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499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459-345A-DA90-B3E6-13D68D85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71256-6D39-4F65-06D4-0637C718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*6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171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Office Theme</vt:lpstr>
      <vt:lpstr>Warm Up</vt:lpstr>
      <vt:lpstr>Factoring Binomials</vt:lpstr>
      <vt:lpstr>What is factoring</vt:lpstr>
      <vt:lpstr>What is factoring</vt:lpstr>
      <vt:lpstr>What is factoring</vt:lpstr>
      <vt:lpstr>Factoring</vt:lpstr>
      <vt:lpstr>Factoring</vt:lpstr>
      <vt:lpstr>Factoring</vt:lpstr>
      <vt:lpstr>Factoring</vt:lpstr>
      <vt:lpstr>Solving Binomials</vt:lpstr>
      <vt:lpstr>Solving Binomials</vt:lpstr>
      <vt:lpstr>Solving Binomials</vt:lpstr>
      <vt:lpstr>Solving Binomials</vt:lpstr>
      <vt:lpstr>Kahoot.it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18</cp:revision>
  <dcterms:created xsi:type="dcterms:W3CDTF">2022-07-28T22:36:38Z</dcterms:created>
  <dcterms:modified xsi:type="dcterms:W3CDTF">2022-07-30T09:44:02Z</dcterms:modified>
</cp:coreProperties>
</file>