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75"/>
  </p:normalViewPr>
  <p:slideViewPr>
    <p:cSldViewPr snapToGrid="0" snapToObjects="1">
      <p:cViewPr varScale="1">
        <p:scale>
          <a:sx n="81" d="100"/>
          <a:sy n="81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0076-1A79-46EA-8602-6038B1682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C1125-2603-255A-5470-EAAD893BE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937B-8104-566B-8993-ED46BF93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050E-91F7-2D7C-6B27-1CCF6326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7F4F-8C75-2936-AAD5-60175FA5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4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43BE-8327-CB9B-02A4-47B9D45C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47290-46C7-DCC5-AE9F-71028D0FB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2754-5A33-7D33-A066-FFBE0BAC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84B49-9AAC-842C-07F3-23437B90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17D8-357B-47A6-3865-E720099B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6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0D954-52FC-31C5-8947-95D8A405F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70FDD-B337-3DD8-9669-1DFE13B3E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06B73-67CB-9796-6AE0-81361AE9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9448-5097-D56A-72D5-DD15B9B1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C606-EF30-7C34-978E-22146DD2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D063-FDBB-8912-D48B-CB5D2D85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B743-4857-1239-D736-97DFA04F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57BC-08A4-EFC4-1F76-CAD7C709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91DBC-A94D-4D17-76C2-DEF495D3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903C7-51F1-8137-4809-121B6797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6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FBF5-76B6-3CB2-C83D-D22F94EB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5613A-8E3D-BB2D-86B0-C6E561CD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99DF-0DB9-3C1B-11EF-C84BEB78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9C57-84AB-D03F-347E-03FCDE82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F7135-996D-310D-F624-AD7CA58A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66C2-05F0-F458-0A49-287D678D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339A-EE1D-BE52-5423-4F91851DD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5327D-7FC4-C45D-771E-1DB21B73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CAB76-A1B8-F0C5-4B03-3C81CDE3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D4484-1C45-D808-2B02-D368269A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4CA4E-43D3-A0E5-2C94-32171D27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8536-9902-B6F9-3F0B-EDC80CBE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8D249-1EAF-0E9B-10F1-4BBC7D64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44E4C-4171-A374-9285-B2291E1EE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EB0F6-F9C1-F1AB-FBBA-AADDB66C5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FFF4E-8D42-34C6-D275-C31428ADF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75398-14A1-5ED8-D19E-5D6EB30D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3AE42-671A-0CF8-A18C-5B8F7DA5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4A025-7979-D69F-6476-38AB4097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CBFB-7533-237A-CF8E-22611BED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B0134-614C-BE2F-5F26-16A3B120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4CBC0-FF5F-5A88-83A3-01F10AD4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1AD04-3444-47B4-6074-118944B7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7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71CB1-61BB-5464-DAD9-FCB10598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69DD1-8172-C7BF-CDCE-20EB3831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DF390-E2F7-EBF4-F265-2682961E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573-A09F-368C-D783-3E5A524A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FA53-44E5-510B-49E0-C753F790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B5AB3-FEB6-754C-604E-6497BE48C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5C5BE-C76B-A27C-0F8E-AB4FB595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5958C-FB86-3E27-6B21-7A4F7A30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BF07-6119-7F44-7CBA-0252E6CC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0FBA-722E-C9B5-A1CB-03172BBA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84149-1F06-BC20-C84A-91135C6FE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FD9E7-A107-C4BB-6287-C9DFE003F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8403F-A17F-07CF-B601-19BB931A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C79BF-7EBC-4CD4-6F18-D069B1B9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2AF0E-86BA-835B-4BAD-CC6C020B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6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DA1F8-8C05-FFCD-B190-B1A80396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8F5A2-196C-18B9-6526-590A0646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654B-1EC7-1822-60BF-44A7CBA3C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5533-9509-154F-B514-830A90DF0E60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721B-1443-5826-027D-2DE021DCD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8732-E9E4-6385-EF40-BD5EE801D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54025-9CCD-5E4D-9F82-CFF4EA381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4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2754-44BA-4C4C-7FFF-4348C5184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</p:spTree>
    <p:extLst>
      <p:ext uri="{BB962C8B-B14F-4D97-AF65-F5344CB8AC3E}">
        <p14:creationId xmlns:p14="http://schemas.microsoft.com/office/powerpoint/2010/main" val="36076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		= 0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		= 0</a:t>
            </a:r>
          </a:p>
        </p:txBody>
      </p:sp>
    </p:spTree>
    <p:extLst>
      <p:ext uri="{BB962C8B-B14F-4D97-AF65-F5344CB8AC3E}">
        <p14:creationId xmlns:p14="http://schemas.microsoft.com/office/powerpoint/2010/main" val="90396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		= 0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		= 0</a:t>
            </a:r>
          </a:p>
          <a:p>
            <a:r>
              <a:rPr lang="en-US" dirty="0">
                <a:latin typeface="Ink Free" panose="03080402000500000000" pitchFamily="66" charset="0"/>
              </a:rPr>
              <a:t>2x=0 or x+6 </a:t>
            </a:r>
            <a:r>
              <a:rPr lang="en-US">
                <a:latin typeface="Ink Free" panose="03080402000500000000" pitchFamily="66" charset="0"/>
              </a:rPr>
              <a:t>= 0</a:t>
            </a:r>
            <a:endParaRPr lang="en-US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3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		= 0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		= 0</a:t>
            </a:r>
          </a:p>
          <a:p>
            <a:r>
              <a:rPr lang="en-US" dirty="0">
                <a:latin typeface="Ink Free" panose="03080402000500000000" pitchFamily="66" charset="0"/>
              </a:rPr>
              <a:t>2x=0 or x+6 = 0</a:t>
            </a:r>
          </a:p>
          <a:p>
            <a:r>
              <a:rPr lang="en-US" dirty="0">
                <a:latin typeface="Ink Free" panose="03080402000500000000" pitchFamily="66" charset="0"/>
              </a:rPr>
              <a:t>X=0   or  x=-6</a:t>
            </a:r>
          </a:p>
        </p:txBody>
      </p:sp>
    </p:spTree>
    <p:extLst>
      <p:ext uri="{BB962C8B-B14F-4D97-AF65-F5344CB8AC3E}">
        <p14:creationId xmlns:p14="http://schemas.microsoft.com/office/powerpoint/2010/main" val="278055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3BBD-B225-5122-8A30-064EAFFE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D124B-550A-940C-4432-A5969E38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jamboard.google.com</a:t>
            </a:r>
            <a:r>
              <a:rPr lang="en-US" dirty="0"/>
              <a:t>/d/1WbfnV6BW-gm8fvmLmuW4J8eJmYO97L7_KxbDzBwbFRs/</a:t>
            </a:r>
            <a:r>
              <a:rPr lang="en-US" dirty="0" err="1"/>
              <a:t>viewer?f</a:t>
            </a:r>
            <a:r>
              <a:rPr lang="en-US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60111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ABF1-736C-F3A5-D695-EF28AC5B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1404-1AA2-3B4B-48E9-2DAD336D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jamboard.google.com</a:t>
            </a:r>
            <a:r>
              <a:rPr lang="en-US" dirty="0"/>
              <a:t>/d/1dtXftknaSSOC0Y_Qd0Mlk8wjBHOoa1xJIWB5DcCwa3A/</a:t>
            </a:r>
            <a:r>
              <a:rPr lang="en-US" dirty="0" err="1"/>
              <a:t>viewer?f</a:t>
            </a:r>
            <a:r>
              <a:rPr lang="en-US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65442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386826-9CC0-4D94-E753-CD449FC2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47" y="2151976"/>
            <a:ext cx="2161532" cy="4340899"/>
          </a:xfrm>
          <a:prstGeom prst="rect">
            <a:avLst/>
          </a:prstGeom>
        </p:spPr>
      </p:pic>
      <p:pic>
        <p:nvPicPr>
          <p:cNvPr id="18" name="Content Placeholder 9">
            <a:extLst>
              <a:ext uri="{FF2B5EF4-FFF2-40B4-BE49-F238E27FC236}">
                <a16:creationId xmlns:a16="http://schemas.microsoft.com/office/drawing/2014/main" id="{E2874F67-467C-12AA-2152-298031C25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437" y="4032654"/>
            <a:ext cx="3644243" cy="2295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86D64D-6A99-834A-C965-3F9858F65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846" y="3593993"/>
            <a:ext cx="775138" cy="8230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248F8B-667B-39E1-02A3-EA9A8A615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105" y="2770929"/>
            <a:ext cx="909463" cy="823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F298F1-58ED-4E50-7F5D-F1ACA9E75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0828" y="2737628"/>
            <a:ext cx="909463" cy="8230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A1128C-7C19-7DB5-C411-507BFC9C6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144" y="3703655"/>
            <a:ext cx="775138" cy="8230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36274-BC2C-8F82-2995-5A9A1F3DC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943" y="3703655"/>
            <a:ext cx="775138" cy="8230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B84B42-57EF-C8FF-103B-A09320C42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442" y="3705243"/>
            <a:ext cx="775138" cy="823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5011F8-343C-B9B6-0EBE-7CFE7A046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117" y="2770930"/>
            <a:ext cx="775138" cy="8230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3D6C87-7193-E868-7DCF-42A6489D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4" y="2080369"/>
            <a:ext cx="2161532" cy="4340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54640-9A5F-7C45-84CA-71EF32C7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 as grouping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99CD97-FC7D-A59F-6505-2624403E0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9898" y="4027039"/>
            <a:ext cx="3644243" cy="2295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B164A-6EFD-04D0-2EC2-377B62ED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515" y="3729626"/>
            <a:ext cx="775138" cy="823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64543C-A875-1341-6DE2-D872C87D1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208" y="3094313"/>
            <a:ext cx="909463" cy="823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BC766-603F-B282-7552-1732C2F49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497" y="3042195"/>
            <a:ext cx="909463" cy="823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366DF0-1F06-A2BB-D7B8-786BF4CFF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13" y="3839288"/>
            <a:ext cx="775138" cy="823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F214E-5E62-09FF-D2C0-459B618D6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612" y="3839288"/>
            <a:ext cx="775138" cy="8230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DAD68A-654F-4577-219D-33D29F82EDD6}"/>
              </a:ext>
            </a:extLst>
          </p:cNvPr>
          <p:cNvSpPr txBox="1"/>
          <p:nvPr/>
        </p:nvSpPr>
        <p:spPr>
          <a:xfrm>
            <a:off x="1078746" y="2834046"/>
            <a:ext cx="220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k Free" panose="03080402000500000000" pitchFamily="66" charset="0"/>
              </a:rPr>
              <a:t>Sally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FA3B1-8577-63F4-39A3-6C52EC33D9D8}"/>
              </a:ext>
            </a:extLst>
          </p:cNvPr>
          <p:cNvSpPr txBox="1"/>
          <p:nvPr/>
        </p:nvSpPr>
        <p:spPr>
          <a:xfrm>
            <a:off x="7193576" y="2912997"/>
            <a:ext cx="220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k Free" panose="03080402000500000000" pitchFamily="66" charset="0"/>
              </a:rPr>
              <a:t>Johnny</a:t>
            </a:r>
          </a:p>
        </p:txBody>
      </p:sp>
    </p:spTree>
    <p:extLst>
      <p:ext uri="{BB962C8B-B14F-4D97-AF65-F5344CB8AC3E}">
        <p14:creationId xmlns:p14="http://schemas.microsoft.com/office/powerpoint/2010/main" val="322063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386826-9CC0-4D94-E753-CD449FC2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720" y="3607320"/>
            <a:ext cx="1436850" cy="2885555"/>
          </a:xfrm>
          <a:prstGeom prst="rect">
            <a:avLst/>
          </a:prstGeom>
        </p:spPr>
      </p:pic>
      <p:pic>
        <p:nvPicPr>
          <p:cNvPr id="18" name="Content Placeholder 9">
            <a:extLst>
              <a:ext uri="{FF2B5EF4-FFF2-40B4-BE49-F238E27FC236}">
                <a16:creationId xmlns:a16="http://schemas.microsoft.com/office/drawing/2014/main" id="{E2874F67-467C-12AA-2152-298031C25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254" y="4966950"/>
            <a:ext cx="2422462" cy="1525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86D64D-6A99-834A-C965-3F9858F65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548" y="4726691"/>
            <a:ext cx="515263" cy="547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248F8B-667B-39E1-02A3-EA9A8A615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876" y="2286283"/>
            <a:ext cx="604554" cy="5471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F298F1-58ED-4E50-7F5D-F1ACA9E75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430" y="2286283"/>
            <a:ext cx="604554" cy="5471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A1128C-7C19-7DB5-C411-507BFC9C6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7518" y="4750642"/>
            <a:ext cx="515263" cy="5471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36274-BC2C-8F82-2995-5A9A1F3DC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702" y="4763797"/>
            <a:ext cx="515263" cy="547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B84B42-57EF-C8FF-103B-A09320C42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364" y="4750642"/>
            <a:ext cx="515263" cy="5471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5011F8-343C-B9B6-0EBE-7CFE7A046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9567" y="4152123"/>
            <a:ext cx="515263" cy="5471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3D6C87-7193-E868-7DCF-42A6489D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84" y="3429000"/>
            <a:ext cx="1436850" cy="2885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54640-9A5F-7C45-84CA-71EF32C7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 as grouping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99CD97-FC7D-A59F-6505-2624403E0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1715" y="4796646"/>
            <a:ext cx="2422462" cy="152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B164A-6EFD-04D0-2EC2-377B62ED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350" y="4548754"/>
            <a:ext cx="515263" cy="547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366DF0-1F06-A2BB-D7B8-786BF4CFF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484" y="4548754"/>
            <a:ext cx="515263" cy="547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F214E-5E62-09FF-D2C0-459B618D6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315" y="4548754"/>
            <a:ext cx="515263" cy="54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2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</a:t>
            </a:r>
          </a:p>
        </p:txBody>
      </p:sp>
    </p:spTree>
    <p:extLst>
      <p:ext uri="{BB962C8B-B14F-4D97-AF65-F5344CB8AC3E}">
        <p14:creationId xmlns:p14="http://schemas.microsoft.com/office/powerpoint/2010/main" val="361758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*x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*6x</a:t>
            </a:r>
          </a:p>
        </p:txBody>
      </p:sp>
    </p:spTree>
    <p:extLst>
      <p:ext uri="{BB962C8B-B14F-4D97-AF65-F5344CB8AC3E}">
        <p14:creationId xmlns:p14="http://schemas.microsoft.com/office/powerpoint/2010/main" val="362288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2x</a:t>
            </a:r>
            <a:r>
              <a:rPr lang="en-US" baseline="30000" dirty="0">
                <a:latin typeface="Ink Free" panose="020F0502020204030204" pitchFamily="34" charset="0"/>
                <a:cs typeface="Ink Free" panose="020F0502020204030204" pitchFamily="34" charset="0"/>
              </a:rPr>
              <a:t>2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+12x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2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*x</a:t>
            </a:r>
            <a:r>
              <a:rPr lang="en-US" baseline="30000" dirty="0">
                <a:latin typeface="Ink Free" panose="020F0502020204030204" pitchFamily="34" charset="0"/>
                <a:cs typeface="Ink Free" panose="020F0502020204030204" pitchFamily="34" charset="0"/>
              </a:rPr>
              <a:t>2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2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*6x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2x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*x + </a:t>
            </a:r>
            <a:r>
              <a:rPr lang="en-US" dirty="0">
                <a:solidFill>
                  <a:srgbClr val="FF0000"/>
                </a:solidFill>
                <a:latin typeface="Ink Free" panose="020F0502020204030204" pitchFamily="34" charset="0"/>
                <a:cs typeface="Ink Free" panose="020F0502020204030204" pitchFamily="34" charset="0"/>
              </a:rPr>
              <a:t>2x</a:t>
            </a:r>
            <a:r>
              <a:rPr lang="en-US" dirty="0">
                <a:latin typeface="Ink Free" panose="020F0502020204030204" pitchFamily="34" charset="0"/>
                <a:cs typeface="Ink Free" panose="020F0502020204030204" pitchFamily="34" charset="0"/>
              </a:rPr>
              <a:t>*6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545CD-BE7F-60A9-A0B2-666461149CF4}"/>
              </a:ext>
            </a:extLst>
          </p:cNvPr>
          <p:cNvSpPr txBox="1"/>
          <p:nvPr/>
        </p:nvSpPr>
        <p:spPr>
          <a:xfrm>
            <a:off x="2364828" y="21914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1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*x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*6x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*x + </a:t>
            </a:r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*6</a:t>
            </a:r>
          </a:p>
          <a:p>
            <a:r>
              <a:rPr lang="en-US" dirty="0">
                <a:solidFill>
                  <a:srgbClr val="FF0000"/>
                </a:solidFill>
                <a:latin typeface="Ink Free" panose="03080402000500000000" pitchFamily="66" charset="0"/>
              </a:rPr>
              <a:t>2x</a:t>
            </a:r>
            <a:r>
              <a:rPr lang="en-US" dirty="0">
                <a:latin typeface="Ink Free" panose="03080402000500000000" pitchFamily="66" charset="0"/>
              </a:rPr>
              <a:t>(x+6)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545CD-BE7F-60A9-A0B2-666461149CF4}"/>
              </a:ext>
            </a:extLst>
          </p:cNvPr>
          <p:cNvSpPr txBox="1"/>
          <p:nvPr/>
        </p:nvSpPr>
        <p:spPr>
          <a:xfrm>
            <a:off x="2364828" y="21914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2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775-59BB-D728-2E3D-974E7AB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Binomials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2231-1A96-859C-8EDA-8F269522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2x</a:t>
            </a:r>
            <a:r>
              <a:rPr lang="en-US" baseline="30000" dirty="0">
                <a:latin typeface="Ink Free" panose="03080402000500000000" pitchFamily="66" charset="0"/>
              </a:rPr>
              <a:t>2</a:t>
            </a:r>
            <a:r>
              <a:rPr lang="en-US" dirty="0">
                <a:latin typeface="Ink Free" panose="03080402000500000000" pitchFamily="66" charset="0"/>
              </a:rPr>
              <a:t>+12x		= 0</a:t>
            </a:r>
          </a:p>
        </p:txBody>
      </p:sp>
    </p:spTree>
    <p:extLst>
      <p:ext uri="{BB962C8B-B14F-4D97-AF65-F5344CB8AC3E}">
        <p14:creationId xmlns:p14="http://schemas.microsoft.com/office/powerpoint/2010/main" val="360751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178</Words>
  <Application>Microsoft Macintosh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Ink Free</vt:lpstr>
      <vt:lpstr>Office Theme</vt:lpstr>
      <vt:lpstr>Factoring</vt:lpstr>
      <vt:lpstr>Warm Up</vt:lpstr>
      <vt:lpstr>Factoring as grouping</vt:lpstr>
      <vt:lpstr>Factoring as grouping</vt:lpstr>
      <vt:lpstr>Factoring</vt:lpstr>
      <vt:lpstr>Factoring</vt:lpstr>
      <vt:lpstr>Factoring</vt:lpstr>
      <vt:lpstr>Factoring</vt:lpstr>
      <vt:lpstr>Solving Binomials</vt:lpstr>
      <vt:lpstr>Solving Binomials</vt:lpstr>
      <vt:lpstr>Solving Binomials</vt:lpstr>
      <vt:lpstr>Solving Binomials</vt:lpstr>
      <vt:lpstr>Practice Activity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Factoring</dc:title>
  <dc:creator>Doug Miller 438</dc:creator>
  <cp:lastModifiedBy>Doug Miller 438</cp:lastModifiedBy>
  <cp:revision>8</cp:revision>
  <dcterms:created xsi:type="dcterms:W3CDTF">2022-07-28T22:36:38Z</dcterms:created>
  <dcterms:modified xsi:type="dcterms:W3CDTF">2022-07-29T02:25:03Z</dcterms:modified>
</cp:coreProperties>
</file>