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0076-1A79-46EA-8602-6038B168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C1125-2603-255A-5470-EAAD893B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937B-8104-566B-8993-ED46BF93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050E-91F7-2D7C-6B27-1CCF6326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F4F-8C75-2936-AAD5-60175FA5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3BE-8327-CB9B-02A4-47B9D45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47290-46C7-DCC5-AE9F-71028D0F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2754-5A33-7D33-A066-FFBE0BA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4B49-9AAC-842C-07F3-23437B90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7D8-357B-47A6-3865-E720099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0D954-52FC-31C5-8947-95D8A405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0FDD-B337-3DD8-9669-1DFE13B3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6B73-67CB-9796-6AE0-81361AE9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9448-5097-D56A-72D5-DD15B9B1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C606-EF30-7C34-978E-22146DD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063-FDBB-8912-D48B-CB5D2D8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B743-4857-1239-D736-97DFA04F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57BC-08A4-EFC4-1F76-CAD7C709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1DBC-A94D-4D17-76C2-DEF495D3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03C7-51F1-8137-4809-121B679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BF5-76B6-3CB2-C83D-D22F94E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613A-8E3D-BB2D-86B0-C6E561CD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99DF-0DB9-3C1B-11EF-C84BEB78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C57-84AB-D03F-347E-03FCDE82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7135-996D-310D-F624-AD7CA58A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6C2-05F0-F458-0A49-287D678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39A-EE1D-BE52-5423-4F91851D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27D-7FC4-C45D-771E-1DB21B73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AB76-A1B8-F0C5-4B03-3C81CDE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4484-1C45-D808-2B02-D368269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CA4E-43D3-A0E5-2C94-32171D27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8536-9902-B6F9-3F0B-EDC80CB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D249-1EAF-0E9B-10F1-4BBC7D64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4E4C-4171-A374-9285-B2291E1E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EB0F6-F9C1-F1AB-FBBA-AADDB66C5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FFF4E-8D42-34C6-D275-C31428AD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75398-14A1-5ED8-D19E-5D6EB30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AE42-671A-0CF8-A18C-5B8F7DA5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4A025-7979-D69F-6476-38AB4097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BFB-7533-237A-CF8E-22611B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B0134-614C-BE2F-5F26-16A3B120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CBC0-FF5F-5A88-83A3-01F10AD4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AD04-3444-47B4-6074-118944B7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71CB1-61BB-5464-DAD9-FCB10598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69DD1-8172-C7BF-CDCE-20EB3831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F390-E2F7-EBF4-F265-2682961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573-A09F-368C-D783-3E5A524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FA53-44E5-510B-49E0-C753F790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B5AB3-FEB6-754C-604E-6497BE48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C5BE-C76B-A27C-0F8E-AB4FB59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958C-FB86-3E27-6B21-7A4F7A3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BF07-6119-7F44-7CBA-0252E6CC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FBA-722E-C9B5-A1CB-03172BBA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84149-1F06-BC20-C84A-91135C6F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D9E7-A107-C4BB-6287-C9DFE003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403F-A17F-07CF-B601-19BB931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79BF-7EBC-4CD4-6F18-D069B1B9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AF0E-86BA-835B-4BAD-CC6C020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DA1F8-8C05-FFCD-B190-B1A8039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F5A2-196C-18B9-6526-590A0646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654B-1EC7-1822-60BF-44A7CBA3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721B-1443-5826-027D-2DE021DC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732-E9E4-6385-EF40-BD5EE801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2754-44BA-4C4C-7FFF-4348C5184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</p:spTree>
    <p:extLst>
      <p:ext uri="{BB962C8B-B14F-4D97-AF65-F5344CB8AC3E}">
        <p14:creationId xmlns:p14="http://schemas.microsoft.com/office/powerpoint/2010/main" val="36076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BBD-B225-5122-8A30-064EAFF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124B-550A-940C-4432-A5969E38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jamboard.google.com</a:t>
            </a:r>
            <a:r>
              <a:rPr lang="en-US" dirty="0"/>
              <a:t>/d/1WbfnV6BW-gm8fvmLmuW4J8eJmYO97L7_KxbDzBwbFRs/</a:t>
            </a:r>
            <a:r>
              <a:rPr lang="en-US" dirty="0" err="1"/>
              <a:t>viewer?f</a:t>
            </a:r>
            <a:r>
              <a:rPr lang="en-US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6011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BF1-736C-F3A5-D695-EF28AC5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1404-1AA2-3B4B-48E9-2DAD336D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jamboard.google.com</a:t>
            </a:r>
            <a:r>
              <a:rPr lang="en-US" dirty="0"/>
              <a:t>/d/1dtXftknaSSOC0Y_Qd0Mlk8wjBHOoa1xJIWB5DcCwa3A/</a:t>
            </a:r>
            <a:r>
              <a:rPr lang="en-US" dirty="0" err="1"/>
              <a:t>viewer?f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6544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99EA-397C-1259-8E89-A68CD25A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12+20</a:t>
            </a:r>
          </a:p>
        </p:txBody>
      </p:sp>
    </p:spTree>
    <p:extLst>
      <p:ext uri="{BB962C8B-B14F-4D97-AF65-F5344CB8AC3E}">
        <p14:creationId xmlns:p14="http://schemas.microsoft.com/office/powerpoint/2010/main" val="32206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99EA-397C-1259-8E89-A68CD25A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12+20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*3 +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*5</a:t>
            </a:r>
          </a:p>
        </p:txBody>
      </p:sp>
    </p:spTree>
    <p:extLst>
      <p:ext uri="{BB962C8B-B14F-4D97-AF65-F5344CB8AC3E}">
        <p14:creationId xmlns:p14="http://schemas.microsoft.com/office/powerpoint/2010/main" val="15920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99EA-397C-1259-8E89-A68CD25A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12+20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*3 +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*5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(3+5)</a:t>
            </a:r>
          </a:p>
        </p:txBody>
      </p:sp>
    </p:spTree>
    <p:extLst>
      <p:ext uri="{BB962C8B-B14F-4D97-AF65-F5344CB8AC3E}">
        <p14:creationId xmlns:p14="http://schemas.microsoft.com/office/powerpoint/2010/main" val="147611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</a:t>
            </a:r>
            <a:r>
              <a:rPr lang="en-US" baseline="30000" dirty="0"/>
              <a:t>2</a:t>
            </a:r>
            <a:r>
              <a:rPr lang="en-US" dirty="0"/>
              <a:t>+12x</a:t>
            </a:r>
          </a:p>
        </p:txBody>
      </p:sp>
    </p:spTree>
    <p:extLst>
      <p:ext uri="{BB962C8B-B14F-4D97-AF65-F5344CB8AC3E}">
        <p14:creationId xmlns:p14="http://schemas.microsoft.com/office/powerpoint/2010/main" val="36175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</a:t>
            </a:r>
            <a:r>
              <a:rPr lang="en-US" baseline="30000" dirty="0"/>
              <a:t>2</a:t>
            </a:r>
            <a:r>
              <a:rPr lang="en-US" dirty="0"/>
              <a:t>+12x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*x</a:t>
            </a:r>
            <a:r>
              <a:rPr lang="en-US" baseline="30000" dirty="0"/>
              <a:t>2</a:t>
            </a:r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*6x</a:t>
            </a:r>
          </a:p>
        </p:txBody>
      </p:sp>
    </p:spTree>
    <p:extLst>
      <p:ext uri="{BB962C8B-B14F-4D97-AF65-F5344CB8AC3E}">
        <p14:creationId xmlns:p14="http://schemas.microsoft.com/office/powerpoint/2010/main" val="36228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</a:t>
            </a:r>
            <a:r>
              <a:rPr lang="en-US" baseline="30000" dirty="0"/>
              <a:t>2</a:t>
            </a:r>
            <a:r>
              <a:rPr lang="en-US" dirty="0"/>
              <a:t>+12x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*x</a:t>
            </a:r>
            <a:r>
              <a:rPr lang="en-US" baseline="30000" dirty="0"/>
              <a:t>2</a:t>
            </a:r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*6x</a:t>
            </a:r>
          </a:p>
          <a:p>
            <a:r>
              <a:rPr lang="en-US" dirty="0">
                <a:solidFill>
                  <a:srgbClr val="FF0000"/>
                </a:solidFill>
              </a:rPr>
              <a:t>2x</a:t>
            </a:r>
            <a:r>
              <a:rPr lang="en-US" dirty="0"/>
              <a:t>*x + </a:t>
            </a:r>
            <a:r>
              <a:rPr lang="en-US" dirty="0">
                <a:solidFill>
                  <a:srgbClr val="FF0000"/>
                </a:solidFill>
              </a:rPr>
              <a:t>2x</a:t>
            </a:r>
            <a:r>
              <a:rPr lang="en-US" dirty="0"/>
              <a:t>*6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</a:t>
            </a:r>
            <a:r>
              <a:rPr lang="en-US" baseline="30000" dirty="0"/>
              <a:t>2</a:t>
            </a:r>
            <a:r>
              <a:rPr lang="en-US" dirty="0"/>
              <a:t>+12x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*x</a:t>
            </a:r>
            <a:r>
              <a:rPr lang="en-US" baseline="30000" dirty="0"/>
              <a:t>2</a:t>
            </a:r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*6x</a:t>
            </a:r>
          </a:p>
          <a:p>
            <a:r>
              <a:rPr lang="en-US" dirty="0">
                <a:solidFill>
                  <a:srgbClr val="FF0000"/>
                </a:solidFill>
              </a:rPr>
              <a:t>2x</a:t>
            </a:r>
            <a:r>
              <a:rPr lang="en-US" dirty="0"/>
              <a:t>*x + </a:t>
            </a:r>
            <a:r>
              <a:rPr lang="en-US" dirty="0">
                <a:solidFill>
                  <a:srgbClr val="FF0000"/>
                </a:solidFill>
              </a:rPr>
              <a:t>2x</a:t>
            </a:r>
            <a:r>
              <a:rPr lang="en-US" dirty="0"/>
              <a:t>*6</a:t>
            </a:r>
          </a:p>
          <a:p>
            <a:r>
              <a:rPr lang="en-US" dirty="0">
                <a:solidFill>
                  <a:srgbClr val="FF0000"/>
                </a:solidFill>
              </a:rPr>
              <a:t>2x</a:t>
            </a:r>
            <a:r>
              <a:rPr lang="en-US" dirty="0"/>
              <a:t>(x+6)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112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Factoring</vt:lpstr>
      <vt:lpstr>Warm Up</vt:lpstr>
      <vt:lpstr>Factor Numbers</vt:lpstr>
      <vt:lpstr>Factor Numbers</vt:lpstr>
      <vt:lpstr>Factor Numbers</vt:lpstr>
      <vt:lpstr>Factoring with variables</vt:lpstr>
      <vt:lpstr>Factoring with variables</vt:lpstr>
      <vt:lpstr>Factoring with variables</vt:lpstr>
      <vt:lpstr>Factoring with variables</vt:lpstr>
      <vt:lpstr>Practice Activity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</dc:title>
  <dc:creator>Doug Miller 438</dc:creator>
  <cp:lastModifiedBy>Doug Miller 438</cp:lastModifiedBy>
  <cp:revision>1</cp:revision>
  <dcterms:created xsi:type="dcterms:W3CDTF">2022-07-28T22:36:38Z</dcterms:created>
  <dcterms:modified xsi:type="dcterms:W3CDTF">2022-07-28T22:46:44Z</dcterms:modified>
</cp:coreProperties>
</file>