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2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4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2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9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3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28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3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A571-448C-3B4F-9494-C11CCF4A21DB}" type="datetimeFigureOut">
              <a:rPr lang="en-US" smtClean="0"/>
              <a:t>3/19/12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2D1E-6BC9-8F4C-AAEC-33350C4B9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5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2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521" y="0"/>
            <a:ext cx="10433329" cy="80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9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220" y="-106830"/>
            <a:ext cx="9543113" cy="737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2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71000" cy="71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5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05723" cy="719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3477" y="-94961"/>
            <a:ext cx="10089112" cy="779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4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vCon Theme Map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6375" cy="714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5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Ethos Publications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Isaiah McPeak</dc:creator>
  <cp:lastModifiedBy>Isaiah McPeak</cp:lastModifiedBy>
  <cp:revision>1</cp:revision>
  <dcterms:created xsi:type="dcterms:W3CDTF">2012-03-19T16:17:20Z</dcterms:created>
  <dcterms:modified xsi:type="dcterms:W3CDTF">2012-03-19T16:22:07Z</dcterms:modified>
</cp:coreProperties>
</file>