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78633" autoAdjust="0"/>
  </p:normalViewPr>
  <p:slideViewPr>
    <p:cSldViewPr snapToGrid="0">
      <p:cViewPr>
        <p:scale>
          <a:sx n="100" d="100"/>
          <a:sy n="100" d="100"/>
        </p:scale>
        <p:origin x="12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F63428-D7C7-48A5-B661-7F7DB6CF700A}" type="datetimeFigureOut">
              <a:rPr lang="en-US" smtClean="0"/>
              <a:t>5/5/2020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C19E60-CB3F-434A-9258-E87F4F55D544}" type="slidenum">
              <a:rPr lang="en-US" smtClean="0"/>
              <a:t>‹#›</a:t>
            </a:fld>
            <a:endParaRPr lang="en-US"/>
          </a:p>
        </p:txBody>
      </p:sp>
    </p:spTree>
    <p:extLst>
      <p:ext uri="{BB962C8B-B14F-4D97-AF65-F5344CB8AC3E}">
        <p14:creationId xmlns:p14="http://schemas.microsoft.com/office/powerpoint/2010/main" val="3851839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Vndr is being undertaken as a multi-channel selling platform to cross-list products to marketplaces that haven’t been used as a 3</a:t>
            </a:r>
            <a:r>
              <a:rPr lang="en-US" sz="1200" i="1" kern="1200" baseline="30000" dirty="0">
                <a:solidFill>
                  <a:schemeClr val="tx1"/>
                </a:solidFill>
                <a:effectLst/>
                <a:latin typeface="+mn-lt"/>
                <a:ea typeface="+mn-ea"/>
                <a:cs typeface="+mn-cs"/>
              </a:rPr>
              <a:t>rd</a:t>
            </a:r>
            <a:r>
              <a:rPr lang="en-US" sz="1200" i="1" kern="1200" dirty="0">
                <a:solidFill>
                  <a:schemeClr val="tx1"/>
                </a:solidFill>
                <a:effectLst/>
                <a:latin typeface="+mn-lt"/>
                <a:ea typeface="+mn-ea"/>
                <a:cs typeface="+mn-cs"/>
              </a:rPr>
              <a:t> party service. The idea sparked from my friend who spent a countless number of hours uploading products manually to each service. The project is intended for vintage clothing sellers, like my friend who would like to grow their customer-base by having products on selling apps such as - Poshmark, Depop, and Mercari Marketplace. Normally, users will have to upload their products manually to each app, and by automating the process, it’ll allow users to focus more on the important parts of their growing business.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DC19E60-CB3F-434A-9258-E87F4F55D544}" type="slidenum">
              <a:rPr lang="en-US" smtClean="0"/>
              <a:t>2</a:t>
            </a:fld>
            <a:endParaRPr lang="en-US"/>
          </a:p>
        </p:txBody>
      </p:sp>
    </p:spTree>
    <p:extLst>
      <p:ext uri="{BB962C8B-B14F-4D97-AF65-F5344CB8AC3E}">
        <p14:creationId xmlns:p14="http://schemas.microsoft.com/office/powerpoint/2010/main" val="2179851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With its’ modern dashboard, users of the app can sell on multiple platforms by using multi-upload tasks, and possibly be led to an increase of sales and an outreach of customers who love their products. The whole goal is to maximize the user’s sales and grant them more leisure time. Auth tokens / login credentials will be stored on the device. For improved security they will not be stored in the cloud. Reply to all customers while being on-app.</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DC19E60-CB3F-434A-9258-E87F4F55D544}" type="slidenum">
              <a:rPr lang="en-US" smtClean="0"/>
              <a:t>3</a:t>
            </a:fld>
            <a:endParaRPr lang="en-US"/>
          </a:p>
        </p:txBody>
      </p:sp>
    </p:spTree>
    <p:extLst>
      <p:ext uri="{BB962C8B-B14F-4D97-AF65-F5344CB8AC3E}">
        <p14:creationId xmlns:p14="http://schemas.microsoft.com/office/powerpoint/2010/main" val="2481285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i="1" kern="1200" dirty="0">
                <a:solidFill>
                  <a:schemeClr val="tx1"/>
                </a:solidFill>
                <a:effectLst/>
                <a:latin typeface="+mn-lt"/>
                <a:ea typeface="+mn-ea"/>
                <a:cs typeface="+mn-cs"/>
              </a:rPr>
              <a:t>Multi-channel uploading to Poshmark, Depop, and Mercari Marketplace</a:t>
            </a:r>
            <a:endParaRPr lang="en-US" sz="1200" kern="120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Automatic data conversion for sizes, categories, brands, etc.</a:t>
            </a:r>
            <a:endParaRPr lang="en-US" sz="1200" kern="120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Inventory management, with synchronized editing &amp; deleting of products across platforms</a:t>
            </a:r>
            <a:endParaRPr lang="en-US" sz="1200" kern="120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Notifications and automatic removal of sold products</a:t>
            </a:r>
            <a:endParaRPr lang="en-US" sz="1200" kern="120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Support chat-box of each platform to reply at user refunds or customer support</a:t>
            </a:r>
            <a:endParaRPr lang="en-US" sz="1200" kern="120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Toggleable buttons to disable the platform from uploading products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DC19E60-CB3F-434A-9258-E87F4F55D544}" type="slidenum">
              <a:rPr lang="en-US" smtClean="0"/>
              <a:t>5</a:t>
            </a:fld>
            <a:endParaRPr lang="en-US"/>
          </a:p>
        </p:txBody>
      </p:sp>
    </p:spTree>
    <p:extLst>
      <p:ext uri="{BB962C8B-B14F-4D97-AF65-F5344CB8AC3E}">
        <p14:creationId xmlns:p14="http://schemas.microsoft.com/office/powerpoint/2010/main" val="2165619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30E8F-73D6-4D02-AD2D-F65826F2C2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2EBF03-F427-42D2-B09A-80E15FCEE2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2DD9A6-67ED-4B29-B2C2-4315089860EF}"/>
              </a:ext>
            </a:extLst>
          </p:cNvPr>
          <p:cNvSpPr>
            <a:spLocks noGrp="1"/>
          </p:cNvSpPr>
          <p:nvPr>
            <p:ph type="dt" sz="half" idx="10"/>
          </p:nvPr>
        </p:nvSpPr>
        <p:spPr/>
        <p:txBody>
          <a:bodyPr/>
          <a:lstStyle/>
          <a:p>
            <a:fld id="{5AC13B19-0269-4DF3-846A-40A5E2D9C5C5}" type="datetimeFigureOut">
              <a:rPr lang="en-US" smtClean="0"/>
              <a:t>5/5/2020</a:t>
            </a:fld>
            <a:endParaRPr lang="en-US"/>
          </a:p>
        </p:txBody>
      </p:sp>
      <p:sp>
        <p:nvSpPr>
          <p:cNvPr id="5" name="Footer Placeholder 4">
            <a:extLst>
              <a:ext uri="{FF2B5EF4-FFF2-40B4-BE49-F238E27FC236}">
                <a16:creationId xmlns:a16="http://schemas.microsoft.com/office/drawing/2014/main" id="{71F246A8-95C7-4C9B-A9E9-904C25A0C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192C7-5950-48D9-993D-285ED89F4718}"/>
              </a:ext>
            </a:extLst>
          </p:cNvPr>
          <p:cNvSpPr>
            <a:spLocks noGrp="1"/>
          </p:cNvSpPr>
          <p:nvPr>
            <p:ph type="sldNum" sz="quarter" idx="12"/>
          </p:nvPr>
        </p:nvSpPr>
        <p:spPr/>
        <p:txBody>
          <a:bodyPr/>
          <a:lstStyle/>
          <a:p>
            <a:fld id="{5FFAE54F-1EE6-4694-944B-9A371E4F3F4B}" type="slidenum">
              <a:rPr lang="en-US" smtClean="0"/>
              <a:t>‹#›</a:t>
            </a:fld>
            <a:endParaRPr lang="en-US"/>
          </a:p>
        </p:txBody>
      </p:sp>
    </p:spTree>
    <p:extLst>
      <p:ext uri="{BB962C8B-B14F-4D97-AF65-F5344CB8AC3E}">
        <p14:creationId xmlns:p14="http://schemas.microsoft.com/office/powerpoint/2010/main" val="1465883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5283-D1B8-4D06-BF1C-19FC6FCCD7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8D123B-7641-42B5-9E80-00B989758D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A0932D-2B7C-4B99-B38E-9B966DF4E137}"/>
              </a:ext>
            </a:extLst>
          </p:cNvPr>
          <p:cNvSpPr>
            <a:spLocks noGrp="1"/>
          </p:cNvSpPr>
          <p:nvPr>
            <p:ph type="dt" sz="half" idx="10"/>
          </p:nvPr>
        </p:nvSpPr>
        <p:spPr/>
        <p:txBody>
          <a:bodyPr/>
          <a:lstStyle/>
          <a:p>
            <a:fld id="{5AC13B19-0269-4DF3-846A-40A5E2D9C5C5}" type="datetimeFigureOut">
              <a:rPr lang="en-US" smtClean="0"/>
              <a:t>5/5/2020</a:t>
            </a:fld>
            <a:endParaRPr lang="en-US"/>
          </a:p>
        </p:txBody>
      </p:sp>
      <p:sp>
        <p:nvSpPr>
          <p:cNvPr id="5" name="Footer Placeholder 4">
            <a:extLst>
              <a:ext uri="{FF2B5EF4-FFF2-40B4-BE49-F238E27FC236}">
                <a16:creationId xmlns:a16="http://schemas.microsoft.com/office/drawing/2014/main" id="{ACB1AA80-34A0-4643-8CA3-C6CB34176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E1151-D7CD-4668-9B8C-59EC19478EA2}"/>
              </a:ext>
            </a:extLst>
          </p:cNvPr>
          <p:cNvSpPr>
            <a:spLocks noGrp="1"/>
          </p:cNvSpPr>
          <p:nvPr>
            <p:ph type="sldNum" sz="quarter" idx="12"/>
          </p:nvPr>
        </p:nvSpPr>
        <p:spPr/>
        <p:txBody>
          <a:bodyPr/>
          <a:lstStyle/>
          <a:p>
            <a:fld id="{5FFAE54F-1EE6-4694-944B-9A371E4F3F4B}" type="slidenum">
              <a:rPr lang="en-US" smtClean="0"/>
              <a:t>‹#›</a:t>
            </a:fld>
            <a:endParaRPr lang="en-US"/>
          </a:p>
        </p:txBody>
      </p:sp>
    </p:spTree>
    <p:extLst>
      <p:ext uri="{BB962C8B-B14F-4D97-AF65-F5344CB8AC3E}">
        <p14:creationId xmlns:p14="http://schemas.microsoft.com/office/powerpoint/2010/main" val="271098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6E9148-E358-4FFF-A25B-E6563DBE39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69CC1E-B0E6-4EEE-9090-06EF7AF430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8321A-53B0-4E73-9CA9-E696B04655EB}"/>
              </a:ext>
            </a:extLst>
          </p:cNvPr>
          <p:cNvSpPr>
            <a:spLocks noGrp="1"/>
          </p:cNvSpPr>
          <p:nvPr>
            <p:ph type="dt" sz="half" idx="10"/>
          </p:nvPr>
        </p:nvSpPr>
        <p:spPr/>
        <p:txBody>
          <a:bodyPr/>
          <a:lstStyle/>
          <a:p>
            <a:fld id="{5AC13B19-0269-4DF3-846A-40A5E2D9C5C5}" type="datetimeFigureOut">
              <a:rPr lang="en-US" smtClean="0"/>
              <a:t>5/5/2020</a:t>
            </a:fld>
            <a:endParaRPr lang="en-US"/>
          </a:p>
        </p:txBody>
      </p:sp>
      <p:sp>
        <p:nvSpPr>
          <p:cNvPr id="5" name="Footer Placeholder 4">
            <a:extLst>
              <a:ext uri="{FF2B5EF4-FFF2-40B4-BE49-F238E27FC236}">
                <a16:creationId xmlns:a16="http://schemas.microsoft.com/office/drawing/2014/main" id="{978A646A-6BDC-4C10-8A77-4A0A39A08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27F75-1AD2-4388-9215-380899D74B65}"/>
              </a:ext>
            </a:extLst>
          </p:cNvPr>
          <p:cNvSpPr>
            <a:spLocks noGrp="1"/>
          </p:cNvSpPr>
          <p:nvPr>
            <p:ph type="sldNum" sz="quarter" idx="12"/>
          </p:nvPr>
        </p:nvSpPr>
        <p:spPr/>
        <p:txBody>
          <a:bodyPr/>
          <a:lstStyle/>
          <a:p>
            <a:fld id="{5FFAE54F-1EE6-4694-944B-9A371E4F3F4B}" type="slidenum">
              <a:rPr lang="en-US" smtClean="0"/>
              <a:t>‹#›</a:t>
            </a:fld>
            <a:endParaRPr lang="en-US"/>
          </a:p>
        </p:txBody>
      </p:sp>
    </p:spTree>
    <p:extLst>
      <p:ext uri="{BB962C8B-B14F-4D97-AF65-F5344CB8AC3E}">
        <p14:creationId xmlns:p14="http://schemas.microsoft.com/office/powerpoint/2010/main" val="1896030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75AD-3623-4EB4-ACF6-E4E78246B9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A37AAD-79FD-4A9B-884F-E5C0B1EFD4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CD551A-4DB5-4D57-9383-ECDBC7985B0A}"/>
              </a:ext>
            </a:extLst>
          </p:cNvPr>
          <p:cNvSpPr>
            <a:spLocks noGrp="1"/>
          </p:cNvSpPr>
          <p:nvPr>
            <p:ph type="dt" sz="half" idx="10"/>
          </p:nvPr>
        </p:nvSpPr>
        <p:spPr/>
        <p:txBody>
          <a:bodyPr/>
          <a:lstStyle/>
          <a:p>
            <a:fld id="{5AC13B19-0269-4DF3-846A-40A5E2D9C5C5}" type="datetimeFigureOut">
              <a:rPr lang="en-US" smtClean="0"/>
              <a:t>5/5/2020</a:t>
            </a:fld>
            <a:endParaRPr lang="en-US"/>
          </a:p>
        </p:txBody>
      </p:sp>
      <p:sp>
        <p:nvSpPr>
          <p:cNvPr id="5" name="Footer Placeholder 4">
            <a:extLst>
              <a:ext uri="{FF2B5EF4-FFF2-40B4-BE49-F238E27FC236}">
                <a16:creationId xmlns:a16="http://schemas.microsoft.com/office/drawing/2014/main" id="{76CD4EE2-70F0-4AE6-A404-CA76814663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03A1F4-DB5A-42FA-A834-CF49A8875577}"/>
              </a:ext>
            </a:extLst>
          </p:cNvPr>
          <p:cNvSpPr>
            <a:spLocks noGrp="1"/>
          </p:cNvSpPr>
          <p:nvPr>
            <p:ph type="sldNum" sz="quarter" idx="12"/>
          </p:nvPr>
        </p:nvSpPr>
        <p:spPr/>
        <p:txBody>
          <a:bodyPr/>
          <a:lstStyle/>
          <a:p>
            <a:fld id="{5FFAE54F-1EE6-4694-944B-9A371E4F3F4B}" type="slidenum">
              <a:rPr lang="en-US" smtClean="0"/>
              <a:t>‹#›</a:t>
            </a:fld>
            <a:endParaRPr lang="en-US"/>
          </a:p>
        </p:txBody>
      </p:sp>
    </p:spTree>
    <p:extLst>
      <p:ext uri="{BB962C8B-B14F-4D97-AF65-F5344CB8AC3E}">
        <p14:creationId xmlns:p14="http://schemas.microsoft.com/office/powerpoint/2010/main" val="373013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D883A-FD21-4166-A613-27317D93EA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DE50A8-4170-42E8-9972-0AE1718B3B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5D1C6C-0E8C-41BC-A467-AAE93345FA1C}"/>
              </a:ext>
            </a:extLst>
          </p:cNvPr>
          <p:cNvSpPr>
            <a:spLocks noGrp="1"/>
          </p:cNvSpPr>
          <p:nvPr>
            <p:ph type="dt" sz="half" idx="10"/>
          </p:nvPr>
        </p:nvSpPr>
        <p:spPr/>
        <p:txBody>
          <a:bodyPr/>
          <a:lstStyle/>
          <a:p>
            <a:fld id="{5AC13B19-0269-4DF3-846A-40A5E2D9C5C5}" type="datetimeFigureOut">
              <a:rPr lang="en-US" smtClean="0"/>
              <a:t>5/5/2020</a:t>
            </a:fld>
            <a:endParaRPr lang="en-US"/>
          </a:p>
        </p:txBody>
      </p:sp>
      <p:sp>
        <p:nvSpPr>
          <p:cNvPr id="5" name="Footer Placeholder 4">
            <a:extLst>
              <a:ext uri="{FF2B5EF4-FFF2-40B4-BE49-F238E27FC236}">
                <a16:creationId xmlns:a16="http://schemas.microsoft.com/office/drawing/2014/main" id="{1AE0BE68-3BDA-491A-91D2-1DE6AB8B6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0AC82-AF14-48B6-9532-39AB5525DFD3}"/>
              </a:ext>
            </a:extLst>
          </p:cNvPr>
          <p:cNvSpPr>
            <a:spLocks noGrp="1"/>
          </p:cNvSpPr>
          <p:nvPr>
            <p:ph type="sldNum" sz="quarter" idx="12"/>
          </p:nvPr>
        </p:nvSpPr>
        <p:spPr/>
        <p:txBody>
          <a:bodyPr/>
          <a:lstStyle/>
          <a:p>
            <a:fld id="{5FFAE54F-1EE6-4694-944B-9A371E4F3F4B}" type="slidenum">
              <a:rPr lang="en-US" smtClean="0"/>
              <a:t>‹#›</a:t>
            </a:fld>
            <a:endParaRPr lang="en-US"/>
          </a:p>
        </p:txBody>
      </p:sp>
    </p:spTree>
    <p:extLst>
      <p:ext uri="{BB962C8B-B14F-4D97-AF65-F5344CB8AC3E}">
        <p14:creationId xmlns:p14="http://schemas.microsoft.com/office/powerpoint/2010/main" val="1723211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43686-5A38-4225-887E-3D97D6B1FD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71DDB2-A198-43D9-91AC-472822DB40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6A3FEC-5379-4C7B-8CE5-5C4174B3CF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9B35DE-B9BB-461F-935C-7C970AD73296}"/>
              </a:ext>
            </a:extLst>
          </p:cNvPr>
          <p:cNvSpPr>
            <a:spLocks noGrp="1"/>
          </p:cNvSpPr>
          <p:nvPr>
            <p:ph type="dt" sz="half" idx="10"/>
          </p:nvPr>
        </p:nvSpPr>
        <p:spPr/>
        <p:txBody>
          <a:bodyPr/>
          <a:lstStyle/>
          <a:p>
            <a:fld id="{5AC13B19-0269-4DF3-846A-40A5E2D9C5C5}" type="datetimeFigureOut">
              <a:rPr lang="en-US" smtClean="0"/>
              <a:t>5/5/2020</a:t>
            </a:fld>
            <a:endParaRPr lang="en-US"/>
          </a:p>
        </p:txBody>
      </p:sp>
      <p:sp>
        <p:nvSpPr>
          <p:cNvPr id="6" name="Footer Placeholder 5">
            <a:extLst>
              <a:ext uri="{FF2B5EF4-FFF2-40B4-BE49-F238E27FC236}">
                <a16:creationId xmlns:a16="http://schemas.microsoft.com/office/drawing/2014/main" id="{01848498-D84C-4CF5-9CF5-AD199A4F07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6D072B-903C-45CA-AD3E-543E5422C499}"/>
              </a:ext>
            </a:extLst>
          </p:cNvPr>
          <p:cNvSpPr>
            <a:spLocks noGrp="1"/>
          </p:cNvSpPr>
          <p:nvPr>
            <p:ph type="sldNum" sz="quarter" idx="12"/>
          </p:nvPr>
        </p:nvSpPr>
        <p:spPr/>
        <p:txBody>
          <a:bodyPr/>
          <a:lstStyle/>
          <a:p>
            <a:fld id="{5FFAE54F-1EE6-4694-944B-9A371E4F3F4B}" type="slidenum">
              <a:rPr lang="en-US" smtClean="0"/>
              <a:t>‹#›</a:t>
            </a:fld>
            <a:endParaRPr lang="en-US"/>
          </a:p>
        </p:txBody>
      </p:sp>
    </p:spTree>
    <p:extLst>
      <p:ext uri="{BB962C8B-B14F-4D97-AF65-F5344CB8AC3E}">
        <p14:creationId xmlns:p14="http://schemas.microsoft.com/office/powerpoint/2010/main" val="3196184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EE0CD-646A-4C54-86E9-C34E4FE5F8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18AD23-F689-4823-AED9-D2D127EA91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A60A24-AF28-43C6-A103-76D97DECA6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EC14DB-E89E-4E16-8869-5204D58C49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C5C205-1948-4DB1-A6E6-434E191845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893BD-6468-4116-AE42-1A523B4E7AC4}"/>
              </a:ext>
            </a:extLst>
          </p:cNvPr>
          <p:cNvSpPr>
            <a:spLocks noGrp="1"/>
          </p:cNvSpPr>
          <p:nvPr>
            <p:ph type="dt" sz="half" idx="10"/>
          </p:nvPr>
        </p:nvSpPr>
        <p:spPr/>
        <p:txBody>
          <a:bodyPr/>
          <a:lstStyle/>
          <a:p>
            <a:fld id="{5AC13B19-0269-4DF3-846A-40A5E2D9C5C5}" type="datetimeFigureOut">
              <a:rPr lang="en-US" smtClean="0"/>
              <a:t>5/5/2020</a:t>
            </a:fld>
            <a:endParaRPr lang="en-US"/>
          </a:p>
        </p:txBody>
      </p:sp>
      <p:sp>
        <p:nvSpPr>
          <p:cNvPr id="8" name="Footer Placeholder 7">
            <a:extLst>
              <a:ext uri="{FF2B5EF4-FFF2-40B4-BE49-F238E27FC236}">
                <a16:creationId xmlns:a16="http://schemas.microsoft.com/office/drawing/2014/main" id="{E3ECE87F-B6C1-4AF8-A4E9-7ADABD16B3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19DFE9-80F0-415D-AA01-C79DDC3DE199}"/>
              </a:ext>
            </a:extLst>
          </p:cNvPr>
          <p:cNvSpPr>
            <a:spLocks noGrp="1"/>
          </p:cNvSpPr>
          <p:nvPr>
            <p:ph type="sldNum" sz="quarter" idx="12"/>
          </p:nvPr>
        </p:nvSpPr>
        <p:spPr/>
        <p:txBody>
          <a:bodyPr/>
          <a:lstStyle/>
          <a:p>
            <a:fld id="{5FFAE54F-1EE6-4694-944B-9A371E4F3F4B}" type="slidenum">
              <a:rPr lang="en-US" smtClean="0"/>
              <a:t>‹#›</a:t>
            </a:fld>
            <a:endParaRPr lang="en-US"/>
          </a:p>
        </p:txBody>
      </p:sp>
    </p:spTree>
    <p:extLst>
      <p:ext uri="{BB962C8B-B14F-4D97-AF65-F5344CB8AC3E}">
        <p14:creationId xmlns:p14="http://schemas.microsoft.com/office/powerpoint/2010/main" val="1197115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83C11-FA46-4FA0-9563-025BD84538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6A9CD5-AF79-4C1A-B461-7D6CEEFCF6D3}"/>
              </a:ext>
            </a:extLst>
          </p:cNvPr>
          <p:cNvSpPr>
            <a:spLocks noGrp="1"/>
          </p:cNvSpPr>
          <p:nvPr>
            <p:ph type="dt" sz="half" idx="10"/>
          </p:nvPr>
        </p:nvSpPr>
        <p:spPr/>
        <p:txBody>
          <a:bodyPr/>
          <a:lstStyle/>
          <a:p>
            <a:fld id="{5AC13B19-0269-4DF3-846A-40A5E2D9C5C5}" type="datetimeFigureOut">
              <a:rPr lang="en-US" smtClean="0"/>
              <a:t>5/5/2020</a:t>
            </a:fld>
            <a:endParaRPr lang="en-US"/>
          </a:p>
        </p:txBody>
      </p:sp>
      <p:sp>
        <p:nvSpPr>
          <p:cNvPr id="4" name="Footer Placeholder 3">
            <a:extLst>
              <a:ext uri="{FF2B5EF4-FFF2-40B4-BE49-F238E27FC236}">
                <a16:creationId xmlns:a16="http://schemas.microsoft.com/office/drawing/2014/main" id="{A4AC313F-3812-4BBF-9637-C216177524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1FA353-5E5F-4BC5-A126-85E912F54718}"/>
              </a:ext>
            </a:extLst>
          </p:cNvPr>
          <p:cNvSpPr>
            <a:spLocks noGrp="1"/>
          </p:cNvSpPr>
          <p:nvPr>
            <p:ph type="sldNum" sz="quarter" idx="12"/>
          </p:nvPr>
        </p:nvSpPr>
        <p:spPr/>
        <p:txBody>
          <a:bodyPr/>
          <a:lstStyle/>
          <a:p>
            <a:fld id="{5FFAE54F-1EE6-4694-944B-9A371E4F3F4B}" type="slidenum">
              <a:rPr lang="en-US" smtClean="0"/>
              <a:t>‹#›</a:t>
            </a:fld>
            <a:endParaRPr lang="en-US"/>
          </a:p>
        </p:txBody>
      </p:sp>
    </p:spTree>
    <p:extLst>
      <p:ext uri="{BB962C8B-B14F-4D97-AF65-F5344CB8AC3E}">
        <p14:creationId xmlns:p14="http://schemas.microsoft.com/office/powerpoint/2010/main" val="4224015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3C5671-A858-4D47-B76F-9C3BCBDFD45D}"/>
              </a:ext>
            </a:extLst>
          </p:cNvPr>
          <p:cNvSpPr>
            <a:spLocks noGrp="1"/>
          </p:cNvSpPr>
          <p:nvPr>
            <p:ph type="dt" sz="half" idx="10"/>
          </p:nvPr>
        </p:nvSpPr>
        <p:spPr/>
        <p:txBody>
          <a:bodyPr/>
          <a:lstStyle/>
          <a:p>
            <a:fld id="{5AC13B19-0269-4DF3-846A-40A5E2D9C5C5}" type="datetimeFigureOut">
              <a:rPr lang="en-US" smtClean="0"/>
              <a:t>5/5/2020</a:t>
            </a:fld>
            <a:endParaRPr lang="en-US"/>
          </a:p>
        </p:txBody>
      </p:sp>
      <p:sp>
        <p:nvSpPr>
          <p:cNvPr id="3" name="Footer Placeholder 2">
            <a:extLst>
              <a:ext uri="{FF2B5EF4-FFF2-40B4-BE49-F238E27FC236}">
                <a16:creationId xmlns:a16="http://schemas.microsoft.com/office/drawing/2014/main" id="{5EF84D2D-44D7-4578-8A7A-C3E1A4C578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BE90FC-2673-4A12-BED6-C508753FB61D}"/>
              </a:ext>
            </a:extLst>
          </p:cNvPr>
          <p:cNvSpPr>
            <a:spLocks noGrp="1"/>
          </p:cNvSpPr>
          <p:nvPr>
            <p:ph type="sldNum" sz="quarter" idx="12"/>
          </p:nvPr>
        </p:nvSpPr>
        <p:spPr/>
        <p:txBody>
          <a:bodyPr/>
          <a:lstStyle/>
          <a:p>
            <a:fld id="{5FFAE54F-1EE6-4694-944B-9A371E4F3F4B}" type="slidenum">
              <a:rPr lang="en-US" smtClean="0"/>
              <a:t>‹#›</a:t>
            </a:fld>
            <a:endParaRPr lang="en-US"/>
          </a:p>
        </p:txBody>
      </p:sp>
    </p:spTree>
    <p:extLst>
      <p:ext uri="{BB962C8B-B14F-4D97-AF65-F5344CB8AC3E}">
        <p14:creationId xmlns:p14="http://schemas.microsoft.com/office/powerpoint/2010/main" val="1855979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4CBA0-2738-42AD-AB47-3026C670F0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F567E3-1B87-421F-8822-26871537F0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3CF310-664E-4EFA-BD5C-C456DD98D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84F373-3B24-4D28-AEBD-18CE3B09EA28}"/>
              </a:ext>
            </a:extLst>
          </p:cNvPr>
          <p:cNvSpPr>
            <a:spLocks noGrp="1"/>
          </p:cNvSpPr>
          <p:nvPr>
            <p:ph type="dt" sz="half" idx="10"/>
          </p:nvPr>
        </p:nvSpPr>
        <p:spPr/>
        <p:txBody>
          <a:bodyPr/>
          <a:lstStyle/>
          <a:p>
            <a:fld id="{5AC13B19-0269-4DF3-846A-40A5E2D9C5C5}" type="datetimeFigureOut">
              <a:rPr lang="en-US" smtClean="0"/>
              <a:t>5/5/2020</a:t>
            </a:fld>
            <a:endParaRPr lang="en-US"/>
          </a:p>
        </p:txBody>
      </p:sp>
      <p:sp>
        <p:nvSpPr>
          <p:cNvPr id="6" name="Footer Placeholder 5">
            <a:extLst>
              <a:ext uri="{FF2B5EF4-FFF2-40B4-BE49-F238E27FC236}">
                <a16:creationId xmlns:a16="http://schemas.microsoft.com/office/drawing/2014/main" id="{40F93B2A-D1E5-423E-942B-CF63809B2F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54C629-46F2-4D06-B1A1-1CBF2E1E832B}"/>
              </a:ext>
            </a:extLst>
          </p:cNvPr>
          <p:cNvSpPr>
            <a:spLocks noGrp="1"/>
          </p:cNvSpPr>
          <p:nvPr>
            <p:ph type="sldNum" sz="quarter" idx="12"/>
          </p:nvPr>
        </p:nvSpPr>
        <p:spPr/>
        <p:txBody>
          <a:bodyPr/>
          <a:lstStyle/>
          <a:p>
            <a:fld id="{5FFAE54F-1EE6-4694-944B-9A371E4F3F4B}" type="slidenum">
              <a:rPr lang="en-US" smtClean="0"/>
              <a:t>‹#›</a:t>
            </a:fld>
            <a:endParaRPr lang="en-US"/>
          </a:p>
        </p:txBody>
      </p:sp>
    </p:spTree>
    <p:extLst>
      <p:ext uri="{BB962C8B-B14F-4D97-AF65-F5344CB8AC3E}">
        <p14:creationId xmlns:p14="http://schemas.microsoft.com/office/powerpoint/2010/main" val="4272430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04CB-9F20-4984-B249-5A8C30043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E4EC76-1D3D-46A3-9E55-3CB3BA5C8D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E6015D-AE15-4413-A5BF-9D3623D731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CFAD84-CBC7-4DA4-9834-38C0110A2C46}"/>
              </a:ext>
            </a:extLst>
          </p:cNvPr>
          <p:cNvSpPr>
            <a:spLocks noGrp="1"/>
          </p:cNvSpPr>
          <p:nvPr>
            <p:ph type="dt" sz="half" idx="10"/>
          </p:nvPr>
        </p:nvSpPr>
        <p:spPr/>
        <p:txBody>
          <a:bodyPr/>
          <a:lstStyle/>
          <a:p>
            <a:fld id="{5AC13B19-0269-4DF3-846A-40A5E2D9C5C5}" type="datetimeFigureOut">
              <a:rPr lang="en-US" smtClean="0"/>
              <a:t>5/5/2020</a:t>
            </a:fld>
            <a:endParaRPr lang="en-US"/>
          </a:p>
        </p:txBody>
      </p:sp>
      <p:sp>
        <p:nvSpPr>
          <p:cNvPr id="6" name="Footer Placeholder 5">
            <a:extLst>
              <a:ext uri="{FF2B5EF4-FFF2-40B4-BE49-F238E27FC236}">
                <a16:creationId xmlns:a16="http://schemas.microsoft.com/office/drawing/2014/main" id="{725AE64D-47AC-4B32-BD32-345210AB76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28CF7F-182C-472C-9921-FDB1530732C7}"/>
              </a:ext>
            </a:extLst>
          </p:cNvPr>
          <p:cNvSpPr>
            <a:spLocks noGrp="1"/>
          </p:cNvSpPr>
          <p:nvPr>
            <p:ph type="sldNum" sz="quarter" idx="12"/>
          </p:nvPr>
        </p:nvSpPr>
        <p:spPr/>
        <p:txBody>
          <a:bodyPr/>
          <a:lstStyle/>
          <a:p>
            <a:fld id="{5FFAE54F-1EE6-4694-944B-9A371E4F3F4B}" type="slidenum">
              <a:rPr lang="en-US" smtClean="0"/>
              <a:t>‹#›</a:t>
            </a:fld>
            <a:endParaRPr lang="en-US"/>
          </a:p>
        </p:txBody>
      </p:sp>
    </p:spTree>
    <p:extLst>
      <p:ext uri="{BB962C8B-B14F-4D97-AF65-F5344CB8AC3E}">
        <p14:creationId xmlns:p14="http://schemas.microsoft.com/office/powerpoint/2010/main" val="524520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7AC2C8-C0FB-44AE-AF09-30600272C6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C774AC-DF00-4D13-AE10-45E0219D9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42B542-A37F-460E-AE87-84A0B1D2D9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13B19-0269-4DF3-846A-40A5E2D9C5C5}" type="datetimeFigureOut">
              <a:rPr lang="en-US" smtClean="0"/>
              <a:t>5/5/2020</a:t>
            </a:fld>
            <a:endParaRPr lang="en-US"/>
          </a:p>
        </p:txBody>
      </p:sp>
      <p:sp>
        <p:nvSpPr>
          <p:cNvPr id="5" name="Footer Placeholder 4">
            <a:extLst>
              <a:ext uri="{FF2B5EF4-FFF2-40B4-BE49-F238E27FC236}">
                <a16:creationId xmlns:a16="http://schemas.microsoft.com/office/drawing/2014/main" id="{45B72485-924D-4645-88E6-0B0600D777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1E1476-B0A8-439F-83F5-6E873FAE95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FAE54F-1EE6-4694-944B-9A371E4F3F4B}" type="slidenum">
              <a:rPr lang="en-US" smtClean="0"/>
              <a:t>‹#›</a:t>
            </a:fld>
            <a:endParaRPr lang="en-US"/>
          </a:p>
        </p:txBody>
      </p:sp>
    </p:spTree>
    <p:extLst>
      <p:ext uri="{BB962C8B-B14F-4D97-AF65-F5344CB8AC3E}">
        <p14:creationId xmlns:p14="http://schemas.microsoft.com/office/powerpoint/2010/main" val="389299413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rive.google.com/file/d/1HuUD6GX2ykpN65B3DdWkxECxQNyAlqci/view?usp=sharing"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73">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1D7579-D546-444E-8841-E99027018BD6}"/>
              </a:ext>
            </a:extLst>
          </p:cNvPr>
          <p:cNvSpPr>
            <a:spLocks noGrp="1"/>
          </p:cNvSpPr>
          <p:nvPr>
            <p:ph type="ctrTitle"/>
          </p:nvPr>
        </p:nvSpPr>
        <p:spPr>
          <a:xfrm>
            <a:off x="642257" y="4525347"/>
            <a:ext cx="6939722" cy="1737360"/>
          </a:xfrm>
        </p:spPr>
        <p:txBody>
          <a:bodyPr anchor="ctr">
            <a:normAutofit/>
          </a:bodyPr>
          <a:lstStyle/>
          <a:p>
            <a:pPr algn="r"/>
            <a:r>
              <a:rPr lang="en-US" dirty="0">
                <a:solidFill>
                  <a:schemeClr val="tx1">
                    <a:lumMod val="85000"/>
                    <a:lumOff val="15000"/>
                  </a:schemeClr>
                </a:solidFill>
                <a:latin typeface="Pacifico" panose="00000500000000000000" pitchFamily="2" charset="0"/>
              </a:rPr>
              <a:t>Vndr</a:t>
            </a:r>
          </a:p>
        </p:txBody>
      </p:sp>
      <p:sp>
        <p:nvSpPr>
          <p:cNvPr id="3" name="Subtitle 2">
            <a:extLst>
              <a:ext uri="{FF2B5EF4-FFF2-40B4-BE49-F238E27FC236}">
                <a16:creationId xmlns:a16="http://schemas.microsoft.com/office/drawing/2014/main" id="{0D38C26F-BD89-4B53-9222-13454202EED2}"/>
              </a:ext>
            </a:extLst>
          </p:cNvPr>
          <p:cNvSpPr>
            <a:spLocks noGrp="1"/>
          </p:cNvSpPr>
          <p:nvPr>
            <p:ph type="subTitle" idx="1"/>
          </p:nvPr>
        </p:nvSpPr>
        <p:spPr>
          <a:xfrm>
            <a:off x="8050762" y="4525347"/>
            <a:ext cx="3211288" cy="1737360"/>
          </a:xfrm>
        </p:spPr>
        <p:txBody>
          <a:bodyPr anchor="ctr">
            <a:normAutofit/>
          </a:bodyPr>
          <a:lstStyle/>
          <a:p>
            <a:pPr algn="l"/>
            <a:r>
              <a:rPr lang="en-US" dirty="0"/>
              <a:t>Graham Miller</a:t>
            </a:r>
          </a:p>
          <a:p>
            <a:pPr algn="l"/>
            <a:r>
              <a:rPr lang="en-US" sz="1200" dirty="0"/>
              <a:t>Founder of Vndr.co</a:t>
            </a:r>
          </a:p>
        </p:txBody>
      </p:sp>
      <p:sp>
        <p:nvSpPr>
          <p:cNvPr id="1032" name="Oval 75">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38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close up of text on a whiteboard&#10;&#10;Description automatically generated">
            <a:extLst>
              <a:ext uri="{FF2B5EF4-FFF2-40B4-BE49-F238E27FC236}">
                <a16:creationId xmlns:a16="http://schemas.microsoft.com/office/drawing/2014/main" id="{3ED60731-8AB0-4DD7-8335-3B0928F5D4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30" r="13885"/>
          <a:stretch/>
        </p:blipFill>
        <p:spPr bwMode="auto">
          <a:xfrm>
            <a:off x="6492113" y="10"/>
            <a:ext cx="5699887" cy="4059234"/>
          </a:xfrm>
          <a:custGeom>
            <a:avLst/>
            <a:gdLst/>
            <a:ahLst/>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extLst>
            <a:ext uri="{909E8E84-426E-40DD-AFC4-6F175D3DCCD1}">
              <a14:hiddenFill xmlns:a14="http://schemas.microsoft.com/office/drawing/2010/main">
                <a:solidFill>
                  <a:srgbClr val="FFFFFF"/>
                </a:solidFill>
              </a14:hiddenFill>
            </a:ext>
          </a:extLst>
        </p:spPr>
      </p:pic>
      <p:cxnSp>
        <p:nvCxnSpPr>
          <p:cNvPr id="82" name="Straight Connector 8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553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6F6BB-D92E-4F2A-ADA6-1657DFFB0F37}"/>
              </a:ext>
            </a:extLst>
          </p:cNvPr>
          <p:cNvSpPr>
            <a:spLocks noGrp="1"/>
          </p:cNvSpPr>
          <p:nvPr>
            <p:ph type="title"/>
          </p:nvPr>
        </p:nvSpPr>
        <p:spPr/>
        <p:txBody>
          <a:bodyPr/>
          <a:lstStyle/>
          <a:p>
            <a:r>
              <a:rPr lang="en-US" b="1" dirty="0"/>
              <a:t>Background</a:t>
            </a:r>
          </a:p>
        </p:txBody>
      </p:sp>
      <p:sp>
        <p:nvSpPr>
          <p:cNvPr id="3" name="Content Placeholder 2">
            <a:extLst>
              <a:ext uri="{FF2B5EF4-FFF2-40B4-BE49-F238E27FC236}">
                <a16:creationId xmlns:a16="http://schemas.microsoft.com/office/drawing/2014/main" id="{15A6CE53-C6B8-41EC-AA97-99FF8F9180DD}"/>
              </a:ext>
            </a:extLst>
          </p:cNvPr>
          <p:cNvSpPr>
            <a:spLocks noGrp="1"/>
          </p:cNvSpPr>
          <p:nvPr>
            <p:ph idx="1"/>
          </p:nvPr>
        </p:nvSpPr>
        <p:spPr>
          <a:xfrm>
            <a:off x="838200" y="1825624"/>
            <a:ext cx="10515600" cy="4667251"/>
          </a:xfrm>
        </p:spPr>
        <p:txBody>
          <a:bodyPr>
            <a:normAutofit/>
          </a:bodyPr>
          <a:lstStyle/>
          <a:p>
            <a:r>
              <a:rPr lang="en-US" sz="3200" dirty="0"/>
              <a:t>A </a:t>
            </a:r>
            <a:r>
              <a:rPr lang="en-US" sz="3200" b="1" dirty="0"/>
              <a:t>multi-channel</a:t>
            </a:r>
            <a:r>
              <a:rPr lang="en-US" sz="3200" dirty="0"/>
              <a:t> selling platform to </a:t>
            </a:r>
            <a:r>
              <a:rPr lang="en-US" sz="3200" b="1" dirty="0"/>
              <a:t>cross-list</a:t>
            </a:r>
            <a:r>
              <a:rPr lang="en-US" sz="3200" dirty="0"/>
              <a:t> </a:t>
            </a:r>
            <a:r>
              <a:rPr lang="en-US" sz="3200" b="1" dirty="0"/>
              <a:t>products</a:t>
            </a:r>
            <a:r>
              <a:rPr lang="en-US" sz="3200" dirty="0"/>
              <a:t> to many marketplaces.</a:t>
            </a:r>
          </a:p>
          <a:p>
            <a:r>
              <a:rPr lang="en-US" sz="3200" dirty="0"/>
              <a:t> The idea sparked from a friend who spent countless hours uploading products manually to each platform.</a:t>
            </a:r>
          </a:p>
          <a:p>
            <a:r>
              <a:rPr lang="en-US" sz="3200" dirty="0"/>
              <a:t>The project is intended for vintage clothing sellers who upload their products manually to apps such as - Poshmark, Depop, and Mercari Marketplace.</a:t>
            </a:r>
            <a:endParaRPr lang="en-US" dirty="0"/>
          </a:p>
        </p:txBody>
      </p:sp>
    </p:spTree>
    <p:extLst>
      <p:ext uri="{BB962C8B-B14F-4D97-AF65-F5344CB8AC3E}">
        <p14:creationId xmlns:p14="http://schemas.microsoft.com/office/powerpoint/2010/main" val="260436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72EBE-66FB-4BDC-97AF-3B13B62A9CA5}"/>
              </a:ext>
            </a:extLst>
          </p:cNvPr>
          <p:cNvSpPr>
            <a:spLocks noGrp="1"/>
          </p:cNvSpPr>
          <p:nvPr>
            <p:ph type="title"/>
          </p:nvPr>
        </p:nvSpPr>
        <p:spPr/>
        <p:txBody>
          <a:bodyPr/>
          <a:lstStyle/>
          <a:p>
            <a:r>
              <a:rPr lang="en-US" b="1" dirty="0"/>
              <a:t>Benefits</a:t>
            </a:r>
          </a:p>
        </p:txBody>
      </p:sp>
      <p:sp>
        <p:nvSpPr>
          <p:cNvPr id="3" name="Content Placeholder 2">
            <a:extLst>
              <a:ext uri="{FF2B5EF4-FFF2-40B4-BE49-F238E27FC236}">
                <a16:creationId xmlns:a16="http://schemas.microsoft.com/office/drawing/2014/main" id="{B3C98541-E5B9-4C2C-A21C-60DFE34EE149}"/>
              </a:ext>
            </a:extLst>
          </p:cNvPr>
          <p:cNvSpPr>
            <a:spLocks noGrp="1"/>
          </p:cNvSpPr>
          <p:nvPr>
            <p:ph idx="1"/>
          </p:nvPr>
        </p:nvSpPr>
        <p:spPr>
          <a:xfrm>
            <a:off x="905256" y="1843913"/>
            <a:ext cx="10515600" cy="3488055"/>
          </a:xfrm>
        </p:spPr>
        <p:txBody>
          <a:bodyPr>
            <a:normAutofit fontScale="85000" lnSpcReduction="20000"/>
          </a:bodyPr>
          <a:lstStyle/>
          <a:p>
            <a:r>
              <a:rPr lang="en-US" sz="3200" dirty="0"/>
              <a:t>Cross-post products all in one go without having to edit them all.</a:t>
            </a:r>
          </a:p>
          <a:p>
            <a:r>
              <a:rPr lang="en-US" sz="3200" dirty="0"/>
              <a:t>Save time uploading products and grant your customers with more leisure time.</a:t>
            </a:r>
          </a:p>
          <a:p>
            <a:r>
              <a:rPr lang="en-US" sz="3200" dirty="0"/>
              <a:t>Focus more on the important parts of their growing business.</a:t>
            </a:r>
          </a:p>
          <a:p>
            <a:r>
              <a:rPr lang="en-US" sz="3200" dirty="0"/>
              <a:t>Manage your inventory and see which products are uploaded to the channels</a:t>
            </a:r>
          </a:p>
          <a:p>
            <a:r>
              <a:rPr lang="en-US" sz="3200" dirty="0"/>
              <a:t>Increase of sales and customer outreach.</a:t>
            </a:r>
          </a:p>
          <a:p>
            <a:r>
              <a:rPr lang="en-US" sz="3200" dirty="0"/>
              <a:t>Improved security of your account (token/credentials saved on device rather online)</a:t>
            </a:r>
          </a:p>
        </p:txBody>
      </p:sp>
    </p:spTree>
    <p:extLst>
      <p:ext uri="{BB962C8B-B14F-4D97-AF65-F5344CB8AC3E}">
        <p14:creationId xmlns:p14="http://schemas.microsoft.com/office/powerpoint/2010/main" val="1546178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5E4D2-67D1-4ADE-A30C-4E0A90934382}"/>
              </a:ext>
            </a:extLst>
          </p:cNvPr>
          <p:cNvSpPr>
            <a:spLocks noGrp="1"/>
          </p:cNvSpPr>
          <p:nvPr>
            <p:ph type="title"/>
          </p:nvPr>
        </p:nvSpPr>
        <p:spPr/>
        <p:txBody>
          <a:bodyPr/>
          <a:lstStyle/>
          <a:p>
            <a:r>
              <a:rPr lang="en-US" b="1" dirty="0"/>
              <a:t>Differences Between Similar applications</a:t>
            </a:r>
          </a:p>
        </p:txBody>
      </p:sp>
      <p:sp>
        <p:nvSpPr>
          <p:cNvPr id="11" name="Text Placeholder 10">
            <a:extLst>
              <a:ext uri="{FF2B5EF4-FFF2-40B4-BE49-F238E27FC236}">
                <a16:creationId xmlns:a16="http://schemas.microsoft.com/office/drawing/2014/main" id="{C261E999-2EC6-4FF1-A44D-611C67E42CC0}"/>
              </a:ext>
            </a:extLst>
          </p:cNvPr>
          <p:cNvSpPr>
            <a:spLocks noGrp="1"/>
          </p:cNvSpPr>
          <p:nvPr>
            <p:ph type="body" idx="1"/>
          </p:nvPr>
        </p:nvSpPr>
        <p:spPr>
          <a:xfrm>
            <a:off x="836612" y="1339787"/>
            <a:ext cx="5157787" cy="823912"/>
          </a:xfrm>
        </p:spPr>
        <p:txBody>
          <a:bodyPr>
            <a:normAutofit fontScale="92500"/>
          </a:bodyPr>
          <a:lstStyle/>
          <a:p>
            <a:pPr algn="ctr"/>
            <a:r>
              <a:rPr lang="en-US" sz="3600" dirty="0"/>
              <a:t>Vndr</a:t>
            </a:r>
          </a:p>
        </p:txBody>
      </p:sp>
      <p:sp>
        <p:nvSpPr>
          <p:cNvPr id="5" name="Content Placeholder 4">
            <a:extLst>
              <a:ext uri="{FF2B5EF4-FFF2-40B4-BE49-F238E27FC236}">
                <a16:creationId xmlns:a16="http://schemas.microsoft.com/office/drawing/2014/main" id="{87767F41-53A5-4E23-8934-D97908EF9D16}"/>
              </a:ext>
            </a:extLst>
          </p:cNvPr>
          <p:cNvSpPr>
            <a:spLocks noGrp="1"/>
          </p:cNvSpPr>
          <p:nvPr>
            <p:ph sz="half" idx="2"/>
          </p:nvPr>
        </p:nvSpPr>
        <p:spPr/>
        <p:txBody>
          <a:bodyPr>
            <a:normAutofit/>
          </a:bodyPr>
          <a:lstStyle/>
          <a:p>
            <a:r>
              <a:rPr lang="en-US" sz="3200" dirty="0"/>
              <a:t>Mobility (Use on the go)</a:t>
            </a:r>
          </a:p>
          <a:p>
            <a:r>
              <a:rPr lang="en-US" sz="3200" dirty="0"/>
              <a:t>Platforms include – Poshmark, Mercari, and Depop</a:t>
            </a:r>
          </a:p>
          <a:p>
            <a:r>
              <a:rPr lang="en-US" sz="3200" dirty="0"/>
              <a:t>Automatic suggestions for brands, sizes, and categories.</a:t>
            </a:r>
          </a:p>
        </p:txBody>
      </p:sp>
      <p:sp>
        <p:nvSpPr>
          <p:cNvPr id="12" name="Text Placeholder 11">
            <a:extLst>
              <a:ext uri="{FF2B5EF4-FFF2-40B4-BE49-F238E27FC236}">
                <a16:creationId xmlns:a16="http://schemas.microsoft.com/office/drawing/2014/main" id="{6D7BC0C3-0A22-4E37-BA47-57B739E4EB0C}"/>
              </a:ext>
            </a:extLst>
          </p:cNvPr>
          <p:cNvSpPr>
            <a:spLocks noGrp="1"/>
          </p:cNvSpPr>
          <p:nvPr>
            <p:ph type="body" sz="quarter" idx="3"/>
          </p:nvPr>
        </p:nvSpPr>
        <p:spPr>
          <a:xfrm>
            <a:off x="6169024" y="1340105"/>
            <a:ext cx="5183188" cy="823912"/>
          </a:xfrm>
        </p:spPr>
        <p:txBody>
          <a:bodyPr>
            <a:normAutofit fontScale="92500"/>
          </a:bodyPr>
          <a:lstStyle/>
          <a:p>
            <a:r>
              <a:rPr lang="en-US" sz="3600" dirty="0" err="1"/>
              <a:t>SellBrite</a:t>
            </a:r>
            <a:r>
              <a:rPr lang="en-US" sz="3600" dirty="0"/>
              <a:t> &amp; </a:t>
            </a:r>
            <a:r>
              <a:rPr lang="en-US" sz="3600" dirty="0" err="1"/>
              <a:t>ChannelAdvisor</a:t>
            </a:r>
            <a:endParaRPr lang="en-US" sz="3600" dirty="0"/>
          </a:p>
        </p:txBody>
      </p:sp>
      <p:pic>
        <p:nvPicPr>
          <p:cNvPr id="10" name="Picture 9">
            <a:extLst>
              <a:ext uri="{FF2B5EF4-FFF2-40B4-BE49-F238E27FC236}">
                <a16:creationId xmlns:a16="http://schemas.microsoft.com/office/drawing/2014/main" id="{E536B381-18B2-4C67-AAA7-1621A777013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8360" y="2267331"/>
            <a:ext cx="4050791" cy="2530285"/>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E3566297-EE88-4B89-A2F5-10DB4457FF5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4656" y="3743865"/>
            <a:ext cx="4194048" cy="26447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36153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D3CB1-E2D1-41C7-92AC-3BF997DE9521}"/>
              </a:ext>
            </a:extLst>
          </p:cNvPr>
          <p:cNvSpPr>
            <a:spLocks noGrp="1"/>
          </p:cNvSpPr>
          <p:nvPr>
            <p:ph type="title"/>
          </p:nvPr>
        </p:nvSpPr>
        <p:spPr/>
        <p:txBody>
          <a:bodyPr/>
          <a:lstStyle/>
          <a:p>
            <a:r>
              <a:rPr lang="en-US" b="1" dirty="0"/>
              <a:t>Key features</a:t>
            </a:r>
          </a:p>
        </p:txBody>
      </p:sp>
      <p:sp>
        <p:nvSpPr>
          <p:cNvPr id="3" name="Content Placeholder 2">
            <a:extLst>
              <a:ext uri="{FF2B5EF4-FFF2-40B4-BE49-F238E27FC236}">
                <a16:creationId xmlns:a16="http://schemas.microsoft.com/office/drawing/2014/main" id="{51D1208C-C890-49E0-A754-29BD987B7826}"/>
              </a:ext>
            </a:extLst>
          </p:cNvPr>
          <p:cNvSpPr>
            <a:spLocks noGrp="1"/>
          </p:cNvSpPr>
          <p:nvPr>
            <p:ph idx="1"/>
          </p:nvPr>
        </p:nvSpPr>
        <p:spPr/>
        <p:txBody>
          <a:bodyPr>
            <a:normAutofit/>
          </a:bodyPr>
          <a:lstStyle/>
          <a:p>
            <a:r>
              <a:rPr lang="en-US" dirty="0"/>
              <a:t>Connect multiple channels to a particular platform</a:t>
            </a:r>
          </a:p>
          <a:p>
            <a:r>
              <a:rPr lang="en-US" dirty="0"/>
              <a:t>Toggle channels from uploading products</a:t>
            </a:r>
          </a:p>
          <a:p>
            <a:pPr lvl="0"/>
            <a:r>
              <a:rPr lang="en-US" dirty="0"/>
              <a:t>Product suggestions for size, category, and brand once product is saved and ready to be uploaded.</a:t>
            </a:r>
          </a:p>
          <a:p>
            <a:pPr lvl="0"/>
            <a:r>
              <a:rPr lang="en-US" dirty="0"/>
              <a:t>Inventory management with synchronized deleting of products across platforms</a:t>
            </a:r>
          </a:p>
          <a:p>
            <a:pPr lvl="0"/>
            <a:r>
              <a:rPr lang="en-US" dirty="0"/>
              <a:t>Notifications and automatic removal of sold products</a:t>
            </a:r>
          </a:p>
        </p:txBody>
      </p:sp>
    </p:spTree>
    <p:extLst>
      <p:ext uri="{BB962C8B-B14F-4D97-AF65-F5344CB8AC3E}">
        <p14:creationId xmlns:p14="http://schemas.microsoft.com/office/powerpoint/2010/main" val="1130493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93C2-7378-49FC-9F62-96625F84307C}"/>
              </a:ext>
            </a:extLst>
          </p:cNvPr>
          <p:cNvSpPr>
            <a:spLocks noGrp="1"/>
          </p:cNvSpPr>
          <p:nvPr>
            <p:ph type="ctrTitle"/>
          </p:nvPr>
        </p:nvSpPr>
        <p:spPr/>
        <p:txBody>
          <a:bodyPr/>
          <a:lstStyle/>
          <a:p>
            <a:r>
              <a:rPr lang="en-US" dirty="0">
                <a:hlinkClick r:id="rId2"/>
              </a:rPr>
              <a:t>Project Proposal</a:t>
            </a:r>
            <a:endParaRPr lang="en-US" dirty="0"/>
          </a:p>
        </p:txBody>
      </p:sp>
    </p:spTree>
    <p:extLst>
      <p:ext uri="{BB962C8B-B14F-4D97-AF65-F5344CB8AC3E}">
        <p14:creationId xmlns:p14="http://schemas.microsoft.com/office/powerpoint/2010/main" val="2483051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TotalTime>
  <Words>489</Words>
  <Application>Microsoft Office PowerPoint</Application>
  <PresentationFormat>Widescreen</PresentationFormat>
  <Paragraphs>38</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Pacifico</vt:lpstr>
      <vt:lpstr>Office Theme</vt:lpstr>
      <vt:lpstr>Vndr</vt:lpstr>
      <vt:lpstr>Background</vt:lpstr>
      <vt:lpstr>Benefits</vt:lpstr>
      <vt:lpstr>Differences Between Similar applications</vt:lpstr>
      <vt:lpstr>Key features</vt:lpstr>
      <vt:lpstr>Project Proposal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Vndr</dc:title>
  <dc:creator>Miller, Graham</dc:creator>
  <cp:lastModifiedBy>Miller, Graham</cp:lastModifiedBy>
  <cp:revision>16</cp:revision>
  <dcterms:created xsi:type="dcterms:W3CDTF">2020-05-04T17:46:58Z</dcterms:created>
  <dcterms:modified xsi:type="dcterms:W3CDTF">2020-05-06T03:08:53Z</dcterms:modified>
</cp:coreProperties>
</file>