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0" r:id="rId3"/>
    <p:sldId id="259" r:id="rId4"/>
    <p:sldId id="269" r:id="rId5"/>
    <p:sldId id="261" r:id="rId6"/>
    <p:sldId id="268" r:id="rId7"/>
    <p:sldId id="267" r:id="rId8"/>
    <p:sldId id="266" r:id="rId9"/>
    <p:sldId id="265" r:id="rId10"/>
    <p:sldId id="262" r:id="rId11"/>
    <p:sldId id="270" r:id="rId12"/>
    <p:sldId id="264" r:id="rId13"/>
    <p:sldId id="271" r:id="rId14"/>
    <p:sldId id="277" r:id="rId15"/>
    <p:sldId id="272" r:id="rId16"/>
    <p:sldId id="273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2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C29-A1A0-4AD5-B53C-2E36669BD36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A4FC-E7AF-48AF-AA42-2C5E5044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Coffee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2439"/>
            <a:ext cx="9144000" cy="2278645"/>
          </a:xfrm>
        </p:spPr>
        <p:txBody>
          <a:bodyPr>
            <a:normAutofit/>
          </a:bodyPr>
          <a:lstStyle/>
          <a:p>
            <a:r>
              <a:rPr lang="en-US" i="1" dirty="0"/>
              <a:t>“</a:t>
            </a:r>
            <a:r>
              <a:rPr lang="en-US" i="1" dirty="0" err="1"/>
              <a:t>Ceci</a:t>
            </a:r>
            <a:r>
              <a:rPr lang="en-US" i="1" dirty="0"/>
              <a:t> </a:t>
            </a:r>
            <a:r>
              <a:rPr lang="en-US" i="1" dirty="0" err="1"/>
              <a:t>n’est</a:t>
            </a:r>
            <a:r>
              <a:rPr lang="en-US" i="1" dirty="0"/>
              <a:t> pas un pipe”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593868" y="597613"/>
            <a:ext cx="5502132" cy="25772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ABB8AC-A61E-4780-BC6D-311D67DA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32" y="236933"/>
            <a:ext cx="3085534" cy="30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74DF1-BB84-4366-B03D-F78296354AA9}"/>
              </a:ext>
            </a:extLst>
          </p:cNvPr>
          <p:cNvGrpSpPr/>
          <p:nvPr/>
        </p:nvGrpSpPr>
        <p:grpSpPr>
          <a:xfrm>
            <a:off x="3247746" y="3451194"/>
            <a:ext cx="5696505" cy="1451500"/>
            <a:chOff x="3355760" y="317374"/>
            <a:chExt cx="5696505" cy="1451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987E0-6F27-46B6-97F1-F931815D50D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3142667-83EF-43CE-B7A2-414E5CBEF83F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70D34-08CB-44B4-9D57-68BA3C9463AB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8A9A3-C5CF-4B23-ACD8-16AC58358DD4}"/>
              </a:ext>
            </a:extLst>
          </p:cNvPr>
          <p:cNvGrpSpPr/>
          <p:nvPr/>
        </p:nvGrpSpPr>
        <p:grpSpPr>
          <a:xfrm>
            <a:off x="3247746" y="5089126"/>
            <a:ext cx="5696505" cy="1451500"/>
            <a:chOff x="3355760" y="317374"/>
            <a:chExt cx="5696505" cy="1451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4DFB2-D57A-4D4F-8F58-40CB4AD44DDE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2853914-AE17-4F6A-B052-74EB1199C3E9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Func_4()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AA3429-C338-4D32-8B37-48889305F75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2802732" y="257452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7358453" y="6103400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C6241-224B-4EF3-B059-36C6344F4442}"/>
              </a:ext>
            </a:extLst>
          </p:cNvPr>
          <p:cNvSpPr txBox="1"/>
          <p:nvPr/>
        </p:nvSpPr>
        <p:spPr>
          <a:xfrm>
            <a:off x="435005" y="716416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7E00F-A2F4-4D23-93D6-328DEDE158E9}"/>
              </a:ext>
            </a:extLst>
          </p:cNvPr>
          <p:cNvSpPr txBox="1"/>
          <p:nvPr/>
        </p:nvSpPr>
        <p:spPr>
          <a:xfrm>
            <a:off x="435005" y="2207865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00670-5079-41A2-814D-49006F6C7309}"/>
              </a:ext>
            </a:extLst>
          </p:cNvPr>
          <p:cNvSpPr txBox="1"/>
          <p:nvPr/>
        </p:nvSpPr>
        <p:spPr>
          <a:xfrm>
            <a:off x="435004" y="3990512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8E295-1E0F-4B09-ACA0-6B32DBD89F17}"/>
              </a:ext>
            </a:extLst>
          </p:cNvPr>
          <p:cNvSpPr txBox="1"/>
          <p:nvPr/>
        </p:nvSpPr>
        <p:spPr>
          <a:xfrm>
            <a:off x="435004" y="563021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#4</a:t>
            </a:r>
          </a:p>
        </p:txBody>
      </p:sp>
    </p:spTree>
    <p:extLst>
      <p:ext uri="{BB962C8B-B14F-4D97-AF65-F5344CB8AC3E}">
        <p14:creationId xmlns:p14="http://schemas.microsoft.com/office/powerpoint/2010/main" val="354367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74DF1-BB84-4366-B03D-F78296354AA9}"/>
              </a:ext>
            </a:extLst>
          </p:cNvPr>
          <p:cNvGrpSpPr/>
          <p:nvPr/>
        </p:nvGrpSpPr>
        <p:grpSpPr>
          <a:xfrm>
            <a:off x="3247746" y="3451194"/>
            <a:ext cx="5696505" cy="1451500"/>
            <a:chOff x="3355760" y="317374"/>
            <a:chExt cx="5696505" cy="1451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987E0-6F27-46B6-97F1-F931815D50D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3142667-83EF-43CE-B7A2-414E5CBEF83F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70D34-08CB-44B4-9D57-68BA3C9463AB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8A9A3-C5CF-4B23-ACD8-16AC58358DD4}"/>
              </a:ext>
            </a:extLst>
          </p:cNvPr>
          <p:cNvGrpSpPr/>
          <p:nvPr/>
        </p:nvGrpSpPr>
        <p:grpSpPr>
          <a:xfrm>
            <a:off x="3247746" y="5089126"/>
            <a:ext cx="5696505" cy="1451500"/>
            <a:chOff x="3355760" y="317374"/>
            <a:chExt cx="5696505" cy="1451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4DFB2-D57A-4D4F-8F58-40CB4AD44DDE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2853914-AE17-4F6A-B052-74EB1199C3E9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Func_4()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AA3429-C338-4D32-8B37-48889305F75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2802732" y="257452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7358453" y="6103400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C6241-224B-4EF3-B059-36C6344F4442}"/>
              </a:ext>
            </a:extLst>
          </p:cNvPr>
          <p:cNvSpPr txBox="1"/>
          <p:nvPr/>
        </p:nvSpPr>
        <p:spPr>
          <a:xfrm>
            <a:off x="435005" y="716416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7E00F-A2F4-4D23-93D6-328DEDE158E9}"/>
              </a:ext>
            </a:extLst>
          </p:cNvPr>
          <p:cNvSpPr txBox="1"/>
          <p:nvPr/>
        </p:nvSpPr>
        <p:spPr>
          <a:xfrm>
            <a:off x="435005" y="2207865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00670-5079-41A2-814D-49006F6C7309}"/>
              </a:ext>
            </a:extLst>
          </p:cNvPr>
          <p:cNvSpPr txBox="1"/>
          <p:nvPr/>
        </p:nvSpPr>
        <p:spPr>
          <a:xfrm>
            <a:off x="435004" y="3990512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8E295-1E0F-4B09-ACA0-6B32DBD89F17}"/>
              </a:ext>
            </a:extLst>
          </p:cNvPr>
          <p:cNvSpPr txBox="1"/>
          <p:nvPr/>
        </p:nvSpPr>
        <p:spPr>
          <a:xfrm>
            <a:off x="435004" y="563021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8B55E-ED55-4E1E-826B-4E9A5BFF12BD}"/>
              </a:ext>
            </a:extLst>
          </p:cNvPr>
          <p:cNvSpPr/>
          <p:nvPr/>
        </p:nvSpPr>
        <p:spPr>
          <a:xfrm>
            <a:off x="7767961" y="626784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B4775-F605-4F89-BC91-EF72A4A78F94}"/>
              </a:ext>
            </a:extLst>
          </p:cNvPr>
          <p:cNvSpPr/>
          <p:nvPr/>
        </p:nvSpPr>
        <p:spPr>
          <a:xfrm>
            <a:off x="3150091" y="2266479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A9A2DF-3BD1-4FA4-909E-FD4D8BD55037}"/>
              </a:ext>
            </a:extLst>
          </p:cNvPr>
          <p:cNvSpPr/>
          <p:nvPr/>
        </p:nvSpPr>
        <p:spPr>
          <a:xfrm>
            <a:off x="7763520" y="2295330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50D1C-4265-48B3-86E2-B04D002B18E6}"/>
              </a:ext>
            </a:extLst>
          </p:cNvPr>
          <p:cNvSpPr/>
          <p:nvPr/>
        </p:nvSpPr>
        <p:spPr>
          <a:xfrm>
            <a:off x="3150090" y="3906174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9FEE9-252A-4A9A-8080-5C00727083EE}"/>
              </a:ext>
            </a:extLst>
          </p:cNvPr>
          <p:cNvSpPr/>
          <p:nvPr/>
        </p:nvSpPr>
        <p:spPr>
          <a:xfrm>
            <a:off x="7763519" y="3912832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B3049-5976-408A-83E9-34821A69AEB4}"/>
              </a:ext>
            </a:extLst>
          </p:cNvPr>
          <p:cNvSpPr/>
          <p:nvPr/>
        </p:nvSpPr>
        <p:spPr>
          <a:xfrm>
            <a:off x="3150090" y="5558332"/>
            <a:ext cx="1278385" cy="5450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555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780969" y="3076110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531700" y="2496842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853914-AE17-4F6A-B052-74EB1199C3E9}"/>
              </a:ext>
            </a:extLst>
          </p:cNvPr>
          <p:cNvSpPr/>
          <p:nvPr/>
        </p:nvSpPr>
        <p:spPr>
          <a:xfrm>
            <a:off x="7878150" y="2496842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083120" y="3080546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335954" y="2578962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580398" y="2578962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C02401-36EF-4C50-97C0-3838B84A333F}"/>
              </a:ext>
            </a:extLst>
          </p:cNvPr>
          <p:cNvSpPr/>
          <p:nvPr/>
        </p:nvSpPr>
        <p:spPr>
          <a:xfrm>
            <a:off x="4313850" y="2496842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F1605BD-3A0E-4B55-A6C4-7F32ED658A05}"/>
              </a:ext>
            </a:extLst>
          </p:cNvPr>
          <p:cNvSpPr/>
          <p:nvPr/>
        </p:nvSpPr>
        <p:spPr>
          <a:xfrm>
            <a:off x="6096000" y="2496842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</p:spTree>
    <p:extLst>
      <p:ext uri="{BB962C8B-B14F-4D97-AF65-F5344CB8AC3E}">
        <p14:creationId xmlns:p14="http://schemas.microsoft.com/office/powerpoint/2010/main" val="335408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780969" y="3776541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531700" y="3197273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853914-AE17-4F6A-B052-74EB1199C3E9}"/>
              </a:ext>
            </a:extLst>
          </p:cNvPr>
          <p:cNvSpPr/>
          <p:nvPr/>
        </p:nvSpPr>
        <p:spPr>
          <a:xfrm>
            <a:off x="7878150" y="3197273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083120" y="3780977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335954" y="3279393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580398" y="3279393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C02401-36EF-4C50-97C0-3838B84A333F}"/>
              </a:ext>
            </a:extLst>
          </p:cNvPr>
          <p:cNvSpPr/>
          <p:nvPr/>
        </p:nvSpPr>
        <p:spPr>
          <a:xfrm>
            <a:off x="4313850" y="3197273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F1605BD-3A0E-4B55-A6C4-7F32ED658A05}"/>
              </a:ext>
            </a:extLst>
          </p:cNvPr>
          <p:cNvSpPr/>
          <p:nvPr/>
        </p:nvSpPr>
        <p:spPr>
          <a:xfrm>
            <a:off x="6096000" y="3197273"/>
            <a:ext cx="1639410" cy="1451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8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657144" y="3776541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48065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853914-AE17-4F6A-B052-74EB1199C3E9}"/>
              </a:ext>
            </a:extLst>
          </p:cNvPr>
          <p:cNvSpPr/>
          <p:nvPr/>
        </p:nvSpPr>
        <p:spPr>
          <a:xfrm>
            <a:off x="782710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254570" y="3780977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212129" y="3279393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751848" y="3279393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C02401-36EF-4C50-97C0-3838B84A333F}"/>
              </a:ext>
            </a:extLst>
          </p:cNvPr>
          <p:cNvSpPr/>
          <p:nvPr/>
        </p:nvSpPr>
        <p:spPr>
          <a:xfrm>
            <a:off x="426280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F1605BD-3A0E-4B55-A6C4-7F32ED658A05}"/>
              </a:ext>
            </a:extLst>
          </p:cNvPr>
          <p:cNvSpPr/>
          <p:nvPr/>
        </p:nvSpPr>
        <p:spPr>
          <a:xfrm>
            <a:off x="604495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A5FD03-E50B-462C-AC1C-78D50153444A}"/>
              </a:ext>
            </a:extLst>
          </p:cNvPr>
          <p:cNvSpPr/>
          <p:nvPr/>
        </p:nvSpPr>
        <p:spPr>
          <a:xfrm>
            <a:off x="2295525" y="3279393"/>
            <a:ext cx="7305675" cy="1140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527B-E248-4E0F-8293-0B28A0DBD824}"/>
              </a:ext>
            </a:extLst>
          </p:cNvPr>
          <p:cNvSpPr txBox="1"/>
          <p:nvPr/>
        </p:nvSpPr>
        <p:spPr>
          <a:xfrm>
            <a:off x="2996952" y="2910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Pipeline_1()</a:t>
            </a:r>
          </a:p>
        </p:txBody>
      </p:sp>
    </p:spTree>
    <p:extLst>
      <p:ext uri="{BB962C8B-B14F-4D97-AF65-F5344CB8AC3E}">
        <p14:creationId xmlns:p14="http://schemas.microsoft.com/office/powerpoint/2010/main" val="267690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780969" y="3776541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531700" y="3197273"/>
            <a:ext cx="6825364" cy="1451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083120" y="3780977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335954" y="3279393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580398" y="3279393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R for Data Science: Import, Tidy, Transform, Visualize, and  Model Data (9781491910399): Wickham, Hadley, Grolemund, Garrett: Books">
            <a:extLst>
              <a:ext uri="{FF2B5EF4-FFF2-40B4-BE49-F238E27FC236}">
                <a16:creationId xmlns:a16="http://schemas.microsoft.com/office/drawing/2014/main" id="{E205DBC3-7477-46E2-AADF-826E2F6C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62" y="1052512"/>
            <a:ext cx="31718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F575B-32B5-48BC-AD16-5C2584A1052F}"/>
              </a:ext>
            </a:extLst>
          </p:cNvPr>
          <p:cNvSpPr txBox="1"/>
          <p:nvPr/>
        </p:nvSpPr>
        <p:spPr>
          <a:xfrm>
            <a:off x="7051089" y="6499324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https://www.amazon.com/Data-Science-Transform-Visualize-Model/dp/1491910399</a:t>
            </a:r>
          </a:p>
        </p:txBody>
      </p:sp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3AD407A3-27D4-4BA3-973F-13F3597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18" y="880880"/>
            <a:ext cx="4414382" cy="50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8831D-5AC1-4EC5-96A3-90F65A116D39}"/>
              </a:ext>
            </a:extLst>
          </p:cNvPr>
          <p:cNvSpPr txBox="1"/>
          <p:nvPr/>
        </p:nvSpPr>
        <p:spPr>
          <a:xfrm>
            <a:off x="107384" y="6499324"/>
            <a:ext cx="6572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284239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657144" y="3776541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48065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853914-AE17-4F6A-B052-74EB1199C3E9}"/>
              </a:ext>
            </a:extLst>
          </p:cNvPr>
          <p:cNvSpPr/>
          <p:nvPr/>
        </p:nvSpPr>
        <p:spPr>
          <a:xfrm>
            <a:off x="782710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254570" y="3780977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212129" y="3279393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751848" y="3279393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C02401-36EF-4C50-97C0-3838B84A333F}"/>
              </a:ext>
            </a:extLst>
          </p:cNvPr>
          <p:cNvSpPr/>
          <p:nvPr/>
        </p:nvSpPr>
        <p:spPr>
          <a:xfrm>
            <a:off x="426280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F1605BD-3A0E-4B55-A6C4-7F32ED658A05}"/>
              </a:ext>
            </a:extLst>
          </p:cNvPr>
          <p:cNvSpPr/>
          <p:nvPr/>
        </p:nvSpPr>
        <p:spPr>
          <a:xfrm>
            <a:off x="6044952" y="3394492"/>
            <a:ext cx="1639410" cy="93337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A5FD03-E50B-462C-AC1C-78D50153444A}"/>
              </a:ext>
            </a:extLst>
          </p:cNvPr>
          <p:cNvSpPr/>
          <p:nvPr/>
        </p:nvSpPr>
        <p:spPr>
          <a:xfrm>
            <a:off x="2295525" y="3279393"/>
            <a:ext cx="7305675" cy="1140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527B-E248-4E0F-8293-0B28A0DBD824}"/>
              </a:ext>
            </a:extLst>
          </p:cNvPr>
          <p:cNvSpPr txBox="1"/>
          <p:nvPr/>
        </p:nvSpPr>
        <p:spPr>
          <a:xfrm>
            <a:off x="2996952" y="2910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Pipeline_1()</a:t>
            </a:r>
          </a:p>
        </p:txBody>
      </p:sp>
    </p:spTree>
    <p:extLst>
      <p:ext uri="{BB962C8B-B14F-4D97-AF65-F5344CB8AC3E}">
        <p14:creationId xmlns:p14="http://schemas.microsoft.com/office/powerpoint/2010/main" val="386832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571419" y="3671766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2500258" y="350025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10168845" y="3676202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126404" y="3174618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9666123" y="3174618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91B77A-51BC-4499-844F-8FBF7DB6D800}"/>
              </a:ext>
            </a:extLst>
          </p:cNvPr>
          <p:cNvSpPr/>
          <p:nvPr/>
        </p:nvSpPr>
        <p:spPr>
          <a:xfrm>
            <a:off x="4458483" y="350025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3AA4C-79C5-4512-A488-477A0B108987}"/>
              </a:ext>
            </a:extLst>
          </p:cNvPr>
          <p:cNvSpPr/>
          <p:nvPr/>
        </p:nvSpPr>
        <p:spPr>
          <a:xfrm>
            <a:off x="6416708" y="350025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546D-BCB5-4B27-A4ED-62DF0DE7FA50}"/>
              </a:ext>
            </a:extLst>
          </p:cNvPr>
          <p:cNvSpPr/>
          <p:nvPr/>
        </p:nvSpPr>
        <p:spPr>
          <a:xfrm>
            <a:off x="8374932" y="3500252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B1F-81CF-4128-9203-57232131EA73}"/>
              </a:ext>
            </a:extLst>
          </p:cNvPr>
          <p:cNvSpPr txBox="1"/>
          <p:nvPr/>
        </p:nvSpPr>
        <p:spPr>
          <a:xfrm>
            <a:off x="3681870" y="36648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96B96-85EF-4D5E-8C17-3C26CD4D55C9}"/>
              </a:ext>
            </a:extLst>
          </p:cNvPr>
          <p:cNvSpPr txBox="1"/>
          <p:nvPr/>
        </p:nvSpPr>
        <p:spPr>
          <a:xfrm>
            <a:off x="5640412" y="36648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2EC9F-BADC-44BD-9253-D4036C34B781}"/>
              </a:ext>
            </a:extLst>
          </p:cNvPr>
          <p:cNvSpPr txBox="1"/>
          <p:nvPr/>
        </p:nvSpPr>
        <p:spPr>
          <a:xfrm>
            <a:off x="7598005" y="36648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88FC-D9DD-489D-B570-91184833ACA3}"/>
              </a:ext>
            </a:extLst>
          </p:cNvPr>
          <p:cNvSpPr txBox="1"/>
          <p:nvPr/>
        </p:nvSpPr>
        <p:spPr>
          <a:xfrm>
            <a:off x="1805088" y="36648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6D09D-B689-44F8-B191-C9544A29D364}"/>
              </a:ext>
            </a:extLst>
          </p:cNvPr>
          <p:cNvSpPr txBox="1"/>
          <p:nvPr/>
        </p:nvSpPr>
        <p:spPr>
          <a:xfrm>
            <a:off x="9542627" y="366482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85033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1762044" y="3843216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3690883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9319487" y="3847653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1317029" y="3346068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8816765" y="3346069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91B77A-51BC-4499-844F-8FBF7DB6D800}"/>
              </a:ext>
            </a:extLst>
          </p:cNvPr>
          <p:cNvSpPr/>
          <p:nvPr/>
        </p:nvSpPr>
        <p:spPr>
          <a:xfrm>
            <a:off x="5421355" y="4807136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3AA4C-79C5-4512-A488-477A0B108987}"/>
              </a:ext>
            </a:extLst>
          </p:cNvPr>
          <p:cNvSpPr/>
          <p:nvPr/>
        </p:nvSpPr>
        <p:spPr>
          <a:xfrm>
            <a:off x="5567350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546D-BCB5-4B27-A4ED-62DF0DE7FA50}"/>
              </a:ext>
            </a:extLst>
          </p:cNvPr>
          <p:cNvSpPr/>
          <p:nvPr/>
        </p:nvSpPr>
        <p:spPr>
          <a:xfrm>
            <a:off x="7525574" y="367170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B1F-81CF-4128-9203-57232131EA73}"/>
              </a:ext>
            </a:extLst>
          </p:cNvPr>
          <p:cNvSpPr txBox="1"/>
          <p:nvPr/>
        </p:nvSpPr>
        <p:spPr>
          <a:xfrm rot="2700000">
            <a:off x="4627633" y="45786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%T&gt;%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96B96-85EF-4D5E-8C17-3C26CD4D55C9}"/>
              </a:ext>
            </a:extLst>
          </p:cNvPr>
          <p:cNvSpPr txBox="1"/>
          <p:nvPr/>
        </p:nvSpPr>
        <p:spPr>
          <a:xfrm>
            <a:off x="4791054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2EC9F-BADC-44BD-9253-D4036C34B781}"/>
              </a:ext>
            </a:extLst>
          </p:cNvPr>
          <p:cNvSpPr txBox="1"/>
          <p:nvPr/>
        </p:nvSpPr>
        <p:spPr>
          <a:xfrm>
            <a:off x="6748647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88FC-D9DD-489D-B570-91184833ACA3}"/>
              </a:ext>
            </a:extLst>
          </p:cNvPr>
          <p:cNvSpPr txBox="1"/>
          <p:nvPr/>
        </p:nvSpPr>
        <p:spPr>
          <a:xfrm>
            <a:off x="2995713" y="3836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6D09D-B689-44F8-B191-C9544A29D364}"/>
              </a:ext>
            </a:extLst>
          </p:cNvPr>
          <p:cNvSpPr txBox="1"/>
          <p:nvPr/>
        </p:nvSpPr>
        <p:spPr>
          <a:xfrm>
            <a:off x="8693269" y="3836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5872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A0FFCBB-509F-4643-9A9F-AD6B0417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7181"/>
            <a:ext cx="8686799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1762044" y="3843216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3690883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9319487" y="3847653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1317029" y="3346068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8816765" y="3346069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91B77A-51BC-4499-844F-8FBF7DB6D800}"/>
              </a:ext>
            </a:extLst>
          </p:cNvPr>
          <p:cNvSpPr/>
          <p:nvPr/>
        </p:nvSpPr>
        <p:spPr>
          <a:xfrm>
            <a:off x="5421355" y="4807136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3AA4C-79C5-4512-A488-477A0B108987}"/>
              </a:ext>
            </a:extLst>
          </p:cNvPr>
          <p:cNvSpPr/>
          <p:nvPr/>
        </p:nvSpPr>
        <p:spPr>
          <a:xfrm>
            <a:off x="5567350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546D-BCB5-4B27-A4ED-62DF0DE7FA50}"/>
              </a:ext>
            </a:extLst>
          </p:cNvPr>
          <p:cNvSpPr/>
          <p:nvPr/>
        </p:nvSpPr>
        <p:spPr>
          <a:xfrm>
            <a:off x="7525574" y="367170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B1F-81CF-4128-9203-57232131EA73}"/>
              </a:ext>
            </a:extLst>
          </p:cNvPr>
          <p:cNvSpPr txBox="1"/>
          <p:nvPr/>
        </p:nvSpPr>
        <p:spPr>
          <a:xfrm rot="2700000">
            <a:off x="4627633" y="45786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%T&gt;%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96B96-85EF-4D5E-8C17-3C26CD4D55C9}"/>
              </a:ext>
            </a:extLst>
          </p:cNvPr>
          <p:cNvSpPr txBox="1"/>
          <p:nvPr/>
        </p:nvSpPr>
        <p:spPr>
          <a:xfrm>
            <a:off x="4791054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2EC9F-BADC-44BD-9253-D4036C34B781}"/>
              </a:ext>
            </a:extLst>
          </p:cNvPr>
          <p:cNvSpPr txBox="1"/>
          <p:nvPr/>
        </p:nvSpPr>
        <p:spPr>
          <a:xfrm>
            <a:off x="6748647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88FC-D9DD-489D-B570-91184833ACA3}"/>
              </a:ext>
            </a:extLst>
          </p:cNvPr>
          <p:cNvSpPr txBox="1"/>
          <p:nvPr/>
        </p:nvSpPr>
        <p:spPr>
          <a:xfrm>
            <a:off x="2995713" y="3836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6D09D-B689-44F8-B191-C9544A29D364}"/>
              </a:ext>
            </a:extLst>
          </p:cNvPr>
          <p:cNvSpPr txBox="1"/>
          <p:nvPr/>
        </p:nvSpPr>
        <p:spPr>
          <a:xfrm>
            <a:off x="8693269" y="3836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1784B-7627-4706-84E8-5289C971CDAD}"/>
              </a:ext>
            </a:extLst>
          </p:cNvPr>
          <p:cNvSpPr/>
          <p:nvPr/>
        </p:nvSpPr>
        <p:spPr>
          <a:xfrm>
            <a:off x="7136225" y="4807136"/>
            <a:ext cx="1147960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Func_2’()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9B753C-F1F2-4985-B886-787AC8491776}"/>
              </a:ext>
            </a:extLst>
          </p:cNvPr>
          <p:cNvSpPr/>
          <p:nvPr/>
        </p:nvSpPr>
        <p:spPr>
          <a:xfrm>
            <a:off x="8963753" y="4807136"/>
            <a:ext cx="1147960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Func_2’’()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37EDB-4779-4310-AC37-F8F06715C3A8}"/>
              </a:ext>
            </a:extLst>
          </p:cNvPr>
          <p:cNvSpPr txBox="1"/>
          <p:nvPr/>
        </p:nvSpPr>
        <p:spPr>
          <a:xfrm>
            <a:off x="6481290" y="49717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606A4-2239-45EB-8EF4-B9B4739B0C45}"/>
              </a:ext>
            </a:extLst>
          </p:cNvPr>
          <p:cNvSpPr txBox="1"/>
          <p:nvPr/>
        </p:nvSpPr>
        <p:spPr>
          <a:xfrm>
            <a:off x="8378118" y="497188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186880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1762044" y="3843216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3690883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9319487" y="3847653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1317029" y="3346068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8816765" y="3346069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91B77A-51BC-4499-844F-8FBF7DB6D800}"/>
              </a:ext>
            </a:extLst>
          </p:cNvPr>
          <p:cNvSpPr/>
          <p:nvPr/>
        </p:nvSpPr>
        <p:spPr>
          <a:xfrm>
            <a:off x="5604113" y="4806797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3AA4C-79C5-4512-A488-477A0B108987}"/>
              </a:ext>
            </a:extLst>
          </p:cNvPr>
          <p:cNvSpPr/>
          <p:nvPr/>
        </p:nvSpPr>
        <p:spPr>
          <a:xfrm>
            <a:off x="5567350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Func_3()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546D-BCB5-4B27-A4ED-62DF0DE7FA50}"/>
              </a:ext>
            </a:extLst>
          </p:cNvPr>
          <p:cNvSpPr/>
          <p:nvPr/>
        </p:nvSpPr>
        <p:spPr>
          <a:xfrm>
            <a:off x="7525574" y="367170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8B1F-81CF-4128-9203-57232131EA73}"/>
              </a:ext>
            </a:extLst>
          </p:cNvPr>
          <p:cNvSpPr txBox="1"/>
          <p:nvPr/>
        </p:nvSpPr>
        <p:spPr>
          <a:xfrm rot="2700000">
            <a:off x="4627633" y="45786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%T&gt;%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96B96-85EF-4D5E-8C17-3C26CD4D55C9}"/>
              </a:ext>
            </a:extLst>
          </p:cNvPr>
          <p:cNvSpPr txBox="1"/>
          <p:nvPr/>
        </p:nvSpPr>
        <p:spPr>
          <a:xfrm>
            <a:off x="4791054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2EC9F-BADC-44BD-9253-D4036C34B781}"/>
              </a:ext>
            </a:extLst>
          </p:cNvPr>
          <p:cNvSpPr txBox="1"/>
          <p:nvPr/>
        </p:nvSpPr>
        <p:spPr>
          <a:xfrm>
            <a:off x="6748647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88FC-D9DD-489D-B570-91184833ACA3}"/>
              </a:ext>
            </a:extLst>
          </p:cNvPr>
          <p:cNvSpPr txBox="1"/>
          <p:nvPr/>
        </p:nvSpPr>
        <p:spPr>
          <a:xfrm>
            <a:off x="2995713" y="3836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6D09D-B689-44F8-B191-C9544A29D364}"/>
              </a:ext>
            </a:extLst>
          </p:cNvPr>
          <p:cNvSpPr txBox="1"/>
          <p:nvPr/>
        </p:nvSpPr>
        <p:spPr>
          <a:xfrm>
            <a:off x="8693269" y="3836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1784B-7627-4706-84E8-5289C971CDAD}"/>
              </a:ext>
            </a:extLst>
          </p:cNvPr>
          <p:cNvSpPr/>
          <p:nvPr/>
        </p:nvSpPr>
        <p:spPr>
          <a:xfrm>
            <a:off x="7318983" y="4806797"/>
            <a:ext cx="1147960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Func_2’()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9B753C-F1F2-4985-B886-787AC8491776}"/>
              </a:ext>
            </a:extLst>
          </p:cNvPr>
          <p:cNvSpPr/>
          <p:nvPr/>
        </p:nvSpPr>
        <p:spPr>
          <a:xfrm>
            <a:off x="9146511" y="4806797"/>
            <a:ext cx="1147960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Func_2’’()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37EDB-4779-4310-AC37-F8F06715C3A8}"/>
              </a:ext>
            </a:extLst>
          </p:cNvPr>
          <p:cNvSpPr txBox="1"/>
          <p:nvPr/>
        </p:nvSpPr>
        <p:spPr>
          <a:xfrm>
            <a:off x="6664048" y="497137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606A4-2239-45EB-8EF4-B9B4739B0C45}"/>
              </a:ext>
            </a:extLst>
          </p:cNvPr>
          <p:cNvSpPr txBox="1"/>
          <p:nvPr/>
        </p:nvSpPr>
        <p:spPr>
          <a:xfrm>
            <a:off x="8560876" y="49715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E791757-F9EF-44F0-85B2-3682F7F98A7F}"/>
              </a:ext>
            </a:extLst>
          </p:cNvPr>
          <p:cNvSpPr/>
          <p:nvPr/>
        </p:nvSpPr>
        <p:spPr>
          <a:xfrm>
            <a:off x="5333911" y="4671941"/>
            <a:ext cx="174887" cy="9681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7C49998B-EB35-40F7-883E-BD7BF77A2FC6}"/>
              </a:ext>
            </a:extLst>
          </p:cNvPr>
          <p:cNvSpPr/>
          <p:nvPr/>
        </p:nvSpPr>
        <p:spPr>
          <a:xfrm rot="10800000">
            <a:off x="10402563" y="4671941"/>
            <a:ext cx="174887" cy="9681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0193-8FA4-497B-BF34-355075060B72}"/>
              </a:ext>
            </a:extLst>
          </p:cNvPr>
          <p:cNvSpPr/>
          <p:nvPr/>
        </p:nvSpPr>
        <p:spPr>
          <a:xfrm>
            <a:off x="1762044" y="3843216"/>
            <a:ext cx="1083076" cy="2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1A9ED-815B-496D-8191-13E859FB8683}"/>
              </a:ext>
            </a:extLst>
          </p:cNvPr>
          <p:cNvSpPr/>
          <p:nvPr/>
        </p:nvSpPr>
        <p:spPr>
          <a:xfrm>
            <a:off x="3690883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Func_1()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A3429-C338-4D32-8B37-48889305F75D}"/>
              </a:ext>
            </a:extLst>
          </p:cNvPr>
          <p:cNvSpPr/>
          <p:nvPr/>
        </p:nvSpPr>
        <p:spPr>
          <a:xfrm>
            <a:off x="9319487" y="3847653"/>
            <a:ext cx="1083076" cy="292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877C3-BEA2-4387-BAB8-3F3C71792F9D}"/>
              </a:ext>
            </a:extLst>
          </p:cNvPr>
          <p:cNvSpPr txBox="1"/>
          <p:nvPr/>
        </p:nvSpPr>
        <p:spPr>
          <a:xfrm>
            <a:off x="1317029" y="3346068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/ unprocessed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DDCC7-529A-4541-BFAF-AD96BA9CD24D}"/>
              </a:ext>
            </a:extLst>
          </p:cNvPr>
          <p:cNvSpPr txBox="1"/>
          <p:nvPr/>
        </p:nvSpPr>
        <p:spPr>
          <a:xfrm>
            <a:off x="8816765" y="3346069"/>
            <a:ext cx="20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/ Processed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1613FE-DF03-4782-AB42-F1B35C20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81" y="186431"/>
            <a:ext cx="2073528" cy="234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53AA4C-79C5-4512-A488-477A0B108987}"/>
              </a:ext>
            </a:extLst>
          </p:cNvPr>
          <p:cNvSpPr/>
          <p:nvPr/>
        </p:nvSpPr>
        <p:spPr>
          <a:xfrm>
            <a:off x="5567350" y="3671704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Func_4()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546D-BCB5-4B27-A4ED-62DF0DE7FA50}"/>
              </a:ext>
            </a:extLst>
          </p:cNvPr>
          <p:cNvSpPr/>
          <p:nvPr/>
        </p:nvSpPr>
        <p:spPr>
          <a:xfrm>
            <a:off x="7525574" y="3671703"/>
            <a:ext cx="1035302" cy="698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Func_5()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96B96-85EF-4D5E-8C17-3C26CD4D55C9}"/>
              </a:ext>
            </a:extLst>
          </p:cNvPr>
          <p:cNvSpPr txBox="1"/>
          <p:nvPr/>
        </p:nvSpPr>
        <p:spPr>
          <a:xfrm>
            <a:off x="4791054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2EC9F-BADC-44BD-9253-D4036C34B781}"/>
              </a:ext>
            </a:extLst>
          </p:cNvPr>
          <p:cNvSpPr txBox="1"/>
          <p:nvPr/>
        </p:nvSpPr>
        <p:spPr>
          <a:xfrm>
            <a:off x="6748647" y="3836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88FC-D9DD-489D-B570-91184833ACA3}"/>
              </a:ext>
            </a:extLst>
          </p:cNvPr>
          <p:cNvSpPr txBox="1"/>
          <p:nvPr/>
        </p:nvSpPr>
        <p:spPr>
          <a:xfrm>
            <a:off x="2995713" y="3836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%&gt;%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26D09D-B689-44F8-B191-C9544A29D364}"/>
              </a:ext>
            </a:extLst>
          </p:cNvPr>
          <p:cNvSpPr txBox="1"/>
          <p:nvPr/>
        </p:nvSpPr>
        <p:spPr>
          <a:xfrm>
            <a:off x="8693269" y="3836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45F448-E1DC-4A49-A5C1-1942CEECE53E}"/>
              </a:ext>
            </a:extLst>
          </p:cNvPr>
          <p:cNvGrpSpPr/>
          <p:nvPr/>
        </p:nvGrpSpPr>
        <p:grpSpPr>
          <a:xfrm>
            <a:off x="4814223" y="4392027"/>
            <a:ext cx="5763227" cy="1248110"/>
            <a:chOff x="4814223" y="4392027"/>
            <a:chExt cx="5763227" cy="1248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91B77A-51BC-4499-844F-8FBF7DB6D800}"/>
                </a:ext>
              </a:extLst>
            </p:cNvPr>
            <p:cNvSpPr/>
            <p:nvPr/>
          </p:nvSpPr>
          <p:spPr>
            <a:xfrm>
              <a:off x="5604113" y="4806797"/>
              <a:ext cx="1035302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C8B1F-81CF-4128-9203-57232131EA73}"/>
                </a:ext>
              </a:extLst>
            </p:cNvPr>
            <p:cNvSpPr txBox="1"/>
            <p:nvPr/>
          </p:nvSpPr>
          <p:spPr>
            <a:xfrm rot="2700000">
              <a:off x="4627633" y="4578617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%T&gt;%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91784B-7627-4706-84E8-5289C971CDAD}"/>
                </a:ext>
              </a:extLst>
            </p:cNvPr>
            <p:cNvSpPr/>
            <p:nvPr/>
          </p:nvSpPr>
          <p:spPr>
            <a:xfrm>
              <a:off x="7318983" y="4806797"/>
              <a:ext cx="1147960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Func_2’()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9B753C-F1F2-4985-B886-787AC8491776}"/>
                </a:ext>
              </a:extLst>
            </p:cNvPr>
            <p:cNvSpPr/>
            <p:nvPr/>
          </p:nvSpPr>
          <p:spPr>
            <a:xfrm>
              <a:off x="9146511" y="4806797"/>
              <a:ext cx="1147960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Func_2’’()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137EDB-4779-4310-AC37-F8F06715C3A8}"/>
                </a:ext>
              </a:extLst>
            </p:cNvPr>
            <p:cNvSpPr txBox="1"/>
            <p:nvPr/>
          </p:nvSpPr>
          <p:spPr>
            <a:xfrm>
              <a:off x="6664048" y="497137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%&gt;%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1606A4-2239-45EB-8EF4-B9B4739B0C45}"/>
                </a:ext>
              </a:extLst>
            </p:cNvPr>
            <p:cNvSpPr txBox="1"/>
            <p:nvPr/>
          </p:nvSpPr>
          <p:spPr>
            <a:xfrm>
              <a:off x="8560876" y="49715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%&gt;%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BE791757-F9EF-44F0-85B2-3682F7F98A7F}"/>
                </a:ext>
              </a:extLst>
            </p:cNvPr>
            <p:cNvSpPr/>
            <p:nvPr/>
          </p:nvSpPr>
          <p:spPr>
            <a:xfrm>
              <a:off x="5333911" y="4671941"/>
              <a:ext cx="174887" cy="968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C49998B-EB35-40F7-883E-BD7BF77A2FC6}"/>
                </a:ext>
              </a:extLst>
            </p:cNvPr>
            <p:cNvSpPr/>
            <p:nvPr/>
          </p:nvSpPr>
          <p:spPr>
            <a:xfrm rot="10800000">
              <a:off x="10402563" y="4671941"/>
              <a:ext cx="174887" cy="968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3A202-59C3-462A-B4D6-FBB27DA4ADDC}"/>
              </a:ext>
            </a:extLst>
          </p:cNvPr>
          <p:cNvGrpSpPr/>
          <p:nvPr/>
        </p:nvGrpSpPr>
        <p:grpSpPr>
          <a:xfrm>
            <a:off x="4546390" y="2266897"/>
            <a:ext cx="6007891" cy="1147581"/>
            <a:chOff x="4569559" y="4671941"/>
            <a:chExt cx="6007891" cy="114758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911E03-374C-4D98-84D0-258922FAA748}"/>
                </a:ext>
              </a:extLst>
            </p:cNvPr>
            <p:cNvSpPr/>
            <p:nvPr/>
          </p:nvSpPr>
          <p:spPr>
            <a:xfrm>
              <a:off x="5604113" y="4806797"/>
              <a:ext cx="1035302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18D610-18DD-4D43-8B6B-20FD9E12D446}"/>
                </a:ext>
              </a:extLst>
            </p:cNvPr>
            <p:cNvSpPr txBox="1"/>
            <p:nvPr/>
          </p:nvSpPr>
          <p:spPr>
            <a:xfrm rot="18900000">
              <a:off x="4569559" y="545019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%T&gt;%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F5DA9E-A3DE-489C-BE1F-6FF46984401F}"/>
                </a:ext>
              </a:extLst>
            </p:cNvPr>
            <p:cNvSpPr/>
            <p:nvPr/>
          </p:nvSpPr>
          <p:spPr>
            <a:xfrm>
              <a:off x="7318983" y="4806797"/>
              <a:ext cx="1147960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Func_3’()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312C18-A79E-4E76-B85F-E5EA31011F61}"/>
                </a:ext>
              </a:extLst>
            </p:cNvPr>
            <p:cNvSpPr/>
            <p:nvPr/>
          </p:nvSpPr>
          <p:spPr>
            <a:xfrm>
              <a:off x="9146511" y="4806797"/>
              <a:ext cx="1147960" cy="6984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Func_3’’()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6963F9-7F1C-491F-830F-2310BAF4A702}"/>
                </a:ext>
              </a:extLst>
            </p:cNvPr>
            <p:cNvSpPr txBox="1"/>
            <p:nvPr/>
          </p:nvSpPr>
          <p:spPr>
            <a:xfrm>
              <a:off x="6664048" y="497137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%&gt;%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BD23D-0BDA-4408-B242-C5AD1BC77BE7}"/>
                </a:ext>
              </a:extLst>
            </p:cNvPr>
            <p:cNvSpPr txBox="1"/>
            <p:nvPr/>
          </p:nvSpPr>
          <p:spPr>
            <a:xfrm>
              <a:off x="8560876" y="49715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%&gt;%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0175B2F6-020A-452D-AB6A-976DAEA9F430}"/>
                </a:ext>
              </a:extLst>
            </p:cNvPr>
            <p:cNvSpPr/>
            <p:nvPr/>
          </p:nvSpPr>
          <p:spPr>
            <a:xfrm>
              <a:off x="5333911" y="4671941"/>
              <a:ext cx="174887" cy="968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43B9C0C7-601E-4A6F-A2A3-337B419AB386}"/>
                </a:ext>
              </a:extLst>
            </p:cNvPr>
            <p:cNvSpPr/>
            <p:nvPr/>
          </p:nvSpPr>
          <p:spPr>
            <a:xfrm rot="10800000">
              <a:off x="10402563" y="4671941"/>
              <a:ext cx="174887" cy="9681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0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D7CBE0-68DF-48B9-9D69-B46CB56E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68" y="226899"/>
            <a:ext cx="4719638" cy="533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10AAB-2352-46E0-AECD-DC4F0BE0A527}"/>
              </a:ext>
            </a:extLst>
          </p:cNvPr>
          <p:cNvSpPr txBox="1"/>
          <p:nvPr/>
        </p:nvSpPr>
        <p:spPr>
          <a:xfrm>
            <a:off x="7477125" y="6459651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https://www.amazon.com/Story-Storm-Store-magrittr-Stickers/dp/B07YD3HJSB</a:t>
            </a:r>
          </a:p>
        </p:txBody>
      </p:sp>
      <p:pic>
        <p:nvPicPr>
          <p:cNvPr id="4" name="Picture 4" descr="Tidyverse">
            <a:extLst>
              <a:ext uri="{FF2B5EF4-FFF2-40B4-BE49-F238E27FC236}">
                <a16:creationId xmlns:a16="http://schemas.microsoft.com/office/drawing/2014/main" id="{1EEFCF16-5F43-4A24-B126-B2C0EE09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6" y="398349"/>
            <a:ext cx="4302917" cy="49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64446-5BBC-4AA8-B339-F22E071894A0}"/>
              </a:ext>
            </a:extLst>
          </p:cNvPr>
          <p:cNvSpPr txBox="1"/>
          <p:nvPr/>
        </p:nvSpPr>
        <p:spPr>
          <a:xfrm>
            <a:off x="0" y="6444262"/>
            <a:ext cx="6572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425922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A0FFCBB-509F-4643-9A9F-AD6B0417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39478"/>
            <a:ext cx="5257799" cy="3779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82B92-0FE7-4468-9F6E-8BD7B4AC8211}"/>
              </a:ext>
            </a:extLst>
          </p:cNvPr>
          <p:cNvSpPr txBox="1"/>
          <p:nvPr/>
        </p:nvSpPr>
        <p:spPr>
          <a:xfrm>
            <a:off x="7381874" y="2551837"/>
            <a:ext cx="3819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Handwriting" panose="03010101010101010101" pitchFamily="66" charset="0"/>
              </a:rPr>
              <a:t>Thank you!</a:t>
            </a:r>
          </a:p>
          <a:p>
            <a:endParaRPr lang="en-US" sz="3600" dirty="0">
              <a:latin typeface="Lucida Handwriting" panose="03010101010101010101" pitchFamily="66" charset="0"/>
            </a:endParaRPr>
          </a:p>
          <a:p>
            <a:r>
              <a:rPr lang="en-US" sz="3600" dirty="0">
                <a:latin typeface="Lucida Handwriting" panose="03010101010101010101" pitchFamily="66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620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D7CBE0-68DF-48B9-9D69-B46CB56E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0"/>
            <a:ext cx="606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10AAB-2352-46E0-AECD-DC4F0BE0A527}"/>
              </a:ext>
            </a:extLst>
          </p:cNvPr>
          <p:cNvSpPr txBox="1"/>
          <p:nvPr/>
        </p:nvSpPr>
        <p:spPr>
          <a:xfrm>
            <a:off x="0" y="6596390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https://www.amazon.com/Story-Storm-Store-magrittr-Stickers/dp/B07YD3HJSB</a:t>
            </a:r>
          </a:p>
        </p:txBody>
      </p:sp>
    </p:spTree>
    <p:extLst>
      <p:ext uri="{BB962C8B-B14F-4D97-AF65-F5344CB8AC3E}">
        <p14:creationId xmlns:p14="http://schemas.microsoft.com/office/powerpoint/2010/main" val="419925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4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96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74DF1-BB84-4366-B03D-F78296354AA9}"/>
              </a:ext>
            </a:extLst>
          </p:cNvPr>
          <p:cNvGrpSpPr/>
          <p:nvPr/>
        </p:nvGrpSpPr>
        <p:grpSpPr>
          <a:xfrm>
            <a:off x="3247746" y="3451194"/>
            <a:ext cx="5696505" cy="1451500"/>
            <a:chOff x="3355760" y="317374"/>
            <a:chExt cx="5696505" cy="1451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987E0-6F27-46B6-97F1-F931815D50D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3142667-83EF-43CE-B7A2-414E5CBEF83F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70D34-08CB-44B4-9D57-68BA3C9463AB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96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74DF1-BB84-4366-B03D-F78296354AA9}"/>
              </a:ext>
            </a:extLst>
          </p:cNvPr>
          <p:cNvGrpSpPr/>
          <p:nvPr/>
        </p:nvGrpSpPr>
        <p:grpSpPr>
          <a:xfrm>
            <a:off x="3247746" y="3451194"/>
            <a:ext cx="5696505" cy="1451500"/>
            <a:chOff x="3355760" y="317374"/>
            <a:chExt cx="5696505" cy="1451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987E0-6F27-46B6-97F1-F931815D50D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3142667-83EF-43CE-B7A2-414E5CBEF83F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70D34-08CB-44B4-9D57-68BA3C9463AB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8A9A3-C5CF-4B23-ACD8-16AC58358DD4}"/>
              </a:ext>
            </a:extLst>
          </p:cNvPr>
          <p:cNvGrpSpPr/>
          <p:nvPr/>
        </p:nvGrpSpPr>
        <p:grpSpPr>
          <a:xfrm>
            <a:off x="3247746" y="5089126"/>
            <a:ext cx="5696505" cy="1451500"/>
            <a:chOff x="3355760" y="317374"/>
            <a:chExt cx="5696505" cy="1451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4DFB2-D57A-4D4F-8F58-40CB4AD44DDE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2853914-AE17-4F6A-B052-74EB1199C3E9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Func_4()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AA3429-C338-4D32-8B37-48889305F75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8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45DE37-286F-4B92-8788-5A423C57FA52}"/>
              </a:ext>
            </a:extLst>
          </p:cNvPr>
          <p:cNvGrpSpPr/>
          <p:nvPr/>
        </p:nvGrpSpPr>
        <p:grpSpPr>
          <a:xfrm>
            <a:off x="3247747" y="175332"/>
            <a:ext cx="5696505" cy="1451500"/>
            <a:chOff x="3355760" y="317374"/>
            <a:chExt cx="5696505" cy="145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F0193-8FA4-497B-BF34-355075060B72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CF1A9ED-815B-496D-8191-13E859FB8683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Func_1()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3DB322-BE18-48BE-A9F4-590E877863C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69EC03-0BBD-4358-B00C-362BF0B809B1}"/>
              </a:ext>
            </a:extLst>
          </p:cNvPr>
          <p:cNvGrpSpPr/>
          <p:nvPr/>
        </p:nvGrpSpPr>
        <p:grpSpPr>
          <a:xfrm>
            <a:off x="3247747" y="1813263"/>
            <a:ext cx="5696505" cy="1451500"/>
            <a:chOff x="3355760" y="317374"/>
            <a:chExt cx="5696505" cy="1451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46CB4-FC74-4533-92D9-EC3268A50EC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Data_2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0B24099-E03F-40A3-B426-2176C2D6A18C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Func_2()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0DA7E1-A167-4FF7-83D2-89C31C640A65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74DF1-BB84-4366-B03D-F78296354AA9}"/>
              </a:ext>
            </a:extLst>
          </p:cNvPr>
          <p:cNvGrpSpPr/>
          <p:nvPr/>
        </p:nvGrpSpPr>
        <p:grpSpPr>
          <a:xfrm>
            <a:off x="3247746" y="3451194"/>
            <a:ext cx="5696505" cy="1451500"/>
            <a:chOff x="3355760" y="317374"/>
            <a:chExt cx="5696505" cy="1451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987E0-6F27-46B6-97F1-F931815D50D6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Data_3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3142667-83EF-43CE-B7A2-414E5CBEF83F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Func_3()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70D34-08CB-44B4-9D57-68BA3C9463AB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8A9A3-C5CF-4B23-ACD8-16AC58358DD4}"/>
              </a:ext>
            </a:extLst>
          </p:cNvPr>
          <p:cNvGrpSpPr/>
          <p:nvPr/>
        </p:nvGrpSpPr>
        <p:grpSpPr>
          <a:xfrm>
            <a:off x="3247746" y="5089126"/>
            <a:ext cx="5696505" cy="1451500"/>
            <a:chOff x="3355760" y="317374"/>
            <a:chExt cx="5696505" cy="1451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4DFB2-D57A-4D4F-8F58-40CB4AD44DDE}"/>
                </a:ext>
              </a:extLst>
            </p:cNvPr>
            <p:cNvSpPr/>
            <p:nvPr/>
          </p:nvSpPr>
          <p:spPr>
            <a:xfrm>
              <a:off x="3355760" y="896642"/>
              <a:ext cx="1083076" cy="292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Data_4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2853914-AE17-4F6A-B052-74EB1199C3E9}"/>
                </a:ext>
              </a:extLst>
            </p:cNvPr>
            <p:cNvSpPr/>
            <p:nvPr/>
          </p:nvSpPr>
          <p:spPr>
            <a:xfrm>
              <a:off x="5384307" y="317374"/>
              <a:ext cx="1639410" cy="14515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Func_4()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AA3429-C338-4D32-8B37-48889305F75D}"/>
                </a:ext>
              </a:extLst>
            </p:cNvPr>
            <p:cNvSpPr/>
            <p:nvPr/>
          </p:nvSpPr>
          <p:spPr>
            <a:xfrm>
              <a:off x="7969189" y="896642"/>
              <a:ext cx="1083076" cy="2929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Data_5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AA7CA2B-EA10-4AB6-B13F-122BF030C47C}"/>
              </a:ext>
            </a:extLst>
          </p:cNvPr>
          <p:cNvSpPr txBox="1"/>
          <p:nvPr/>
        </p:nvSpPr>
        <p:spPr>
          <a:xfrm>
            <a:off x="435005" y="716416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2F1F7-6E5E-4FFF-952B-F1F861E3E188}"/>
              </a:ext>
            </a:extLst>
          </p:cNvPr>
          <p:cNvSpPr txBox="1"/>
          <p:nvPr/>
        </p:nvSpPr>
        <p:spPr>
          <a:xfrm>
            <a:off x="435005" y="2207865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59CCC-8144-49B0-9F31-1685E4C84EE2}"/>
              </a:ext>
            </a:extLst>
          </p:cNvPr>
          <p:cNvSpPr txBox="1"/>
          <p:nvPr/>
        </p:nvSpPr>
        <p:spPr>
          <a:xfrm>
            <a:off x="435004" y="3990512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39497-99CD-4A07-950D-B992CDF23976}"/>
              </a:ext>
            </a:extLst>
          </p:cNvPr>
          <p:cNvSpPr txBox="1"/>
          <p:nvPr/>
        </p:nvSpPr>
        <p:spPr>
          <a:xfrm>
            <a:off x="435004" y="563021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#4</a:t>
            </a:r>
          </a:p>
        </p:txBody>
      </p:sp>
    </p:spTree>
    <p:extLst>
      <p:ext uri="{BB962C8B-B14F-4D97-AF65-F5344CB8AC3E}">
        <p14:creationId xmlns:p14="http://schemas.microsoft.com/office/powerpoint/2010/main" val="430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693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Handwriting</vt:lpstr>
      <vt:lpstr>Office Theme</vt:lpstr>
      <vt:lpstr>Coffee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55</cp:revision>
  <dcterms:created xsi:type="dcterms:W3CDTF">2021-01-04T23:26:15Z</dcterms:created>
  <dcterms:modified xsi:type="dcterms:W3CDTF">2021-03-30T19:55:07Z</dcterms:modified>
</cp:coreProperties>
</file>