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7B9E5-115A-4F76-A547-836BF822A249}" v="13" dt="2025-10-11T04:50:2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 DUVAN INFANTE PEREZ" userId="592c37f1-f864-46df-8d79-4b5ce535b2fb" providerId="ADAL" clId="{7F972651-6D4C-4074-B935-96ACC06ACCB3}"/>
    <pc:docChg chg="undo custSel delSld modSld">
      <pc:chgData name="MILLER DUVAN INFANTE PEREZ" userId="592c37f1-f864-46df-8d79-4b5ce535b2fb" providerId="ADAL" clId="{7F972651-6D4C-4074-B935-96ACC06ACCB3}" dt="2025-10-11T04:53:37.201" v="179" actId="26606"/>
      <pc:docMkLst>
        <pc:docMk/>
      </pc:docMkLst>
      <pc:sldChg chg="addSp modSp mod setBg">
        <pc:chgData name="MILLER DUVAN INFANTE PEREZ" userId="592c37f1-f864-46df-8d79-4b5ce535b2fb" providerId="ADAL" clId="{7F972651-6D4C-4074-B935-96ACC06ACCB3}" dt="2025-10-11T04:51:14.560" v="123" actId="26606"/>
        <pc:sldMkLst>
          <pc:docMk/>
          <pc:sldMk cId="4138347922" sldId="256"/>
        </pc:sldMkLst>
        <pc:spChg chg="mod">
          <ac:chgData name="MILLER DUVAN INFANTE PEREZ" userId="592c37f1-f864-46df-8d79-4b5ce535b2fb" providerId="ADAL" clId="{7F972651-6D4C-4074-B935-96ACC06ACCB3}" dt="2025-10-11T04:51:14.560" v="123" actId="26606"/>
          <ac:spMkLst>
            <pc:docMk/>
            <pc:sldMk cId="4138347922" sldId="256"/>
            <ac:spMk id="2" creationId="{D997BB7D-ED18-DCC1-7EFA-A932CAB01613}"/>
          </ac:spMkLst>
        </pc:spChg>
        <pc:spChg chg="mod">
          <ac:chgData name="MILLER DUVAN INFANTE PEREZ" userId="592c37f1-f864-46df-8d79-4b5ce535b2fb" providerId="ADAL" clId="{7F972651-6D4C-4074-B935-96ACC06ACCB3}" dt="2025-10-11T04:51:14.560" v="123" actId="26606"/>
          <ac:spMkLst>
            <pc:docMk/>
            <pc:sldMk cId="4138347922" sldId="256"/>
            <ac:spMk id="3" creationId="{478B184F-1480-0EB0-1EA3-DA3E7ACD175A}"/>
          </ac:spMkLst>
        </pc:spChg>
        <pc:spChg chg="add">
          <ac:chgData name="MILLER DUVAN INFANTE PEREZ" userId="592c37f1-f864-46df-8d79-4b5ce535b2fb" providerId="ADAL" clId="{7F972651-6D4C-4074-B935-96ACC06ACCB3}" dt="2025-10-11T04:51:14.560" v="123" actId="26606"/>
          <ac:spMkLst>
            <pc:docMk/>
            <pc:sldMk cId="4138347922" sldId="256"/>
            <ac:spMk id="9" creationId="{F609FF9A-4FCE-468E-A86A-C9AB525EAE71}"/>
          </ac:spMkLst>
        </pc:spChg>
        <pc:spChg chg="add">
          <ac:chgData name="MILLER DUVAN INFANTE PEREZ" userId="592c37f1-f864-46df-8d79-4b5ce535b2fb" providerId="ADAL" clId="{7F972651-6D4C-4074-B935-96ACC06ACCB3}" dt="2025-10-11T04:51:14.560" v="123" actId="26606"/>
          <ac:spMkLst>
            <pc:docMk/>
            <pc:sldMk cId="4138347922" sldId="256"/>
            <ac:spMk id="11" creationId="{021E12D4-3A88-428D-8E5E-AF1AFD923D63}"/>
          </ac:spMkLst>
        </pc:spChg>
        <pc:picChg chg="add">
          <ac:chgData name="MILLER DUVAN INFANTE PEREZ" userId="592c37f1-f864-46df-8d79-4b5ce535b2fb" providerId="ADAL" clId="{7F972651-6D4C-4074-B935-96ACC06ACCB3}" dt="2025-10-11T04:51:14.560" v="123" actId="26606"/>
          <ac:picMkLst>
            <pc:docMk/>
            <pc:sldMk cId="4138347922" sldId="256"/>
            <ac:picMk id="5" creationId="{6DFA5309-A104-7D59-4DDE-B0A6B79F07E3}"/>
          </ac:picMkLst>
        </pc:picChg>
      </pc:sldChg>
      <pc:sldChg chg="addSp delSp modSp mod setBg">
        <pc:chgData name="MILLER DUVAN INFANTE PEREZ" userId="592c37f1-f864-46df-8d79-4b5ce535b2fb" providerId="ADAL" clId="{7F972651-6D4C-4074-B935-96ACC06ACCB3}" dt="2025-10-11T04:51:30.279" v="128" actId="26606"/>
        <pc:sldMkLst>
          <pc:docMk/>
          <pc:sldMk cId="2409407701" sldId="257"/>
        </pc:sldMkLst>
        <pc:spChg chg="mo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2" creationId="{058CB453-F464-8ED2-E5C0-251F170A8175}"/>
          </ac:spMkLst>
        </pc:spChg>
        <pc:spChg chg="mo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3" creationId="{E1744BF4-325A-26C7-54A0-130138BBE153}"/>
          </ac:spMkLst>
        </pc:spChg>
        <pc:spChg chg="add del">
          <ac:chgData name="MILLER DUVAN INFANTE PEREZ" userId="592c37f1-f864-46df-8d79-4b5ce535b2fb" providerId="ADAL" clId="{7F972651-6D4C-4074-B935-96ACC06ACCB3}" dt="2025-10-11T04:51:30.269" v="127" actId="26606"/>
          <ac:spMkLst>
            <pc:docMk/>
            <pc:sldMk cId="2409407701" sldId="257"/>
            <ac:spMk id="8" creationId="{5A0118C5-4F8D-4CF4-BADD-53FEACC6C42A}"/>
          </ac:spMkLst>
        </pc:spChg>
        <pc:spChg chg="add del">
          <ac:chgData name="MILLER DUVAN INFANTE PEREZ" userId="592c37f1-f864-46df-8d79-4b5ce535b2fb" providerId="ADAL" clId="{7F972651-6D4C-4074-B935-96ACC06ACCB3}" dt="2025-10-11T04:51:26.707" v="125" actId="26606"/>
          <ac:spMkLst>
            <pc:docMk/>
            <pc:sldMk cId="2409407701" sldId="257"/>
            <ac:spMk id="9" creationId="{6CC7D015-0DD8-420F-A568-AC4FEDC41251}"/>
          </ac:spMkLst>
        </pc:spChg>
        <pc:spChg chg="add del">
          <ac:chgData name="MILLER DUVAN INFANTE PEREZ" userId="592c37f1-f864-46df-8d79-4b5ce535b2fb" providerId="ADAL" clId="{7F972651-6D4C-4074-B935-96ACC06ACCB3}" dt="2025-10-11T04:51:26.707" v="125" actId="26606"/>
          <ac:spMkLst>
            <pc:docMk/>
            <pc:sldMk cId="2409407701" sldId="257"/>
            <ac:spMk id="11" creationId="{DC595556-C814-4F1F-B0E5-71812F38A8CD}"/>
          </ac:spMkLst>
        </pc:spChg>
        <pc:spChg chg="ad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28" creationId="{B4806F9C-3233-4FC3-B300-D5AA58A5CD8F}"/>
          </ac:spMkLst>
        </pc:spChg>
        <pc:spChg chg="add del">
          <ac:chgData name="MILLER DUVAN INFANTE PEREZ" userId="592c37f1-f864-46df-8d79-4b5ce535b2fb" providerId="ADAL" clId="{7F972651-6D4C-4074-B935-96ACC06ACCB3}" dt="2025-10-11T04:51:30.269" v="127" actId="26606"/>
          <ac:spMkLst>
            <pc:docMk/>
            <pc:sldMk cId="2409407701" sldId="257"/>
            <ac:spMk id="29" creationId="{EC11F68A-CC71-4196-BBF3-20CDCD75D4E6}"/>
          </ac:spMkLst>
        </pc:spChg>
        <pc:spChg chg="add del">
          <ac:chgData name="MILLER DUVAN INFANTE PEREZ" userId="592c37f1-f864-46df-8d79-4b5ce535b2fb" providerId="ADAL" clId="{7F972651-6D4C-4074-B935-96ACC06ACCB3}" dt="2025-10-11T04:51:30.269" v="127" actId="26606"/>
          <ac:spMkLst>
            <pc:docMk/>
            <pc:sldMk cId="2409407701" sldId="257"/>
            <ac:spMk id="31" creationId="{085F9950-F10E-4E64-962B-F70345789875}"/>
          </ac:spMkLst>
        </pc:spChg>
        <pc:spChg chg="ad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35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36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1:30.279" v="128" actId="26606"/>
          <ac:spMkLst>
            <pc:docMk/>
            <pc:sldMk cId="2409407701" sldId="257"/>
            <ac:spMk id="44" creationId="{FBB336D1-2562-4680-B29B-E22C603C0ED9}"/>
          </ac:spMkLst>
        </pc:spChg>
        <pc:grpChg chg="add del">
          <ac:chgData name="MILLER DUVAN INFANTE PEREZ" userId="592c37f1-f864-46df-8d79-4b5ce535b2fb" providerId="ADAL" clId="{7F972651-6D4C-4074-B935-96ACC06ACCB3}" dt="2025-10-11T04:51:30.269" v="127" actId="26606"/>
          <ac:grpSpMkLst>
            <pc:docMk/>
            <pc:sldMk cId="2409407701" sldId="257"/>
            <ac:grpSpMk id="10" creationId="{1E8369D0-2C3B-4E27-AC6C-A246AC28CDA1}"/>
          </ac:grpSpMkLst>
        </pc:grpChg>
        <pc:grpChg chg="add del">
          <ac:chgData name="MILLER DUVAN INFANTE PEREZ" userId="592c37f1-f864-46df-8d79-4b5ce535b2fb" providerId="ADAL" clId="{7F972651-6D4C-4074-B935-96ACC06ACCB3}" dt="2025-10-11T04:51:30.269" v="127" actId="26606"/>
          <ac:grpSpMkLst>
            <pc:docMk/>
            <pc:sldMk cId="2409407701" sldId="257"/>
            <ac:grpSpMk id="14" creationId="{C6F74901-2A71-43C3-837C-27CCD6B6D636}"/>
          </ac:grpSpMkLst>
        </pc:grpChg>
        <pc:grpChg chg="add">
          <ac:chgData name="MILLER DUVAN INFANTE PEREZ" userId="592c37f1-f864-46df-8d79-4b5ce535b2fb" providerId="ADAL" clId="{7F972651-6D4C-4074-B935-96ACC06ACCB3}" dt="2025-10-11T04:51:30.279" v="128" actId="26606"/>
          <ac:grpSpMkLst>
            <pc:docMk/>
            <pc:sldMk cId="2409407701" sldId="257"/>
            <ac:grpSpMk id="30" creationId="{70E3F9FC-BB7B-433D-8A4F-1BCFA582E019}"/>
          </ac:grpSpMkLst>
        </pc:grpChg>
        <pc:grpChg chg="add">
          <ac:chgData name="MILLER DUVAN INFANTE PEREZ" userId="592c37f1-f864-46df-8d79-4b5ce535b2fb" providerId="ADAL" clId="{7F972651-6D4C-4074-B935-96ACC06ACCB3}" dt="2025-10-11T04:51:30.279" v="128" actId="26606"/>
          <ac:grpSpMkLst>
            <pc:docMk/>
            <pc:sldMk cId="2409407701" sldId="257"/>
            <ac:grpSpMk id="37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1:30.279" v="128" actId="26606"/>
          <ac:grpSpMkLst>
            <pc:docMk/>
            <pc:sldMk cId="2409407701" sldId="257"/>
            <ac:grpSpMk id="45" creationId="{9EED3885-4010-4FBE-A045-DC59CAE78290}"/>
          </ac:grpSpMkLst>
        </pc:grpChg>
        <pc:picChg chg="add del">
          <ac:chgData name="MILLER DUVAN INFANTE PEREZ" userId="592c37f1-f864-46df-8d79-4b5ce535b2fb" providerId="ADAL" clId="{7F972651-6D4C-4074-B935-96ACC06ACCB3}" dt="2025-10-11T04:51:26.707" v="125" actId="26606"/>
          <ac:picMkLst>
            <pc:docMk/>
            <pc:sldMk cId="2409407701" sldId="257"/>
            <ac:picMk id="5" creationId="{3B5EA843-F4F7-CD45-B930-B59D8D7C1DA9}"/>
          </ac:picMkLst>
        </pc:picChg>
      </pc:sldChg>
      <pc:sldChg chg="addSp delSp modSp mod setBg">
        <pc:chgData name="MILLER DUVAN INFANTE PEREZ" userId="592c37f1-f864-46df-8d79-4b5ce535b2fb" providerId="ADAL" clId="{7F972651-6D4C-4074-B935-96ACC06ACCB3}" dt="2025-10-11T04:51:48.178" v="131" actId="26606"/>
        <pc:sldMkLst>
          <pc:docMk/>
          <pc:sldMk cId="1289449049" sldId="258"/>
        </pc:sldMkLst>
        <pc:spChg chg="mod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2" creationId="{3765C8D1-11E6-3A34-A418-707475BF3208}"/>
          </ac:spMkLst>
        </pc:spChg>
        <pc:spChg chg="mod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3" creationId="{505DE9D6-83F0-8089-398D-73671E2F402F}"/>
          </ac:spMkLst>
        </pc:spChg>
        <pc:spChg chg="add del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12" creationId="{6CC7D015-0DD8-420F-A568-AC4FEDC41251}"/>
          </ac:spMkLst>
        </pc:spChg>
        <pc:spChg chg="add del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14" creationId="{DC595556-C814-4F1F-B0E5-71812F38A8CD}"/>
          </ac:spMkLst>
        </pc:spChg>
        <pc:spChg chg="add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19" creationId="{5A0118C5-4F8D-4CF4-BADD-53FEACC6C42A}"/>
          </ac:spMkLst>
        </pc:spChg>
        <pc:spChg chg="add">
          <ac:chgData name="MILLER DUVAN INFANTE PEREZ" userId="592c37f1-f864-46df-8d79-4b5ce535b2fb" providerId="ADAL" clId="{7F972651-6D4C-4074-B935-96ACC06ACCB3}" dt="2025-10-11T04:51:48.178" v="131" actId="26606"/>
          <ac:spMkLst>
            <pc:docMk/>
            <pc:sldMk cId="1289449049" sldId="258"/>
            <ac:spMk id="25" creationId="{CAEBFCD5-5356-4326-8D39-8235A46CD7B2}"/>
          </ac:spMkLst>
        </pc:spChg>
        <pc:grpChg chg="add">
          <ac:chgData name="MILLER DUVAN INFANTE PEREZ" userId="592c37f1-f864-46df-8d79-4b5ce535b2fb" providerId="ADAL" clId="{7F972651-6D4C-4074-B935-96ACC06ACCB3}" dt="2025-10-11T04:51:48.178" v="131" actId="26606"/>
          <ac:grpSpMkLst>
            <pc:docMk/>
            <pc:sldMk cId="1289449049" sldId="258"/>
            <ac:grpSpMk id="21" creationId="{134CC3FF-7AA4-46F4-8B24-2F9383D86DBD}"/>
          </ac:grpSpMkLst>
        </pc:grpChg>
        <pc:grpChg chg="add">
          <ac:chgData name="MILLER DUVAN INFANTE PEREZ" userId="592c37f1-f864-46df-8d79-4b5ce535b2fb" providerId="ADAL" clId="{7F972651-6D4C-4074-B935-96ACC06ACCB3}" dt="2025-10-11T04:51:48.178" v="131" actId="26606"/>
          <ac:grpSpMkLst>
            <pc:docMk/>
            <pc:sldMk cId="1289449049" sldId="258"/>
            <ac:grpSpMk id="27" creationId="{5F2AA49C-5AC0-41C7-BFAF-74B8D8293C8F}"/>
          </ac:grpSpMkLst>
        </pc:grpChg>
        <pc:grpChg chg="add">
          <ac:chgData name="MILLER DUVAN INFANTE PEREZ" userId="592c37f1-f864-46df-8d79-4b5ce535b2fb" providerId="ADAL" clId="{7F972651-6D4C-4074-B935-96ACC06ACCB3}" dt="2025-10-11T04:51:48.178" v="131" actId="26606"/>
          <ac:grpSpMkLst>
            <pc:docMk/>
            <pc:sldMk cId="1289449049" sldId="258"/>
            <ac:grpSpMk id="42" creationId="{BB32367D-C4F2-49D5-A586-298C7CA821B0}"/>
          </ac:grpSpMkLst>
        </pc:grpChg>
        <pc:picChg chg="mod ord">
          <ac:chgData name="MILLER DUVAN INFANTE PEREZ" userId="592c37f1-f864-46df-8d79-4b5ce535b2fb" providerId="ADAL" clId="{7F972651-6D4C-4074-B935-96ACC06ACCB3}" dt="2025-10-11T04:51:48.178" v="131" actId="26606"/>
          <ac:picMkLst>
            <pc:docMk/>
            <pc:sldMk cId="1289449049" sldId="258"/>
            <ac:picMk id="7" creationId="{3DAAB112-FED2-0BD8-B696-39A2E8F24550}"/>
          </ac:picMkLst>
        </pc:picChg>
      </pc:sldChg>
      <pc:sldChg chg="addSp modSp mod setBg">
        <pc:chgData name="MILLER DUVAN INFANTE PEREZ" userId="592c37f1-f864-46df-8d79-4b5ce535b2fb" providerId="ADAL" clId="{7F972651-6D4C-4074-B935-96ACC06ACCB3}" dt="2025-10-11T04:52:08.797" v="145" actId="403"/>
        <pc:sldMkLst>
          <pc:docMk/>
          <pc:sldMk cId="3170122876" sldId="260"/>
        </pc:sldMkLst>
        <pc:spChg chg="mo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2" creationId="{2584F57A-6D25-BBFD-4F3D-A9627559974B}"/>
          </ac:spMkLst>
        </pc:spChg>
        <pc:spChg chg="mod ord">
          <ac:chgData name="MILLER DUVAN INFANTE PEREZ" userId="592c37f1-f864-46df-8d79-4b5ce535b2fb" providerId="ADAL" clId="{7F972651-6D4C-4074-B935-96ACC06ACCB3}" dt="2025-10-11T04:52:08.797" v="145" actId="403"/>
          <ac:spMkLst>
            <pc:docMk/>
            <pc:sldMk cId="3170122876" sldId="260"/>
            <ac:spMk id="3" creationId="{3B502920-1E75-FEB4-D27F-6F41C7729CA7}"/>
          </ac:spMkLst>
        </pc:spChg>
        <pc:spChg chg="ad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10" creationId="{D7A453D2-15D8-4403-815F-291FA16340D9}"/>
          </ac:spMkLst>
        </pc:spChg>
        <pc:spChg chg="ad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12" creationId="{8161EA6B-09CA-445B-AB0D-8DF76FA92DEF}"/>
          </ac:spMkLst>
        </pc:spChg>
        <pc:spChg chg="ad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22" creationId="{B8114C98-A349-4111-A123-E8EAB86ABE30}"/>
          </ac:spMkLst>
        </pc:spChg>
        <pc:spChg chg="ad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30" creationId="{E2D3D3F2-ABBB-4453-B1C5-1BEBF7E4DD56}"/>
          </ac:spMkLst>
        </pc:spChg>
        <pc:spChg chg="add">
          <ac:chgData name="MILLER DUVAN INFANTE PEREZ" userId="592c37f1-f864-46df-8d79-4b5ce535b2fb" providerId="ADAL" clId="{7F972651-6D4C-4074-B935-96ACC06ACCB3}" dt="2025-10-11T04:51:54.423" v="132" actId="26606"/>
          <ac:spMkLst>
            <pc:docMk/>
            <pc:sldMk cId="3170122876" sldId="260"/>
            <ac:spMk id="44" creationId="{773AEA78-C03B-40B7-9D11-DC022119D577}"/>
          </ac:spMkLst>
        </pc:spChg>
        <pc:grpChg chg="add">
          <ac:chgData name="MILLER DUVAN INFANTE PEREZ" userId="592c37f1-f864-46df-8d79-4b5ce535b2fb" providerId="ADAL" clId="{7F972651-6D4C-4074-B935-96ACC06ACCB3}" dt="2025-10-11T04:51:54.423" v="132" actId="26606"/>
          <ac:grpSpMkLst>
            <pc:docMk/>
            <pc:sldMk cId="3170122876" sldId="260"/>
            <ac:grpSpMk id="14" creationId="{913B067F-3154-4968-A886-DF93A787EC44}"/>
          </ac:grpSpMkLst>
        </pc:grpChg>
        <pc:grpChg chg="add">
          <ac:chgData name="MILLER DUVAN INFANTE PEREZ" userId="592c37f1-f864-46df-8d79-4b5ce535b2fb" providerId="ADAL" clId="{7F972651-6D4C-4074-B935-96ACC06ACCB3}" dt="2025-10-11T04:51:54.423" v="132" actId="26606"/>
          <ac:grpSpMkLst>
            <pc:docMk/>
            <pc:sldMk cId="3170122876" sldId="260"/>
            <ac:grpSpMk id="32" creationId="{8214E4A5-A0D2-42C4-8D14-D2A7E495F041}"/>
          </ac:grpSpMkLst>
        </pc:grpChg>
        <pc:picChg chg="mod">
          <ac:chgData name="MILLER DUVAN INFANTE PEREZ" userId="592c37f1-f864-46df-8d79-4b5ce535b2fb" providerId="ADAL" clId="{7F972651-6D4C-4074-B935-96ACC06ACCB3}" dt="2025-10-11T04:51:54.423" v="132" actId="26606"/>
          <ac:picMkLst>
            <pc:docMk/>
            <pc:sldMk cId="3170122876" sldId="260"/>
            <ac:picMk id="5" creationId="{320AFF4D-08DD-7E85-E596-0BD08FD69AC5}"/>
          </ac:picMkLst>
        </pc:picChg>
      </pc:sldChg>
      <pc:sldChg chg="addSp modSp mod setBg">
        <pc:chgData name="MILLER DUVAN INFANTE PEREZ" userId="592c37f1-f864-46df-8d79-4b5ce535b2fb" providerId="ADAL" clId="{7F972651-6D4C-4074-B935-96ACC06ACCB3}" dt="2025-10-11T04:52:17.604" v="146" actId="26606"/>
        <pc:sldMkLst>
          <pc:docMk/>
          <pc:sldMk cId="4011812367" sldId="261"/>
        </pc:sldMkLst>
        <pc:spChg chg="mo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2" creationId="{A7B52B1F-6A14-A842-CAFC-FB5F0B01C7E7}"/>
          </ac:spMkLst>
        </pc:spChg>
        <pc:spChg chg="mo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3" creationId="{DD0DFC33-7967-BEB8-49F4-970D9072C4B3}"/>
          </ac:spMkLst>
        </pc:spChg>
        <pc:spChg chg="ad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8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10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20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2:17.604" v="146" actId="26606"/>
          <ac:spMkLst>
            <pc:docMk/>
            <pc:sldMk cId="4011812367" sldId="261"/>
            <ac:spMk id="28" creationId="{B4806F9C-3233-4FC3-B300-D5AA58A5CD8F}"/>
          </ac:spMkLst>
        </pc:spChg>
        <pc:grpChg chg="add">
          <ac:chgData name="MILLER DUVAN INFANTE PEREZ" userId="592c37f1-f864-46df-8d79-4b5ce535b2fb" providerId="ADAL" clId="{7F972651-6D4C-4074-B935-96ACC06ACCB3}" dt="2025-10-11T04:52:17.604" v="146" actId="26606"/>
          <ac:grpSpMkLst>
            <pc:docMk/>
            <pc:sldMk cId="4011812367" sldId="261"/>
            <ac:grpSpMk id="12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2:17.604" v="146" actId="26606"/>
          <ac:grpSpMkLst>
            <pc:docMk/>
            <pc:sldMk cId="4011812367" sldId="261"/>
            <ac:grpSpMk id="22" creationId="{9EED3885-4010-4FBE-A045-DC59CAE78290}"/>
          </ac:grpSpMkLst>
        </pc:grpChg>
        <pc:grpChg chg="add">
          <ac:chgData name="MILLER DUVAN INFANTE PEREZ" userId="592c37f1-f864-46df-8d79-4b5ce535b2fb" providerId="ADAL" clId="{7F972651-6D4C-4074-B935-96ACC06ACCB3}" dt="2025-10-11T04:52:17.604" v="146" actId="26606"/>
          <ac:grpSpMkLst>
            <pc:docMk/>
            <pc:sldMk cId="4011812367" sldId="261"/>
            <ac:grpSpMk id="30" creationId="{70E3F9FC-BB7B-433D-8A4F-1BCFA582E019}"/>
          </ac:grpSpMkLst>
        </pc:grpChg>
      </pc:sldChg>
      <pc:sldChg chg="addSp delSp modSp mod setBg">
        <pc:chgData name="MILLER DUVAN INFANTE PEREZ" userId="592c37f1-f864-46df-8d79-4b5ce535b2fb" providerId="ADAL" clId="{7F972651-6D4C-4074-B935-96ACC06ACCB3}" dt="2025-10-11T04:52:26.283" v="155" actId="26606"/>
        <pc:sldMkLst>
          <pc:docMk/>
          <pc:sldMk cId="503691852" sldId="262"/>
        </pc:sldMkLst>
        <pc:spChg chg="mo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2" creationId="{F66554D6-19DD-8973-2D31-B16EE690225C}"/>
          </ac:spMkLst>
        </pc:spChg>
        <pc:spChg chg="mo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3" creationId="{0BADB80B-25F6-9412-EE6E-A833C2517470}"/>
          </ac:spMkLst>
        </pc:spChg>
        <pc:spChg chg="add del">
          <ac:chgData name="MILLER DUVAN INFANTE PEREZ" userId="592c37f1-f864-46df-8d79-4b5ce535b2fb" providerId="ADAL" clId="{7F972651-6D4C-4074-B935-96ACC06ACCB3}" dt="2025-10-11T04:52:24.060" v="148" actId="26606"/>
          <ac:spMkLst>
            <pc:docMk/>
            <pc:sldMk cId="503691852" sldId="262"/>
            <ac:spMk id="8" creationId="{5112AC23-F046-4DC5-9B92-07CA6CC7C580}"/>
          </ac:spMkLst>
        </pc:spChg>
        <pc:spChg chg="add del">
          <ac:chgData name="MILLER DUVAN INFANTE PEREZ" userId="592c37f1-f864-46df-8d79-4b5ce535b2fb" providerId="ADAL" clId="{7F972651-6D4C-4074-B935-96ACC06ACCB3}" dt="2025-10-11T04:52:24.060" v="148" actId="26606"/>
          <ac:spMkLst>
            <pc:docMk/>
            <pc:sldMk cId="503691852" sldId="262"/>
            <ac:spMk id="10" creationId="{175AAFE7-143D-45AC-B616-09521E0F5597}"/>
          </ac:spMkLst>
        </pc:spChg>
        <pc:spChg chg="add del">
          <ac:chgData name="MILLER DUVAN INFANTE PEREZ" userId="592c37f1-f864-46df-8d79-4b5ce535b2fb" providerId="ADAL" clId="{7F972651-6D4C-4074-B935-96ACC06ACCB3}" dt="2025-10-11T04:52:24.060" v="148" actId="26606"/>
          <ac:spMkLst>
            <pc:docMk/>
            <pc:sldMk cId="503691852" sldId="262"/>
            <ac:spMk id="12" creationId="{0BA5DB72-E109-4D37-B6DD-C328D539705B}"/>
          </ac:spMkLst>
        </pc:spChg>
        <pc:spChg chg="add del">
          <ac:chgData name="MILLER DUVAN INFANTE PEREZ" userId="592c37f1-f864-46df-8d79-4b5ce535b2fb" providerId="ADAL" clId="{7F972651-6D4C-4074-B935-96ACC06ACCB3}" dt="2025-10-11T04:52:24.060" v="148" actId="26606"/>
          <ac:spMkLst>
            <pc:docMk/>
            <pc:sldMk cId="503691852" sldId="262"/>
            <ac:spMk id="22" creationId="{EB2D1A1F-B200-4444-AE01-EFC97AF7B51F}"/>
          </ac:spMkLst>
        </pc:spChg>
        <pc:spChg chg="add del">
          <ac:chgData name="MILLER DUVAN INFANTE PEREZ" userId="592c37f1-f864-46df-8d79-4b5ce535b2fb" providerId="ADAL" clId="{7F972651-6D4C-4074-B935-96ACC06ACCB3}" dt="2025-10-11T04:52:25.039" v="150" actId="26606"/>
          <ac:spMkLst>
            <pc:docMk/>
            <pc:sldMk cId="503691852" sldId="262"/>
            <ac:spMk id="28" creationId="{B4806F9C-3233-4FC3-B300-D5AA58A5CD8F}"/>
          </ac:spMkLst>
        </pc:spChg>
        <pc:spChg chg="add del">
          <ac:chgData name="MILLER DUVAN INFANTE PEREZ" userId="592c37f1-f864-46df-8d79-4b5ce535b2fb" providerId="ADAL" clId="{7F972651-6D4C-4074-B935-96ACC06ACCB3}" dt="2025-10-11T04:52:24.060" v="148" actId="26606"/>
          <ac:spMkLst>
            <pc:docMk/>
            <pc:sldMk cId="503691852" sldId="262"/>
            <ac:spMk id="36" creationId="{C8D9C5DD-B8B3-46A0-8FBC-EE462F96C4E5}"/>
          </ac:spMkLst>
        </pc:spChg>
        <pc:spChg chg="add del">
          <ac:chgData name="MILLER DUVAN INFANTE PEREZ" userId="592c37f1-f864-46df-8d79-4b5ce535b2fb" providerId="ADAL" clId="{7F972651-6D4C-4074-B935-96ACC06ACCB3}" dt="2025-10-11T04:52:25.039" v="150" actId="26606"/>
          <ac:spMkLst>
            <pc:docMk/>
            <pc:sldMk cId="503691852" sldId="262"/>
            <ac:spMk id="38" creationId="{E38F5530-DA31-4B62-8DF9-56A1A3B6B614}"/>
          </ac:spMkLst>
        </pc:spChg>
        <pc:spChg chg="add del">
          <ac:chgData name="MILLER DUVAN INFANTE PEREZ" userId="592c37f1-f864-46df-8d79-4b5ce535b2fb" providerId="ADAL" clId="{7F972651-6D4C-4074-B935-96ACC06ACCB3}" dt="2025-10-11T04:52:25.039" v="150" actId="26606"/>
          <ac:spMkLst>
            <pc:docMk/>
            <pc:sldMk cId="503691852" sldId="262"/>
            <ac:spMk id="39" creationId="{4AEFAF95-013F-4375-AAF4-033AC93F5550}"/>
          </ac:spMkLst>
        </pc:spChg>
        <pc:spChg chg="add del">
          <ac:chgData name="MILLER DUVAN INFANTE PEREZ" userId="592c37f1-f864-46df-8d79-4b5ce535b2fb" providerId="ADAL" clId="{7F972651-6D4C-4074-B935-96ACC06ACCB3}" dt="2025-10-11T04:52:25.039" v="150" actId="26606"/>
          <ac:spMkLst>
            <pc:docMk/>
            <pc:sldMk cId="503691852" sldId="262"/>
            <ac:spMk id="46" creationId="{FBB336D1-2562-4680-B29B-E22C603C0ED9}"/>
          </ac:spMkLst>
        </pc:spChg>
        <pc:spChg chg="add del">
          <ac:chgData name="MILLER DUVAN INFANTE PEREZ" userId="592c37f1-f864-46df-8d79-4b5ce535b2fb" providerId="ADAL" clId="{7F972651-6D4C-4074-B935-96ACC06ACCB3}" dt="2025-10-11T04:52:25.518" v="152" actId="26606"/>
          <ac:spMkLst>
            <pc:docMk/>
            <pc:sldMk cId="503691852" sldId="262"/>
            <ac:spMk id="51" creationId="{5112AC23-F046-4DC5-9B92-07CA6CC7C580}"/>
          </ac:spMkLst>
        </pc:spChg>
        <pc:spChg chg="add del">
          <ac:chgData name="MILLER DUVAN INFANTE PEREZ" userId="592c37f1-f864-46df-8d79-4b5ce535b2fb" providerId="ADAL" clId="{7F972651-6D4C-4074-B935-96ACC06ACCB3}" dt="2025-10-11T04:52:25.518" v="152" actId="26606"/>
          <ac:spMkLst>
            <pc:docMk/>
            <pc:sldMk cId="503691852" sldId="262"/>
            <ac:spMk id="52" creationId="{175AAFE7-143D-45AC-B616-09521E0F5597}"/>
          </ac:spMkLst>
        </pc:spChg>
        <pc:spChg chg="add del">
          <ac:chgData name="MILLER DUVAN INFANTE PEREZ" userId="592c37f1-f864-46df-8d79-4b5ce535b2fb" providerId="ADAL" clId="{7F972651-6D4C-4074-B935-96ACC06ACCB3}" dt="2025-10-11T04:52:25.518" v="152" actId="26606"/>
          <ac:spMkLst>
            <pc:docMk/>
            <pc:sldMk cId="503691852" sldId="262"/>
            <ac:spMk id="53" creationId="{0BA5DB72-E109-4D37-B6DD-C328D539705B}"/>
          </ac:spMkLst>
        </pc:spChg>
        <pc:spChg chg="add del">
          <ac:chgData name="MILLER DUVAN INFANTE PEREZ" userId="592c37f1-f864-46df-8d79-4b5ce535b2fb" providerId="ADAL" clId="{7F972651-6D4C-4074-B935-96ACC06ACCB3}" dt="2025-10-11T04:52:25.518" v="152" actId="26606"/>
          <ac:spMkLst>
            <pc:docMk/>
            <pc:sldMk cId="503691852" sldId="262"/>
            <ac:spMk id="61" creationId="{EB2D1A1F-B200-4444-AE01-EFC97AF7B51F}"/>
          </ac:spMkLst>
        </pc:spChg>
        <pc:spChg chg="add del">
          <ac:chgData name="MILLER DUVAN INFANTE PEREZ" userId="592c37f1-f864-46df-8d79-4b5ce535b2fb" providerId="ADAL" clId="{7F972651-6D4C-4074-B935-96ACC06ACCB3}" dt="2025-10-11T04:52:25.518" v="152" actId="26606"/>
          <ac:spMkLst>
            <pc:docMk/>
            <pc:sldMk cId="503691852" sldId="262"/>
            <ac:spMk id="65" creationId="{C8D9C5DD-B8B3-46A0-8FBC-EE462F96C4E5}"/>
          </ac:spMkLst>
        </pc:spChg>
        <pc:spChg chg="add del">
          <ac:chgData name="MILLER DUVAN INFANTE PEREZ" userId="592c37f1-f864-46df-8d79-4b5ce535b2fb" providerId="ADAL" clId="{7F972651-6D4C-4074-B935-96ACC06ACCB3}" dt="2025-10-11T04:52:26.270" v="154" actId="26606"/>
          <ac:spMkLst>
            <pc:docMk/>
            <pc:sldMk cId="503691852" sldId="262"/>
            <ac:spMk id="67" creationId="{E38F5530-DA31-4B62-8DF9-56A1A3B6B614}"/>
          </ac:spMkLst>
        </pc:spChg>
        <pc:spChg chg="add del">
          <ac:chgData name="MILLER DUVAN INFANTE PEREZ" userId="592c37f1-f864-46df-8d79-4b5ce535b2fb" providerId="ADAL" clId="{7F972651-6D4C-4074-B935-96ACC06ACCB3}" dt="2025-10-11T04:52:26.270" v="154" actId="26606"/>
          <ac:spMkLst>
            <pc:docMk/>
            <pc:sldMk cId="503691852" sldId="262"/>
            <ac:spMk id="68" creationId="{4AEFAF95-013F-4375-AAF4-033AC93F5550}"/>
          </ac:spMkLst>
        </pc:spChg>
        <pc:spChg chg="add del">
          <ac:chgData name="MILLER DUVAN INFANTE PEREZ" userId="592c37f1-f864-46df-8d79-4b5ce535b2fb" providerId="ADAL" clId="{7F972651-6D4C-4074-B935-96ACC06ACCB3}" dt="2025-10-11T04:52:26.270" v="154" actId="26606"/>
          <ac:spMkLst>
            <pc:docMk/>
            <pc:sldMk cId="503691852" sldId="262"/>
            <ac:spMk id="76" creationId="{FBB336D1-2562-4680-B29B-E22C603C0ED9}"/>
          </ac:spMkLst>
        </pc:spChg>
        <pc:spChg chg="add del">
          <ac:chgData name="MILLER DUVAN INFANTE PEREZ" userId="592c37f1-f864-46df-8d79-4b5ce535b2fb" providerId="ADAL" clId="{7F972651-6D4C-4074-B935-96ACC06ACCB3}" dt="2025-10-11T04:52:26.270" v="154" actId="26606"/>
          <ac:spMkLst>
            <pc:docMk/>
            <pc:sldMk cId="503691852" sldId="262"/>
            <ac:spMk id="79" creationId="{B4806F9C-3233-4FC3-B300-D5AA58A5CD8F}"/>
          </ac:spMkLst>
        </pc:spChg>
        <pc:spChg chg="ad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82" creationId="{5112AC23-F046-4DC5-9B92-07CA6CC7C580}"/>
          </ac:spMkLst>
        </pc:spChg>
        <pc:spChg chg="ad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83" creationId="{175AAFE7-143D-45AC-B616-09521E0F5597}"/>
          </ac:spMkLst>
        </pc:spChg>
        <pc:spChg chg="ad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84" creationId="{0BA5DB72-E109-4D37-B6DD-C328D539705B}"/>
          </ac:spMkLst>
        </pc:spChg>
        <pc:spChg chg="ad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92" creationId="{EB2D1A1F-B200-4444-AE01-EFC97AF7B51F}"/>
          </ac:spMkLst>
        </pc:spChg>
        <pc:spChg chg="add">
          <ac:chgData name="MILLER DUVAN INFANTE PEREZ" userId="592c37f1-f864-46df-8d79-4b5ce535b2fb" providerId="ADAL" clId="{7F972651-6D4C-4074-B935-96ACC06ACCB3}" dt="2025-10-11T04:52:26.283" v="155" actId="26606"/>
          <ac:spMkLst>
            <pc:docMk/>
            <pc:sldMk cId="503691852" sldId="262"/>
            <ac:spMk id="96" creationId="{C8D9C5DD-B8B3-46A0-8FBC-EE462F96C4E5}"/>
          </ac:spMkLst>
        </pc:spChg>
        <pc:grpChg chg="add del">
          <ac:chgData name="MILLER DUVAN INFANTE PEREZ" userId="592c37f1-f864-46df-8d79-4b5ce535b2fb" providerId="ADAL" clId="{7F972651-6D4C-4074-B935-96ACC06ACCB3}" dt="2025-10-11T04:52:24.060" v="148" actId="26606"/>
          <ac:grpSpMkLst>
            <pc:docMk/>
            <pc:sldMk cId="503691852" sldId="262"/>
            <ac:grpSpMk id="14" creationId="{7C34EE77-74D1-42B4-801B-40B35A68C127}"/>
          </ac:grpSpMkLst>
        </pc:grpChg>
        <pc:grpChg chg="add del">
          <ac:chgData name="MILLER DUVAN INFANTE PEREZ" userId="592c37f1-f864-46df-8d79-4b5ce535b2fb" providerId="ADAL" clId="{7F972651-6D4C-4074-B935-96ACC06ACCB3}" dt="2025-10-11T04:52:24.060" v="148" actId="26606"/>
          <ac:grpSpMkLst>
            <pc:docMk/>
            <pc:sldMk cId="503691852" sldId="262"/>
            <ac:grpSpMk id="24" creationId="{70E4CB9D-2256-4786-8DDF-ADFBF3533745}"/>
          </ac:grpSpMkLst>
        </pc:grpChg>
        <pc:grpChg chg="add del">
          <ac:chgData name="MILLER DUVAN INFANTE PEREZ" userId="592c37f1-f864-46df-8d79-4b5ce535b2fb" providerId="ADAL" clId="{7F972651-6D4C-4074-B935-96ACC06ACCB3}" dt="2025-10-11T04:52:24.060" v="148" actId="26606"/>
          <ac:grpSpMkLst>
            <pc:docMk/>
            <pc:sldMk cId="503691852" sldId="262"/>
            <ac:grpSpMk id="30" creationId="{568E6F37-AE05-46BF-A77F-5505926E92C6}"/>
          </ac:grpSpMkLst>
        </pc:grpChg>
        <pc:grpChg chg="add del">
          <ac:chgData name="MILLER DUVAN INFANTE PEREZ" userId="592c37f1-f864-46df-8d79-4b5ce535b2fb" providerId="ADAL" clId="{7F972651-6D4C-4074-B935-96ACC06ACCB3}" dt="2025-10-11T04:52:25.039" v="150" actId="26606"/>
          <ac:grpSpMkLst>
            <pc:docMk/>
            <pc:sldMk cId="503691852" sldId="262"/>
            <ac:grpSpMk id="40" creationId="{68735E28-7236-42D8-A5E1-A0F302FE879A}"/>
          </ac:grpSpMkLst>
        </pc:grpChg>
        <pc:grpChg chg="add del">
          <ac:chgData name="MILLER DUVAN INFANTE PEREZ" userId="592c37f1-f864-46df-8d79-4b5ce535b2fb" providerId="ADAL" clId="{7F972651-6D4C-4074-B935-96ACC06ACCB3}" dt="2025-10-11T04:52:25.039" v="150" actId="26606"/>
          <ac:grpSpMkLst>
            <pc:docMk/>
            <pc:sldMk cId="503691852" sldId="262"/>
            <ac:grpSpMk id="47" creationId="{9EED3885-4010-4FBE-A045-DC59CAE78290}"/>
          </ac:grpSpMkLst>
        </pc:grpChg>
        <pc:grpChg chg="add del">
          <ac:chgData name="MILLER DUVAN INFANTE PEREZ" userId="592c37f1-f864-46df-8d79-4b5ce535b2fb" providerId="ADAL" clId="{7F972651-6D4C-4074-B935-96ACC06ACCB3}" dt="2025-10-11T04:52:25.039" v="150" actId="26606"/>
          <ac:grpSpMkLst>
            <pc:docMk/>
            <pc:sldMk cId="503691852" sldId="262"/>
            <ac:grpSpMk id="49" creationId="{70E3F9FC-BB7B-433D-8A4F-1BCFA582E019}"/>
          </ac:grpSpMkLst>
        </pc:grpChg>
        <pc:grpChg chg="add del">
          <ac:chgData name="MILLER DUVAN INFANTE PEREZ" userId="592c37f1-f864-46df-8d79-4b5ce535b2fb" providerId="ADAL" clId="{7F972651-6D4C-4074-B935-96ACC06ACCB3}" dt="2025-10-11T04:52:25.518" v="152" actId="26606"/>
          <ac:grpSpMkLst>
            <pc:docMk/>
            <pc:sldMk cId="503691852" sldId="262"/>
            <ac:grpSpMk id="54" creationId="{7C34EE77-74D1-42B4-801B-40B35A68C127}"/>
          </ac:grpSpMkLst>
        </pc:grpChg>
        <pc:grpChg chg="add del">
          <ac:chgData name="MILLER DUVAN INFANTE PEREZ" userId="592c37f1-f864-46df-8d79-4b5ce535b2fb" providerId="ADAL" clId="{7F972651-6D4C-4074-B935-96ACC06ACCB3}" dt="2025-10-11T04:52:25.518" v="152" actId="26606"/>
          <ac:grpSpMkLst>
            <pc:docMk/>
            <pc:sldMk cId="503691852" sldId="262"/>
            <ac:grpSpMk id="62" creationId="{70E4CB9D-2256-4786-8DDF-ADFBF3533745}"/>
          </ac:grpSpMkLst>
        </pc:grpChg>
        <pc:grpChg chg="add del">
          <ac:chgData name="MILLER DUVAN INFANTE PEREZ" userId="592c37f1-f864-46df-8d79-4b5ce535b2fb" providerId="ADAL" clId="{7F972651-6D4C-4074-B935-96ACC06ACCB3}" dt="2025-10-11T04:52:25.518" v="152" actId="26606"/>
          <ac:grpSpMkLst>
            <pc:docMk/>
            <pc:sldMk cId="503691852" sldId="262"/>
            <ac:grpSpMk id="64" creationId="{568E6F37-AE05-46BF-A77F-5505926E92C6}"/>
          </ac:grpSpMkLst>
        </pc:grpChg>
        <pc:grpChg chg="add del">
          <ac:chgData name="MILLER DUVAN INFANTE PEREZ" userId="592c37f1-f864-46df-8d79-4b5ce535b2fb" providerId="ADAL" clId="{7F972651-6D4C-4074-B935-96ACC06ACCB3}" dt="2025-10-11T04:52:26.270" v="154" actId="26606"/>
          <ac:grpSpMkLst>
            <pc:docMk/>
            <pc:sldMk cId="503691852" sldId="262"/>
            <ac:grpSpMk id="69" creationId="{68735E28-7236-42D8-A5E1-A0F302FE879A}"/>
          </ac:grpSpMkLst>
        </pc:grpChg>
        <pc:grpChg chg="add del">
          <ac:chgData name="MILLER DUVAN INFANTE PEREZ" userId="592c37f1-f864-46df-8d79-4b5ce535b2fb" providerId="ADAL" clId="{7F972651-6D4C-4074-B935-96ACC06ACCB3}" dt="2025-10-11T04:52:26.270" v="154" actId="26606"/>
          <ac:grpSpMkLst>
            <pc:docMk/>
            <pc:sldMk cId="503691852" sldId="262"/>
            <ac:grpSpMk id="77" creationId="{9EED3885-4010-4FBE-A045-DC59CAE78290}"/>
          </ac:grpSpMkLst>
        </pc:grpChg>
        <pc:grpChg chg="add del">
          <ac:chgData name="MILLER DUVAN INFANTE PEREZ" userId="592c37f1-f864-46df-8d79-4b5ce535b2fb" providerId="ADAL" clId="{7F972651-6D4C-4074-B935-96ACC06ACCB3}" dt="2025-10-11T04:52:26.270" v="154" actId="26606"/>
          <ac:grpSpMkLst>
            <pc:docMk/>
            <pc:sldMk cId="503691852" sldId="262"/>
            <ac:grpSpMk id="80" creationId="{70E3F9FC-BB7B-433D-8A4F-1BCFA582E019}"/>
          </ac:grpSpMkLst>
        </pc:grpChg>
        <pc:grpChg chg="add">
          <ac:chgData name="MILLER DUVAN INFANTE PEREZ" userId="592c37f1-f864-46df-8d79-4b5ce535b2fb" providerId="ADAL" clId="{7F972651-6D4C-4074-B935-96ACC06ACCB3}" dt="2025-10-11T04:52:26.283" v="155" actId="26606"/>
          <ac:grpSpMkLst>
            <pc:docMk/>
            <pc:sldMk cId="503691852" sldId="262"/>
            <ac:grpSpMk id="85" creationId="{7C34EE77-74D1-42B4-801B-40B35A68C127}"/>
          </ac:grpSpMkLst>
        </pc:grpChg>
        <pc:grpChg chg="add">
          <ac:chgData name="MILLER DUVAN INFANTE PEREZ" userId="592c37f1-f864-46df-8d79-4b5ce535b2fb" providerId="ADAL" clId="{7F972651-6D4C-4074-B935-96ACC06ACCB3}" dt="2025-10-11T04:52:26.283" v="155" actId="26606"/>
          <ac:grpSpMkLst>
            <pc:docMk/>
            <pc:sldMk cId="503691852" sldId="262"/>
            <ac:grpSpMk id="93" creationId="{70E4CB9D-2256-4786-8DDF-ADFBF3533745}"/>
          </ac:grpSpMkLst>
        </pc:grpChg>
        <pc:grpChg chg="add">
          <ac:chgData name="MILLER DUVAN INFANTE PEREZ" userId="592c37f1-f864-46df-8d79-4b5ce535b2fb" providerId="ADAL" clId="{7F972651-6D4C-4074-B935-96ACC06ACCB3}" dt="2025-10-11T04:52:26.283" v="155" actId="26606"/>
          <ac:grpSpMkLst>
            <pc:docMk/>
            <pc:sldMk cId="503691852" sldId="262"/>
            <ac:grpSpMk id="95" creationId="{568E6F37-AE05-46BF-A77F-5505926E92C6}"/>
          </ac:grpSpMkLst>
        </pc:grpChg>
      </pc:sldChg>
      <pc:sldChg chg="addSp delSp modSp mod setBg">
        <pc:chgData name="MILLER DUVAN INFANTE PEREZ" userId="592c37f1-f864-46df-8d79-4b5ce535b2fb" providerId="ADAL" clId="{7F972651-6D4C-4074-B935-96ACC06ACCB3}" dt="2025-10-11T04:52:33.637" v="160" actId="26606"/>
        <pc:sldMkLst>
          <pc:docMk/>
          <pc:sldMk cId="315072314" sldId="263"/>
        </pc:sldMkLst>
        <pc:spChg chg="mo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2" creationId="{5F397B22-83CF-F038-11CD-26C6B1FD5A2B}"/>
          </ac:spMkLst>
        </pc:spChg>
        <pc:spChg chg="mo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3" creationId="{8DD2A6A1-EB5F-94B2-1915-96D988D141AC}"/>
          </ac:spMkLst>
        </pc:spChg>
        <pc:spChg chg="add del">
          <ac:chgData name="MILLER DUVAN INFANTE PEREZ" userId="592c37f1-f864-46df-8d79-4b5ce535b2fb" providerId="ADAL" clId="{7F972651-6D4C-4074-B935-96ACC06ACCB3}" dt="2025-10-11T04:52:31.656" v="157" actId="26606"/>
          <ac:spMkLst>
            <pc:docMk/>
            <pc:sldMk cId="315072314" sldId="263"/>
            <ac:spMk id="8" creationId="{5112AC23-F046-4DC5-9B92-07CA6CC7C580}"/>
          </ac:spMkLst>
        </pc:spChg>
        <pc:spChg chg="add del">
          <ac:chgData name="MILLER DUVAN INFANTE PEREZ" userId="592c37f1-f864-46df-8d79-4b5ce535b2fb" providerId="ADAL" clId="{7F972651-6D4C-4074-B935-96ACC06ACCB3}" dt="2025-10-11T04:52:31.656" v="157" actId="26606"/>
          <ac:spMkLst>
            <pc:docMk/>
            <pc:sldMk cId="315072314" sldId="263"/>
            <ac:spMk id="10" creationId="{175AAFE7-143D-45AC-B616-09521E0F5597}"/>
          </ac:spMkLst>
        </pc:spChg>
        <pc:spChg chg="add del">
          <ac:chgData name="MILLER DUVAN INFANTE PEREZ" userId="592c37f1-f864-46df-8d79-4b5ce535b2fb" providerId="ADAL" clId="{7F972651-6D4C-4074-B935-96ACC06ACCB3}" dt="2025-10-11T04:52:31.656" v="157" actId="26606"/>
          <ac:spMkLst>
            <pc:docMk/>
            <pc:sldMk cId="315072314" sldId="263"/>
            <ac:spMk id="12" creationId="{0BA5DB72-E109-4D37-B6DD-C328D539705B}"/>
          </ac:spMkLst>
        </pc:spChg>
        <pc:spChg chg="add del">
          <ac:chgData name="MILLER DUVAN INFANTE PEREZ" userId="592c37f1-f864-46df-8d79-4b5ce535b2fb" providerId="ADAL" clId="{7F972651-6D4C-4074-B935-96ACC06ACCB3}" dt="2025-10-11T04:52:31.656" v="157" actId="26606"/>
          <ac:spMkLst>
            <pc:docMk/>
            <pc:sldMk cId="315072314" sldId="263"/>
            <ac:spMk id="22" creationId="{EB2D1A1F-B200-4444-AE01-EFC97AF7B51F}"/>
          </ac:spMkLst>
        </pc:spChg>
        <pc:spChg chg="add del">
          <ac:chgData name="MILLER DUVAN INFANTE PEREZ" userId="592c37f1-f864-46df-8d79-4b5ce535b2fb" providerId="ADAL" clId="{7F972651-6D4C-4074-B935-96ACC06ACCB3}" dt="2025-10-11T04:52:33.626" v="159" actId="26606"/>
          <ac:spMkLst>
            <pc:docMk/>
            <pc:sldMk cId="315072314" sldId="263"/>
            <ac:spMk id="28" creationId="{B4806F9C-3233-4FC3-B300-D5AA58A5CD8F}"/>
          </ac:spMkLst>
        </pc:spChg>
        <pc:spChg chg="add del">
          <ac:chgData name="MILLER DUVAN INFANTE PEREZ" userId="592c37f1-f864-46df-8d79-4b5ce535b2fb" providerId="ADAL" clId="{7F972651-6D4C-4074-B935-96ACC06ACCB3}" dt="2025-10-11T04:52:31.656" v="157" actId="26606"/>
          <ac:spMkLst>
            <pc:docMk/>
            <pc:sldMk cId="315072314" sldId="263"/>
            <ac:spMk id="36" creationId="{C8D9C5DD-B8B3-46A0-8FBC-EE462F96C4E5}"/>
          </ac:spMkLst>
        </pc:spChg>
        <pc:spChg chg="add del">
          <ac:chgData name="MILLER DUVAN INFANTE PEREZ" userId="592c37f1-f864-46df-8d79-4b5ce535b2fb" providerId="ADAL" clId="{7F972651-6D4C-4074-B935-96ACC06ACCB3}" dt="2025-10-11T04:52:33.626" v="159" actId="26606"/>
          <ac:spMkLst>
            <pc:docMk/>
            <pc:sldMk cId="315072314" sldId="263"/>
            <ac:spMk id="38" creationId="{E38F5530-DA31-4B62-8DF9-56A1A3B6B614}"/>
          </ac:spMkLst>
        </pc:spChg>
        <pc:spChg chg="add del">
          <ac:chgData name="MILLER DUVAN INFANTE PEREZ" userId="592c37f1-f864-46df-8d79-4b5ce535b2fb" providerId="ADAL" clId="{7F972651-6D4C-4074-B935-96ACC06ACCB3}" dt="2025-10-11T04:52:33.626" v="159" actId="26606"/>
          <ac:spMkLst>
            <pc:docMk/>
            <pc:sldMk cId="315072314" sldId="263"/>
            <ac:spMk id="39" creationId="{4AEFAF95-013F-4375-AAF4-033AC93F5550}"/>
          </ac:spMkLst>
        </pc:spChg>
        <pc:spChg chg="add del">
          <ac:chgData name="MILLER DUVAN INFANTE PEREZ" userId="592c37f1-f864-46df-8d79-4b5ce535b2fb" providerId="ADAL" clId="{7F972651-6D4C-4074-B935-96ACC06ACCB3}" dt="2025-10-11T04:52:33.626" v="159" actId="26606"/>
          <ac:spMkLst>
            <pc:docMk/>
            <pc:sldMk cId="315072314" sldId="263"/>
            <ac:spMk id="46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51" creationId="{5112AC23-F046-4DC5-9B92-07CA6CC7C580}"/>
          </ac:spMkLst>
        </pc:spChg>
        <pc:spChg chg="ad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52" creationId="{175AAFE7-143D-45AC-B616-09521E0F5597}"/>
          </ac:spMkLst>
        </pc:spChg>
        <pc:spChg chg="ad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53" creationId="{0BA5DB72-E109-4D37-B6DD-C328D539705B}"/>
          </ac:spMkLst>
        </pc:spChg>
        <pc:spChg chg="ad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55" creationId="{EB2D1A1F-B200-4444-AE01-EFC97AF7B51F}"/>
          </ac:spMkLst>
        </pc:spChg>
        <pc:spChg chg="add">
          <ac:chgData name="MILLER DUVAN INFANTE PEREZ" userId="592c37f1-f864-46df-8d79-4b5ce535b2fb" providerId="ADAL" clId="{7F972651-6D4C-4074-B935-96ACC06ACCB3}" dt="2025-10-11T04:52:33.637" v="160" actId="26606"/>
          <ac:spMkLst>
            <pc:docMk/>
            <pc:sldMk cId="315072314" sldId="263"/>
            <ac:spMk id="59" creationId="{C8D9C5DD-B8B3-46A0-8FBC-EE462F96C4E5}"/>
          </ac:spMkLst>
        </pc:spChg>
        <pc:grpChg chg="add del">
          <ac:chgData name="MILLER DUVAN INFANTE PEREZ" userId="592c37f1-f864-46df-8d79-4b5ce535b2fb" providerId="ADAL" clId="{7F972651-6D4C-4074-B935-96ACC06ACCB3}" dt="2025-10-11T04:52:31.656" v="157" actId="26606"/>
          <ac:grpSpMkLst>
            <pc:docMk/>
            <pc:sldMk cId="315072314" sldId="263"/>
            <ac:grpSpMk id="14" creationId="{7C34EE77-74D1-42B4-801B-40B35A68C127}"/>
          </ac:grpSpMkLst>
        </pc:grpChg>
        <pc:grpChg chg="add del">
          <ac:chgData name="MILLER DUVAN INFANTE PEREZ" userId="592c37f1-f864-46df-8d79-4b5ce535b2fb" providerId="ADAL" clId="{7F972651-6D4C-4074-B935-96ACC06ACCB3}" dt="2025-10-11T04:52:31.656" v="157" actId="26606"/>
          <ac:grpSpMkLst>
            <pc:docMk/>
            <pc:sldMk cId="315072314" sldId="263"/>
            <ac:grpSpMk id="24" creationId="{70E4CB9D-2256-4786-8DDF-ADFBF3533745}"/>
          </ac:grpSpMkLst>
        </pc:grpChg>
        <pc:grpChg chg="add del">
          <ac:chgData name="MILLER DUVAN INFANTE PEREZ" userId="592c37f1-f864-46df-8d79-4b5ce535b2fb" providerId="ADAL" clId="{7F972651-6D4C-4074-B935-96ACC06ACCB3}" dt="2025-10-11T04:52:31.656" v="157" actId="26606"/>
          <ac:grpSpMkLst>
            <pc:docMk/>
            <pc:sldMk cId="315072314" sldId="263"/>
            <ac:grpSpMk id="30" creationId="{568E6F37-AE05-46BF-A77F-5505926E92C6}"/>
          </ac:grpSpMkLst>
        </pc:grpChg>
        <pc:grpChg chg="add del">
          <ac:chgData name="MILLER DUVAN INFANTE PEREZ" userId="592c37f1-f864-46df-8d79-4b5ce535b2fb" providerId="ADAL" clId="{7F972651-6D4C-4074-B935-96ACC06ACCB3}" dt="2025-10-11T04:52:33.626" v="159" actId="26606"/>
          <ac:grpSpMkLst>
            <pc:docMk/>
            <pc:sldMk cId="315072314" sldId="263"/>
            <ac:grpSpMk id="40" creationId="{68735E28-7236-42D8-A5E1-A0F302FE879A}"/>
          </ac:grpSpMkLst>
        </pc:grpChg>
        <pc:grpChg chg="add del">
          <ac:chgData name="MILLER DUVAN INFANTE PEREZ" userId="592c37f1-f864-46df-8d79-4b5ce535b2fb" providerId="ADAL" clId="{7F972651-6D4C-4074-B935-96ACC06ACCB3}" dt="2025-10-11T04:52:33.626" v="159" actId="26606"/>
          <ac:grpSpMkLst>
            <pc:docMk/>
            <pc:sldMk cId="315072314" sldId="263"/>
            <ac:grpSpMk id="47" creationId="{9EED3885-4010-4FBE-A045-DC59CAE78290}"/>
          </ac:grpSpMkLst>
        </pc:grpChg>
        <pc:grpChg chg="add del">
          <ac:chgData name="MILLER DUVAN INFANTE PEREZ" userId="592c37f1-f864-46df-8d79-4b5ce535b2fb" providerId="ADAL" clId="{7F972651-6D4C-4074-B935-96ACC06ACCB3}" dt="2025-10-11T04:52:33.626" v="159" actId="26606"/>
          <ac:grpSpMkLst>
            <pc:docMk/>
            <pc:sldMk cId="315072314" sldId="263"/>
            <ac:grpSpMk id="49" creationId="{70E3F9FC-BB7B-433D-8A4F-1BCFA582E019}"/>
          </ac:grpSpMkLst>
        </pc:grpChg>
        <pc:grpChg chg="add">
          <ac:chgData name="MILLER DUVAN INFANTE PEREZ" userId="592c37f1-f864-46df-8d79-4b5ce535b2fb" providerId="ADAL" clId="{7F972651-6D4C-4074-B935-96ACC06ACCB3}" dt="2025-10-11T04:52:33.637" v="160" actId="26606"/>
          <ac:grpSpMkLst>
            <pc:docMk/>
            <pc:sldMk cId="315072314" sldId="263"/>
            <ac:grpSpMk id="54" creationId="{7C34EE77-74D1-42B4-801B-40B35A68C127}"/>
          </ac:grpSpMkLst>
        </pc:grpChg>
        <pc:grpChg chg="add">
          <ac:chgData name="MILLER DUVAN INFANTE PEREZ" userId="592c37f1-f864-46df-8d79-4b5ce535b2fb" providerId="ADAL" clId="{7F972651-6D4C-4074-B935-96ACC06ACCB3}" dt="2025-10-11T04:52:33.637" v="160" actId="26606"/>
          <ac:grpSpMkLst>
            <pc:docMk/>
            <pc:sldMk cId="315072314" sldId="263"/>
            <ac:grpSpMk id="56" creationId="{70E4CB9D-2256-4786-8DDF-ADFBF3533745}"/>
          </ac:grpSpMkLst>
        </pc:grpChg>
        <pc:grpChg chg="add">
          <ac:chgData name="MILLER DUVAN INFANTE PEREZ" userId="592c37f1-f864-46df-8d79-4b5ce535b2fb" providerId="ADAL" clId="{7F972651-6D4C-4074-B935-96ACC06ACCB3}" dt="2025-10-11T04:52:33.637" v="160" actId="26606"/>
          <ac:grpSpMkLst>
            <pc:docMk/>
            <pc:sldMk cId="315072314" sldId="263"/>
            <ac:grpSpMk id="58" creationId="{568E6F37-AE05-46BF-A77F-5505926E92C6}"/>
          </ac:grpSpMkLst>
        </pc:grpChg>
      </pc:sldChg>
      <pc:sldChg chg="addSp delSp modSp mod setBg">
        <pc:chgData name="MILLER DUVAN INFANTE PEREZ" userId="592c37f1-f864-46df-8d79-4b5ce535b2fb" providerId="ADAL" clId="{7F972651-6D4C-4074-B935-96ACC06ACCB3}" dt="2025-10-11T04:52:53.582" v="165" actId="26606"/>
        <pc:sldMkLst>
          <pc:docMk/>
          <pc:sldMk cId="262300440" sldId="264"/>
        </pc:sldMkLst>
        <pc:spChg chg="mod">
          <ac:chgData name="MILLER DUVAN INFANTE PEREZ" userId="592c37f1-f864-46df-8d79-4b5ce535b2fb" providerId="ADAL" clId="{7F972651-6D4C-4074-B935-96ACC06ACCB3}" dt="2025-10-11T04:52:53.582" v="165" actId="26606"/>
          <ac:spMkLst>
            <pc:docMk/>
            <pc:sldMk cId="262300440" sldId="264"/>
            <ac:spMk id="2" creationId="{9836A148-0893-6006-4E7E-192564C81BEA}"/>
          </ac:spMkLst>
        </pc:spChg>
        <pc:spChg chg="mod">
          <ac:chgData name="MILLER DUVAN INFANTE PEREZ" userId="592c37f1-f864-46df-8d79-4b5ce535b2fb" providerId="ADAL" clId="{7F972651-6D4C-4074-B935-96ACC06ACCB3}" dt="2025-10-11T04:52:53.582" v="165" actId="26606"/>
          <ac:spMkLst>
            <pc:docMk/>
            <pc:sldMk cId="262300440" sldId="264"/>
            <ac:spMk id="3" creationId="{E0AAA353-B0D4-4A7E-E2A1-83CC24EC3FDC}"/>
          </ac:spMkLst>
        </pc:spChg>
        <pc:spChg chg="add del">
          <ac:chgData name="MILLER DUVAN INFANTE PEREZ" userId="592c37f1-f864-46df-8d79-4b5ce535b2fb" providerId="ADAL" clId="{7F972651-6D4C-4074-B935-96ACC06ACCB3}" dt="2025-10-11T04:52:49.369" v="162" actId="26606"/>
          <ac:spMkLst>
            <pc:docMk/>
            <pc:sldMk cId="262300440" sldId="264"/>
            <ac:spMk id="10" creationId="{5A0118C5-4F8D-4CF4-BADD-53FEACC6C42A}"/>
          </ac:spMkLst>
        </pc:spChg>
        <pc:spChg chg="add del">
          <ac:chgData name="MILLER DUVAN INFANTE PEREZ" userId="592c37f1-f864-46df-8d79-4b5ce535b2fb" providerId="ADAL" clId="{7F972651-6D4C-4074-B935-96ACC06ACCB3}" dt="2025-10-11T04:52:49.369" v="162" actId="26606"/>
          <ac:spMkLst>
            <pc:docMk/>
            <pc:sldMk cId="262300440" sldId="264"/>
            <ac:spMk id="12" creationId="{EAED1919-54A1-41C9-B30B-A3FF3F58E38B}"/>
          </ac:spMkLst>
        </pc:spChg>
        <pc:spChg chg="add del">
          <ac:chgData name="MILLER DUVAN INFANTE PEREZ" userId="592c37f1-f864-46df-8d79-4b5ce535b2fb" providerId="ADAL" clId="{7F972651-6D4C-4074-B935-96ACC06ACCB3}" dt="2025-10-11T04:52:49.369" v="162" actId="26606"/>
          <ac:spMkLst>
            <pc:docMk/>
            <pc:sldMk cId="262300440" sldId="264"/>
            <ac:spMk id="18" creationId="{FFFEB18F-F81F-4CED-BE64-EB888A77C3B8}"/>
          </ac:spMkLst>
        </pc:spChg>
        <pc:spChg chg="add del">
          <ac:chgData name="MILLER DUVAN INFANTE PEREZ" userId="592c37f1-f864-46df-8d79-4b5ce535b2fb" providerId="ADAL" clId="{7F972651-6D4C-4074-B935-96ACC06ACCB3}" dt="2025-10-11T04:52:53.539" v="164" actId="26606"/>
          <ac:spMkLst>
            <pc:docMk/>
            <pc:sldMk cId="262300440" sldId="264"/>
            <ac:spMk id="195" creationId="{5A0118C5-4F8D-4CF4-BADD-53FEACC6C42A}"/>
          </ac:spMkLst>
        </pc:spChg>
        <pc:spChg chg="add del">
          <ac:chgData name="MILLER DUVAN INFANTE PEREZ" userId="592c37f1-f864-46df-8d79-4b5ce535b2fb" providerId="ADAL" clId="{7F972651-6D4C-4074-B935-96ACC06ACCB3}" dt="2025-10-11T04:52:53.539" v="164" actId="26606"/>
          <ac:spMkLst>
            <pc:docMk/>
            <pc:sldMk cId="262300440" sldId="264"/>
            <ac:spMk id="196" creationId="{8EEB3127-4A39-4F76-935D-6AC8D51AC0CE}"/>
          </ac:spMkLst>
        </pc:spChg>
        <pc:spChg chg="add del">
          <ac:chgData name="MILLER DUVAN INFANTE PEREZ" userId="592c37f1-f864-46df-8d79-4b5ce535b2fb" providerId="ADAL" clId="{7F972651-6D4C-4074-B935-96ACC06ACCB3}" dt="2025-10-11T04:52:53.539" v="164" actId="26606"/>
          <ac:spMkLst>
            <pc:docMk/>
            <pc:sldMk cId="262300440" sldId="264"/>
            <ac:spMk id="197" creationId="{98F2E216-6526-433B-8072-DEE222DC93A8}"/>
          </ac:spMkLst>
        </pc:spChg>
        <pc:spChg chg="add del">
          <ac:chgData name="MILLER DUVAN INFANTE PEREZ" userId="592c37f1-f864-46df-8d79-4b5ce535b2fb" providerId="ADAL" clId="{7F972651-6D4C-4074-B935-96ACC06ACCB3}" dt="2025-10-11T04:52:53.539" v="164" actId="26606"/>
          <ac:spMkLst>
            <pc:docMk/>
            <pc:sldMk cId="262300440" sldId="264"/>
            <ac:spMk id="198" creationId="{FFFEB18F-F81F-4CED-BE64-EB888A77C3B8}"/>
          </ac:spMkLst>
        </pc:spChg>
        <pc:spChg chg="add">
          <ac:chgData name="MILLER DUVAN INFANTE PEREZ" userId="592c37f1-f864-46df-8d79-4b5ce535b2fb" providerId="ADAL" clId="{7F972651-6D4C-4074-B935-96ACC06ACCB3}" dt="2025-10-11T04:52:53.582" v="165" actId="26606"/>
          <ac:spMkLst>
            <pc:docMk/>
            <pc:sldMk cId="262300440" sldId="264"/>
            <ac:spMk id="371" creationId="{5A0118C5-4F8D-4CF4-BADD-53FEACC6C42A}"/>
          </ac:spMkLst>
        </pc:spChg>
        <pc:spChg chg="add">
          <ac:chgData name="MILLER DUVAN INFANTE PEREZ" userId="592c37f1-f864-46df-8d79-4b5ce535b2fb" providerId="ADAL" clId="{7F972651-6D4C-4074-B935-96ACC06ACCB3}" dt="2025-10-11T04:52:53.582" v="165" actId="26606"/>
          <ac:spMkLst>
            <pc:docMk/>
            <pc:sldMk cId="262300440" sldId="264"/>
            <ac:spMk id="372" creationId="{EAED1919-54A1-41C9-B30B-A3FF3F58E38B}"/>
          </ac:spMkLst>
        </pc:spChg>
        <pc:spChg chg="add">
          <ac:chgData name="MILLER DUVAN INFANTE PEREZ" userId="592c37f1-f864-46df-8d79-4b5ce535b2fb" providerId="ADAL" clId="{7F972651-6D4C-4074-B935-96ACC06ACCB3}" dt="2025-10-11T04:52:53.582" v="165" actId="26606"/>
          <ac:spMkLst>
            <pc:docMk/>
            <pc:sldMk cId="262300440" sldId="264"/>
            <ac:spMk id="374" creationId="{FFFEB18F-F81F-4CED-BE64-EB888A77C3B8}"/>
          </ac:spMkLst>
        </pc:spChg>
        <pc:grpChg chg="add del">
          <ac:chgData name="MILLER DUVAN INFANTE PEREZ" userId="592c37f1-f864-46df-8d79-4b5ce535b2fb" providerId="ADAL" clId="{7F972651-6D4C-4074-B935-96ACC06ACCB3}" dt="2025-10-11T04:52:49.369" v="162" actId="26606"/>
          <ac:grpSpMkLst>
            <pc:docMk/>
            <pc:sldMk cId="262300440" sldId="264"/>
            <ac:grpSpMk id="14" creationId="{C4751043-2EE3-4222-9979-8E61D93DA8DC}"/>
          </ac:grpSpMkLst>
        </pc:grpChg>
        <pc:grpChg chg="add del">
          <ac:chgData name="MILLER DUVAN INFANTE PEREZ" userId="592c37f1-f864-46df-8d79-4b5ce535b2fb" providerId="ADAL" clId="{7F972651-6D4C-4074-B935-96ACC06ACCB3}" dt="2025-10-11T04:52:49.369" v="162" actId="26606"/>
          <ac:grpSpMkLst>
            <pc:docMk/>
            <pc:sldMk cId="262300440" sldId="264"/>
            <ac:grpSpMk id="20" creationId="{00E015F5-1A99-4E40-BC3D-7707802996B5}"/>
          </ac:grpSpMkLst>
        </pc:grpChg>
        <pc:grpChg chg="add del">
          <ac:chgData name="MILLER DUVAN INFANTE PEREZ" userId="592c37f1-f864-46df-8d79-4b5ce535b2fb" providerId="ADAL" clId="{7F972651-6D4C-4074-B935-96ACC06ACCB3}" dt="2025-10-11T04:52:49.369" v="162" actId="26606"/>
          <ac:grpSpMkLst>
            <pc:docMk/>
            <pc:sldMk cId="262300440" sldId="264"/>
            <ac:grpSpMk id="24" creationId="{5468B3A9-705E-43C3-A742-0619B0D8F2EE}"/>
          </ac:grpSpMkLst>
        </pc:grpChg>
        <pc:grpChg chg="add del">
          <ac:chgData name="MILLER DUVAN INFANTE PEREZ" userId="592c37f1-f864-46df-8d79-4b5ce535b2fb" providerId="ADAL" clId="{7F972651-6D4C-4074-B935-96ACC06ACCB3}" dt="2025-10-11T04:52:53.539" v="164" actId="26606"/>
          <ac:grpSpMkLst>
            <pc:docMk/>
            <pc:sldMk cId="262300440" sldId="264"/>
            <ac:grpSpMk id="199" creationId="{00E015F5-1A99-4E40-BC3D-7707802996B5}"/>
          </ac:grpSpMkLst>
        </pc:grpChg>
        <pc:grpChg chg="add del">
          <ac:chgData name="MILLER DUVAN INFANTE PEREZ" userId="592c37f1-f864-46df-8d79-4b5ce535b2fb" providerId="ADAL" clId="{7F972651-6D4C-4074-B935-96ACC06ACCB3}" dt="2025-10-11T04:52:53.539" v="164" actId="26606"/>
          <ac:grpSpMkLst>
            <pc:docMk/>
            <pc:sldMk cId="262300440" sldId="264"/>
            <ac:grpSpMk id="201" creationId="{0AD1D347-1879-4D73-8825-EB52119D1B47}"/>
          </ac:grpSpMkLst>
        </pc:grpChg>
        <pc:grpChg chg="add">
          <ac:chgData name="MILLER DUVAN INFANTE PEREZ" userId="592c37f1-f864-46df-8d79-4b5ce535b2fb" providerId="ADAL" clId="{7F972651-6D4C-4074-B935-96ACC06ACCB3}" dt="2025-10-11T04:52:53.582" v="165" actId="26606"/>
          <ac:grpSpMkLst>
            <pc:docMk/>
            <pc:sldMk cId="262300440" sldId="264"/>
            <ac:grpSpMk id="373" creationId="{C4751043-2EE3-4222-9979-8E61D93DA8DC}"/>
          </ac:grpSpMkLst>
        </pc:grpChg>
        <pc:grpChg chg="add">
          <ac:chgData name="MILLER DUVAN INFANTE PEREZ" userId="592c37f1-f864-46df-8d79-4b5ce535b2fb" providerId="ADAL" clId="{7F972651-6D4C-4074-B935-96ACC06ACCB3}" dt="2025-10-11T04:52:53.582" v="165" actId="26606"/>
          <ac:grpSpMkLst>
            <pc:docMk/>
            <pc:sldMk cId="262300440" sldId="264"/>
            <ac:grpSpMk id="375" creationId="{00E015F5-1A99-4E40-BC3D-7707802996B5}"/>
          </ac:grpSpMkLst>
        </pc:grpChg>
        <pc:grpChg chg="add">
          <ac:chgData name="MILLER DUVAN INFANTE PEREZ" userId="592c37f1-f864-46df-8d79-4b5ce535b2fb" providerId="ADAL" clId="{7F972651-6D4C-4074-B935-96ACC06ACCB3}" dt="2025-10-11T04:52:53.582" v="165" actId="26606"/>
          <ac:grpSpMkLst>
            <pc:docMk/>
            <pc:sldMk cId="262300440" sldId="264"/>
            <ac:grpSpMk id="376" creationId="{5468B3A9-705E-43C3-A742-0619B0D8F2EE}"/>
          </ac:grpSpMkLst>
        </pc:grpChg>
        <pc:picChg chg="add mod ord">
          <ac:chgData name="MILLER DUVAN INFANTE PEREZ" userId="592c37f1-f864-46df-8d79-4b5ce535b2fb" providerId="ADAL" clId="{7F972651-6D4C-4074-B935-96ACC06ACCB3}" dt="2025-10-11T04:52:53.582" v="165" actId="26606"/>
          <ac:picMkLst>
            <pc:docMk/>
            <pc:sldMk cId="262300440" sldId="264"/>
            <ac:picMk id="5" creationId="{552438BF-BA41-9AF3-6839-B5BE49D08C55}"/>
          </ac:picMkLst>
        </pc:picChg>
      </pc:sldChg>
      <pc:sldChg chg="addSp modSp mod setBg">
        <pc:chgData name="MILLER DUVAN INFANTE PEREZ" userId="592c37f1-f864-46df-8d79-4b5ce535b2fb" providerId="ADAL" clId="{7F972651-6D4C-4074-B935-96ACC06ACCB3}" dt="2025-10-11T04:52:59.340" v="166" actId="26606"/>
        <pc:sldMkLst>
          <pc:docMk/>
          <pc:sldMk cId="2628211439" sldId="265"/>
        </pc:sldMkLst>
        <pc:spChg chg="mo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2" creationId="{CC4A280F-8FDF-57AB-D35D-EB8DA0F4D9A5}"/>
          </ac:spMkLst>
        </pc:spChg>
        <pc:spChg chg="mo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3" creationId="{E5CF2F6B-EB69-6C61-0A85-9DA888F2AB17}"/>
          </ac:spMkLst>
        </pc:spChg>
        <pc:spChg chg="ad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8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10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20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2:59.340" v="166" actId="26606"/>
          <ac:spMkLst>
            <pc:docMk/>
            <pc:sldMk cId="2628211439" sldId="265"/>
            <ac:spMk id="28" creationId="{B4806F9C-3233-4FC3-B300-D5AA58A5CD8F}"/>
          </ac:spMkLst>
        </pc:spChg>
        <pc:grpChg chg="add">
          <ac:chgData name="MILLER DUVAN INFANTE PEREZ" userId="592c37f1-f864-46df-8d79-4b5ce535b2fb" providerId="ADAL" clId="{7F972651-6D4C-4074-B935-96ACC06ACCB3}" dt="2025-10-11T04:52:59.340" v="166" actId="26606"/>
          <ac:grpSpMkLst>
            <pc:docMk/>
            <pc:sldMk cId="2628211439" sldId="265"/>
            <ac:grpSpMk id="12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2:59.340" v="166" actId="26606"/>
          <ac:grpSpMkLst>
            <pc:docMk/>
            <pc:sldMk cId="2628211439" sldId="265"/>
            <ac:grpSpMk id="22" creationId="{9EED3885-4010-4FBE-A045-DC59CAE78290}"/>
          </ac:grpSpMkLst>
        </pc:grpChg>
        <pc:grpChg chg="add">
          <ac:chgData name="MILLER DUVAN INFANTE PEREZ" userId="592c37f1-f864-46df-8d79-4b5ce535b2fb" providerId="ADAL" clId="{7F972651-6D4C-4074-B935-96ACC06ACCB3}" dt="2025-10-11T04:52:59.340" v="166" actId="26606"/>
          <ac:grpSpMkLst>
            <pc:docMk/>
            <pc:sldMk cId="2628211439" sldId="265"/>
            <ac:grpSpMk id="30" creationId="{70E3F9FC-BB7B-433D-8A4F-1BCFA582E019}"/>
          </ac:grpSpMkLst>
        </pc:grpChg>
      </pc:sldChg>
      <pc:sldChg chg="addSp modSp mod setBg">
        <pc:chgData name="MILLER DUVAN INFANTE PEREZ" userId="592c37f1-f864-46df-8d79-4b5ce535b2fb" providerId="ADAL" clId="{7F972651-6D4C-4074-B935-96ACC06ACCB3}" dt="2025-10-11T04:53:02.013" v="167" actId="26606"/>
        <pc:sldMkLst>
          <pc:docMk/>
          <pc:sldMk cId="1027840718" sldId="266"/>
        </pc:sldMkLst>
        <pc:spChg chg="mo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2" creationId="{F18D4184-EF22-3E93-B49B-6BFCBF385B72}"/>
          </ac:spMkLst>
        </pc:spChg>
        <pc:spChg chg="mo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3" creationId="{64551C13-3550-7A3F-C06B-368D9574DFC1}"/>
          </ac:spMkLst>
        </pc:spChg>
        <pc:spChg chg="ad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8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10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20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3:02.013" v="167" actId="26606"/>
          <ac:spMkLst>
            <pc:docMk/>
            <pc:sldMk cId="1027840718" sldId="266"/>
            <ac:spMk id="28" creationId="{B4806F9C-3233-4FC3-B300-D5AA58A5CD8F}"/>
          </ac:spMkLst>
        </pc:spChg>
        <pc:grpChg chg="add">
          <ac:chgData name="MILLER DUVAN INFANTE PEREZ" userId="592c37f1-f864-46df-8d79-4b5ce535b2fb" providerId="ADAL" clId="{7F972651-6D4C-4074-B935-96ACC06ACCB3}" dt="2025-10-11T04:53:02.013" v="167" actId="26606"/>
          <ac:grpSpMkLst>
            <pc:docMk/>
            <pc:sldMk cId="1027840718" sldId="266"/>
            <ac:grpSpMk id="12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3:02.013" v="167" actId="26606"/>
          <ac:grpSpMkLst>
            <pc:docMk/>
            <pc:sldMk cId="1027840718" sldId="266"/>
            <ac:grpSpMk id="22" creationId="{9EED3885-4010-4FBE-A045-DC59CAE78290}"/>
          </ac:grpSpMkLst>
        </pc:grpChg>
        <pc:grpChg chg="add">
          <ac:chgData name="MILLER DUVAN INFANTE PEREZ" userId="592c37f1-f864-46df-8d79-4b5ce535b2fb" providerId="ADAL" clId="{7F972651-6D4C-4074-B935-96ACC06ACCB3}" dt="2025-10-11T04:53:02.013" v="167" actId="26606"/>
          <ac:grpSpMkLst>
            <pc:docMk/>
            <pc:sldMk cId="1027840718" sldId="266"/>
            <ac:grpSpMk id="30" creationId="{70E3F9FC-BB7B-433D-8A4F-1BCFA582E019}"/>
          </ac:grpSpMkLst>
        </pc:grpChg>
      </pc:sldChg>
      <pc:sldChg chg="addSp modSp mod setBg">
        <pc:chgData name="MILLER DUVAN INFANTE PEREZ" userId="592c37f1-f864-46df-8d79-4b5ce535b2fb" providerId="ADAL" clId="{7F972651-6D4C-4074-B935-96ACC06ACCB3}" dt="2025-10-11T04:53:18.885" v="170" actId="1076"/>
        <pc:sldMkLst>
          <pc:docMk/>
          <pc:sldMk cId="737077113" sldId="267"/>
        </pc:sldMkLst>
        <pc:spChg chg="mod">
          <ac:chgData name="MILLER DUVAN INFANTE PEREZ" userId="592c37f1-f864-46df-8d79-4b5ce535b2fb" providerId="ADAL" clId="{7F972651-6D4C-4074-B935-96ACC06ACCB3}" dt="2025-10-11T04:53:05.222" v="168" actId="26606"/>
          <ac:spMkLst>
            <pc:docMk/>
            <pc:sldMk cId="737077113" sldId="267"/>
            <ac:spMk id="2" creationId="{9722C745-767A-CD40-A0A3-34962489DB82}"/>
          </ac:spMkLst>
        </pc:spChg>
        <pc:spChg chg="mod ord">
          <ac:chgData name="MILLER DUVAN INFANTE PEREZ" userId="592c37f1-f864-46df-8d79-4b5ce535b2fb" providerId="ADAL" clId="{7F972651-6D4C-4074-B935-96ACC06ACCB3}" dt="2025-10-11T04:53:05.222" v="168" actId="26606"/>
          <ac:spMkLst>
            <pc:docMk/>
            <pc:sldMk cId="737077113" sldId="267"/>
            <ac:spMk id="3" creationId="{224A497A-1AC9-6A71-D4BA-CB49F3BD9565}"/>
          </ac:spMkLst>
        </pc:spChg>
        <pc:spChg chg="add">
          <ac:chgData name="MILLER DUVAN INFANTE PEREZ" userId="592c37f1-f864-46df-8d79-4b5ce535b2fb" providerId="ADAL" clId="{7F972651-6D4C-4074-B935-96ACC06ACCB3}" dt="2025-10-11T04:53:05.222" v="168" actId="26606"/>
          <ac:spMkLst>
            <pc:docMk/>
            <pc:sldMk cId="737077113" sldId="267"/>
            <ac:spMk id="12" creationId="{5A0118C5-4F8D-4CF4-BADD-53FEACC6C42A}"/>
          </ac:spMkLst>
        </pc:spChg>
        <pc:spChg chg="add">
          <ac:chgData name="MILLER DUVAN INFANTE PEREZ" userId="592c37f1-f864-46df-8d79-4b5ce535b2fb" providerId="ADAL" clId="{7F972651-6D4C-4074-B935-96ACC06ACCB3}" dt="2025-10-11T04:53:05.222" v="168" actId="26606"/>
          <ac:spMkLst>
            <pc:docMk/>
            <pc:sldMk cId="737077113" sldId="267"/>
            <ac:spMk id="14" creationId="{037C701E-5151-4086-9CF2-7F44AA38A6F5}"/>
          </ac:spMkLst>
        </pc:spChg>
        <pc:spChg chg="add">
          <ac:chgData name="MILLER DUVAN INFANTE PEREZ" userId="592c37f1-f864-46df-8d79-4b5ce535b2fb" providerId="ADAL" clId="{7F972651-6D4C-4074-B935-96ACC06ACCB3}" dt="2025-10-11T04:53:05.222" v="168" actId="26606"/>
          <ac:spMkLst>
            <pc:docMk/>
            <pc:sldMk cId="737077113" sldId="267"/>
            <ac:spMk id="16" creationId="{E656C08E-A84B-4C76-9D3B-46237B5A9751}"/>
          </ac:spMkLst>
        </pc:spChg>
        <pc:grpChg chg="add">
          <ac:chgData name="MILLER DUVAN INFANTE PEREZ" userId="592c37f1-f864-46df-8d79-4b5ce535b2fb" providerId="ADAL" clId="{7F972651-6D4C-4074-B935-96ACC06ACCB3}" dt="2025-10-11T04:53:05.222" v="168" actId="26606"/>
          <ac:grpSpMkLst>
            <pc:docMk/>
            <pc:sldMk cId="737077113" sldId="267"/>
            <ac:grpSpMk id="18" creationId="{72FB3F6E-946C-4B30-8EAA-64FA3056D06D}"/>
          </ac:grpSpMkLst>
        </pc:grpChg>
        <pc:picChg chg="add mod">
          <ac:chgData name="MILLER DUVAN INFANTE PEREZ" userId="592c37f1-f864-46df-8d79-4b5ce535b2fb" providerId="ADAL" clId="{7F972651-6D4C-4074-B935-96ACC06ACCB3}" dt="2025-10-11T04:53:15.872" v="169" actId="1076"/>
          <ac:picMkLst>
            <pc:docMk/>
            <pc:sldMk cId="737077113" sldId="267"/>
            <ac:picMk id="5" creationId="{B68DB57F-ECB0-0C1C-42F6-B48831CA0FA1}"/>
          </ac:picMkLst>
        </pc:picChg>
        <pc:picChg chg="add mod">
          <ac:chgData name="MILLER DUVAN INFANTE PEREZ" userId="592c37f1-f864-46df-8d79-4b5ce535b2fb" providerId="ADAL" clId="{7F972651-6D4C-4074-B935-96ACC06ACCB3}" dt="2025-10-11T04:53:18.885" v="170" actId="1076"/>
          <ac:picMkLst>
            <pc:docMk/>
            <pc:sldMk cId="737077113" sldId="267"/>
            <ac:picMk id="7" creationId="{8230524A-EB3A-03F5-A86A-19EA67A1618C}"/>
          </ac:picMkLst>
        </pc:picChg>
      </pc:sldChg>
      <pc:sldChg chg="addSp modSp mod setBg">
        <pc:chgData name="MILLER DUVAN INFANTE PEREZ" userId="592c37f1-f864-46df-8d79-4b5ce535b2fb" providerId="ADAL" clId="{7F972651-6D4C-4074-B935-96ACC06ACCB3}" dt="2025-10-11T04:53:21.776" v="171" actId="26606"/>
        <pc:sldMkLst>
          <pc:docMk/>
          <pc:sldMk cId="2004133175" sldId="268"/>
        </pc:sldMkLst>
        <pc:spChg chg="mo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2" creationId="{1D7D3373-42DE-A49E-4764-ADF3C4321514}"/>
          </ac:spMkLst>
        </pc:spChg>
        <pc:spChg chg="mo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3" creationId="{E5FD44EE-BA7C-C4C2-831D-87E88CFC5641}"/>
          </ac:spMkLst>
        </pc:spChg>
        <pc:spChg chg="ad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8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10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20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3:21.776" v="171" actId="26606"/>
          <ac:spMkLst>
            <pc:docMk/>
            <pc:sldMk cId="2004133175" sldId="268"/>
            <ac:spMk id="28" creationId="{B4806F9C-3233-4FC3-B300-D5AA58A5CD8F}"/>
          </ac:spMkLst>
        </pc:spChg>
        <pc:grpChg chg="add">
          <ac:chgData name="MILLER DUVAN INFANTE PEREZ" userId="592c37f1-f864-46df-8d79-4b5ce535b2fb" providerId="ADAL" clId="{7F972651-6D4C-4074-B935-96ACC06ACCB3}" dt="2025-10-11T04:53:21.776" v="171" actId="26606"/>
          <ac:grpSpMkLst>
            <pc:docMk/>
            <pc:sldMk cId="2004133175" sldId="268"/>
            <ac:grpSpMk id="12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3:21.776" v="171" actId="26606"/>
          <ac:grpSpMkLst>
            <pc:docMk/>
            <pc:sldMk cId="2004133175" sldId="268"/>
            <ac:grpSpMk id="22" creationId="{9EED3885-4010-4FBE-A045-DC59CAE78290}"/>
          </ac:grpSpMkLst>
        </pc:grpChg>
        <pc:grpChg chg="add">
          <ac:chgData name="MILLER DUVAN INFANTE PEREZ" userId="592c37f1-f864-46df-8d79-4b5ce535b2fb" providerId="ADAL" clId="{7F972651-6D4C-4074-B935-96ACC06ACCB3}" dt="2025-10-11T04:53:21.776" v="171" actId="26606"/>
          <ac:grpSpMkLst>
            <pc:docMk/>
            <pc:sldMk cId="2004133175" sldId="268"/>
            <ac:grpSpMk id="30" creationId="{70E3F9FC-BB7B-433D-8A4F-1BCFA582E019}"/>
          </ac:grpSpMkLst>
        </pc:grpChg>
      </pc:sldChg>
      <pc:sldChg chg="addSp modSp mod setBg">
        <pc:chgData name="MILLER DUVAN INFANTE PEREZ" userId="592c37f1-f864-46df-8d79-4b5ce535b2fb" providerId="ADAL" clId="{7F972651-6D4C-4074-B935-96ACC06ACCB3}" dt="2025-10-11T04:53:25.107" v="172" actId="26606"/>
        <pc:sldMkLst>
          <pc:docMk/>
          <pc:sldMk cId="1735785784" sldId="269"/>
        </pc:sldMkLst>
        <pc:spChg chg="mo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2" creationId="{76C28B2B-2FBC-7994-C574-22EFBAAE5FD0}"/>
          </ac:spMkLst>
        </pc:spChg>
        <pc:spChg chg="mo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3" creationId="{99460205-CCC7-E567-5DF7-D1881C8E5E07}"/>
          </ac:spMkLst>
        </pc:spChg>
        <pc:spChg chg="ad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8" creationId="{E38F5530-DA31-4B62-8DF9-56A1A3B6B614}"/>
          </ac:spMkLst>
        </pc:spChg>
        <pc:spChg chg="ad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10" creationId="{4AEFAF95-013F-4375-AAF4-033AC93F5550}"/>
          </ac:spMkLst>
        </pc:spChg>
        <pc:spChg chg="ad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20" creationId="{FBB336D1-2562-4680-B29B-E22C603C0ED9}"/>
          </ac:spMkLst>
        </pc:spChg>
        <pc:spChg chg="add">
          <ac:chgData name="MILLER DUVAN INFANTE PEREZ" userId="592c37f1-f864-46df-8d79-4b5ce535b2fb" providerId="ADAL" clId="{7F972651-6D4C-4074-B935-96ACC06ACCB3}" dt="2025-10-11T04:53:25.107" v="172" actId="26606"/>
          <ac:spMkLst>
            <pc:docMk/>
            <pc:sldMk cId="1735785784" sldId="269"/>
            <ac:spMk id="28" creationId="{B4806F9C-3233-4FC3-B300-D5AA58A5CD8F}"/>
          </ac:spMkLst>
        </pc:spChg>
        <pc:grpChg chg="add">
          <ac:chgData name="MILLER DUVAN INFANTE PEREZ" userId="592c37f1-f864-46df-8d79-4b5ce535b2fb" providerId="ADAL" clId="{7F972651-6D4C-4074-B935-96ACC06ACCB3}" dt="2025-10-11T04:53:25.107" v="172" actId="26606"/>
          <ac:grpSpMkLst>
            <pc:docMk/>
            <pc:sldMk cId="1735785784" sldId="269"/>
            <ac:grpSpMk id="12" creationId="{68735E28-7236-42D8-A5E1-A0F302FE879A}"/>
          </ac:grpSpMkLst>
        </pc:grpChg>
        <pc:grpChg chg="add">
          <ac:chgData name="MILLER DUVAN INFANTE PEREZ" userId="592c37f1-f864-46df-8d79-4b5ce535b2fb" providerId="ADAL" clId="{7F972651-6D4C-4074-B935-96ACC06ACCB3}" dt="2025-10-11T04:53:25.107" v="172" actId="26606"/>
          <ac:grpSpMkLst>
            <pc:docMk/>
            <pc:sldMk cId="1735785784" sldId="269"/>
            <ac:grpSpMk id="22" creationId="{9EED3885-4010-4FBE-A045-DC59CAE78290}"/>
          </ac:grpSpMkLst>
        </pc:grpChg>
        <pc:grpChg chg="add">
          <ac:chgData name="MILLER DUVAN INFANTE PEREZ" userId="592c37f1-f864-46df-8d79-4b5ce535b2fb" providerId="ADAL" clId="{7F972651-6D4C-4074-B935-96ACC06ACCB3}" dt="2025-10-11T04:53:25.107" v="172" actId="26606"/>
          <ac:grpSpMkLst>
            <pc:docMk/>
            <pc:sldMk cId="1735785784" sldId="269"/>
            <ac:grpSpMk id="30" creationId="{70E3F9FC-BB7B-433D-8A4F-1BCFA582E019}"/>
          </ac:grpSpMkLst>
        </pc:grpChg>
      </pc:sldChg>
      <pc:sldChg chg="addSp delSp modSp mod setBg setClrOvrMap">
        <pc:chgData name="MILLER DUVAN INFANTE PEREZ" userId="592c37f1-f864-46df-8d79-4b5ce535b2fb" providerId="ADAL" clId="{7F972651-6D4C-4074-B935-96ACC06ACCB3}" dt="2025-10-11T04:53:37.201" v="179" actId="26606"/>
        <pc:sldMkLst>
          <pc:docMk/>
          <pc:sldMk cId="3419562434" sldId="270"/>
        </pc:sldMkLst>
        <pc:spChg chg="mo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2" creationId="{EF61CB89-7E03-C385-2D23-C3531A7C685A}"/>
          </ac:spMkLst>
        </pc:spChg>
        <pc:spChg chg="del">
          <ac:chgData name="MILLER DUVAN INFANTE PEREZ" userId="592c37f1-f864-46df-8d79-4b5ce535b2fb" providerId="ADAL" clId="{7F972651-6D4C-4074-B935-96ACC06ACCB3}" dt="2025-10-11T04:50:32.073" v="116" actId="478"/>
          <ac:spMkLst>
            <pc:docMk/>
            <pc:sldMk cId="3419562434" sldId="270"/>
            <ac:spMk id="3" creationId="{0B0F142B-1219-B7A5-7F3F-B39B67FB646F}"/>
          </ac:spMkLst>
        </pc:spChg>
        <pc:spChg chg="add del">
          <ac:chgData name="MILLER DUVAN INFANTE PEREZ" userId="592c37f1-f864-46df-8d79-4b5ce535b2fb" providerId="ADAL" clId="{7F972651-6D4C-4074-B935-96ACC06ACCB3}" dt="2025-10-11T04:53:36.356" v="176" actId="26606"/>
          <ac:spMkLst>
            <pc:docMk/>
            <pc:sldMk cId="3419562434" sldId="270"/>
            <ac:spMk id="7" creationId="{E265FA8F-035D-4B36-950E-FE4EB70677C3}"/>
          </ac:spMkLst>
        </pc:spChg>
        <pc:spChg chg="add del">
          <ac:chgData name="MILLER DUVAN INFANTE PEREZ" userId="592c37f1-f864-46df-8d79-4b5ce535b2fb" providerId="ADAL" clId="{7F972651-6D4C-4074-B935-96ACC06ACCB3}" dt="2025-10-11T04:53:36.356" v="176" actId="26606"/>
          <ac:spMkLst>
            <pc:docMk/>
            <pc:sldMk cId="3419562434" sldId="270"/>
            <ac:spMk id="9" creationId="{600E9BC5-9662-4990-B704-C99846AF9BA8}"/>
          </ac:spMkLst>
        </pc:spChg>
        <pc:spChg chg="add del">
          <ac:chgData name="MILLER DUVAN INFANTE PEREZ" userId="592c37f1-f864-46df-8d79-4b5ce535b2fb" providerId="ADAL" clId="{7F972651-6D4C-4074-B935-96ACC06ACCB3}" dt="2025-10-11T04:53:36.356" v="176" actId="26606"/>
          <ac:spMkLst>
            <pc:docMk/>
            <pc:sldMk cId="3419562434" sldId="270"/>
            <ac:spMk id="19" creationId="{C6E259F2-9362-412C-A479-9DF97405C64B}"/>
          </ac:spMkLst>
        </pc:spChg>
        <pc:spChg chg="add del">
          <ac:chgData name="MILLER DUVAN INFANTE PEREZ" userId="592c37f1-f864-46df-8d79-4b5ce535b2fb" providerId="ADAL" clId="{7F972651-6D4C-4074-B935-96ACC06ACCB3}" dt="2025-10-11T04:53:36.356" v="176" actId="26606"/>
          <ac:spMkLst>
            <pc:docMk/>
            <pc:sldMk cId="3419562434" sldId="270"/>
            <ac:spMk id="27" creationId="{BBB0790C-FC84-4BFB-B9A0-716303B8FABA}"/>
          </ac:spMkLst>
        </pc:spChg>
        <pc:spChg chg="add del">
          <ac:chgData name="MILLER DUVAN INFANTE PEREZ" userId="592c37f1-f864-46df-8d79-4b5ce535b2fb" providerId="ADAL" clId="{7F972651-6D4C-4074-B935-96ACC06ACCB3}" dt="2025-10-11T04:53:36.356" v="176" actId="26606"/>
          <ac:spMkLst>
            <pc:docMk/>
            <pc:sldMk cId="3419562434" sldId="270"/>
            <ac:spMk id="35" creationId="{32E16238-A3AC-483C-8D5D-CCBE10D132BF}"/>
          </ac:spMkLst>
        </pc:spChg>
        <pc:spChg chg="ad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39" creationId="{E265FA8F-035D-4B36-950E-FE4EB70677C3}"/>
          </ac:spMkLst>
        </pc:spChg>
        <pc:spChg chg="ad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40" creationId="{600E9BC5-9662-4990-B704-C99846AF9BA8}"/>
          </ac:spMkLst>
        </pc:spChg>
        <pc:spChg chg="ad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42" creationId="{C6E259F2-9362-412C-A479-9DF97405C64B}"/>
          </ac:spMkLst>
        </pc:spChg>
        <pc:spChg chg="ad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44" creationId="{BBB0790C-FC84-4BFB-B9A0-716303B8FABA}"/>
          </ac:spMkLst>
        </pc:spChg>
        <pc:spChg chg="add">
          <ac:chgData name="MILLER DUVAN INFANTE PEREZ" userId="592c37f1-f864-46df-8d79-4b5ce535b2fb" providerId="ADAL" clId="{7F972651-6D4C-4074-B935-96ACC06ACCB3}" dt="2025-10-11T04:53:37.201" v="179" actId="26606"/>
          <ac:spMkLst>
            <pc:docMk/>
            <pc:sldMk cId="3419562434" sldId="270"/>
            <ac:spMk id="46" creationId="{32E16238-A3AC-483C-8D5D-CCBE10D132BF}"/>
          </ac:spMkLst>
        </pc:spChg>
        <pc:grpChg chg="add del">
          <ac:chgData name="MILLER DUVAN INFANTE PEREZ" userId="592c37f1-f864-46df-8d79-4b5ce535b2fb" providerId="ADAL" clId="{7F972651-6D4C-4074-B935-96ACC06ACCB3}" dt="2025-10-11T04:53:36.356" v="176" actId="26606"/>
          <ac:grpSpMkLst>
            <pc:docMk/>
            <pc:sldMk cId="3419562434" sldId="270"/>
            <ac:grpSpMk id="11" creationId="{D3FD0FA2-301C-4DE0-A224-4432DD18D9F8}"/>
          </ac:grpSpMkLst>
        </pc:grpChg>
        <pc:grpChg chg="add del">
          <ac:chgData name="MILLER DUVAN INFANTE PEREZ" userId="592c37f1-f864-46df-8d79-4b5ce535b2fb" providerId="ADAL" clId="{7F972651-6D4C-4074-B935-96ACC06ACCB3}" dt="2025-10-11T04:53:36.356" v="176" actId="26606"/>
          <ac:grpSpMkLst>
            <pc:docMk/>
            <pc:sldMk cId="3419562434" sldId="270"/>
            <ac:grpSpMk id="21" creationId="{8808773A-7E2A-4725-A18F-9F75C8B704BC}"/>
          </ac:grpSpMkLst>
        </pc:grpChg>
        <pc:grpChg chg="add del">
          <ac:chgData name="MILLER DUVAN INFANTE PEREZ" userId="592c37f1-f864-46df-8d79-4b5ce535b2fb" providerId="ADAL" clId="{7F972651-6D4C-4074-B935-96ACC06ACCB3}" dt="2025-10-11T04:53:36.356" v="176" actId="26606"/>
          <ac:grpSpMkLst>
            <pc:docMk/>
            <pc:sldMk cId="3419562434" sldId="270"/>
            <ac:grpSpMk id="29" creationId="{48B3BD25-0D0D-4469-8795-BB3D2C29E575}"/>
          </ac:grpSpMkLst>
        </pc:grpChg>
        <pc:grpChg chg="add">
          <ac:chgData name="MILLER DUVAN INFANTE PEREZ" userId="592c37f1-f864-46df-8d79-4b5ce535b2fb" providerId="ADAL" clId="{7F972651-6D4C-4074-B935-96ACC06ACCB3}" dt="2025-10-11T04:53:37.201" v="179" actId="26606"/>
          <ac:grpSpMkLst>
            <pc:docMk/>
            <pc:sldMk cId="3419562434" sldId="270"/>
            <ac:grpSpMk id="41" creationId="{D3FD0FA2-301C-4DE0-A224-4432DD18D9F8}"/>
          </ac:grpSpMkLst>
        </pc:grpChg>
        <pc:grpChg chg="add">
          <ac:chgData name="MILLER DUVAN INFANTE PEREZ" userId="592c37f1-f864-46df-8d79-4b5ce535b2fb" providerId="ADAL" clId="{7F972651-6D4C-4074-B935-96ACC06ACCB3}" dt="2025-10-11T04:53:37.201" v="179" actId="26606"/>
          <ac:grpSpMkLst>
            <pc:docMk/>
            <pc:sldMk cId="3419562434" sldId="270"/>
            <ac:grpSpMk id="43" creationId="{8808773A-7E2A-4725-A18F-9F75C8B704BC}"/>
          </ac:grpSpMkLst>
        </pc:grpChg>
        <pc:grpChg chg="add">
          <ac:chgData name="MILLER DUVAN INFANTE PEREZ" userId="592c37f1-f864-46df-8d79-4b5ce535b2fb" providerId="ADAL" clId="{7F972651-6D4C-4074-B935-96ACC06ACCB3}" dt="2025-10-11T04:53:37.201" v="179" actId="26606"/>
          <ac:grpSpMkLst>
            <pc:docMk/>
            <pc:sldMk cId="3419562434" sldId="270"/>
            <ac:grpSpMk id="45" creationId="{48B3BD25-0D0D-4469-8795-BB3D2C29E575}"/>
          </ac:grpSpMkLst>
        </pc:grpChg>
        <pc:picChg chg="add del">
          <ac:chgData name="MILLER DUVAN INFANTE PEREZ" userId="592c37f1-f864-46df-8d79-4b5ce535b2fb" providerId="ADAL" clId="{7F972651-6D4C-4074-B935-96ACC06ACCB3}" dt="2025-10-11T04:53:34.831" v="174" actId="26606"/>
          <ac:picMkLst>
            <pc:docMk/>
            <pc:sldMk cId="3419562434" sldId="270"/>
            <ac:picMk id="4" creationId="{1F017275-BA34-A438-BB89-02E3E38E4821}"/>
          </ac:picMkLst>
        </pc:picChg>
        <pc:picChg chg="add del">
          <ac:chgData name="MILLER DUVAN INFANTE PEREZ" userId="592c37f1-f864-46df-8d79-4b5ce535b2fb" providerId="ADAL" clId="{7F972651-6D4C-4074-B935-96ACC06ACCB3}" dt="2025-10-11T04:53:37.190" v="178" actId="26606"/>
          <ac:picMkLst>
            <pc:docMk/>
            <pc:sldMk cId="3419562434" sldId="270"/>
            <ac:picMk id="37" creationId="{1F017275-BA34-A438-BB89-02E3E38E4821}"/>
          </ac:picMkLst>
        </pc:picChg>
      </pc:sldChg>
      <pc:sldChg chg="del">
        <pc:chgData name="MILLER DUVAN INFANTE PEREZ" userId="592c37f1-f864-46df-8d79-4b5ce535b2fb" providerId="ADAL" clId="{7F972651-6D4C-4074-B935-96ACC06ACCB3}" dt="2025-10-11T04:50:42.510" v="121" actId="47"/>
        <pc:sldMkLst>
          <pc:docMk/>
          <pc:sldMk cId="1508204112" sldId="271"/>
        </pc:sldMkLst>
      </pc:sldChg>
      <pc:sldChg chg="del">
        <pc:chgData name="MILLER DUVAN INFANTE PEREZ" userId="592c37f1-f864-46df-8d79-4b5ce535b2fb" providerId="ADAL" clId="{7F972651-6D4C-4074-B935-96ACC06ACCB3}" dt="2025-10-11T04:50:42.352" v="120" actId="47"/>
        <pc:sldMkLst>
          <pc:docMk/>
          <pc:sldMk cId="2538803358" sldId="272"/>
        </pc:sldMkLst>
      </pc:sldChg>
      <pc:sldChg chg="del">
        <pc:chgData name="MILLER DUVAN INFANTE PEREZ" userId="592c37f1-f864-46df-8d79-4b5ce535b2fb" providerId="ADAL" clId="{7F972651-6D4C-4074-B935-96ACC06ACCB3}" dt="2025-10-11T04:50:42.208" v="119" actId="47"/>
        <pc:sldMkLst>
          <pc:docMk/>
          <pc:sldMk cId="386745871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BACB-9B1D-E68B-8880-2225E27BC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B6F4D-6B2C-E488-B3F4-B349265BE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72C00-C0C1-97B6-5F33-3C0045E9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75992-479F-9DC7-EA02-25006A1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0F0A3-E217-1DD0-AB30-1F75EE9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2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C9123-3913-7D6D-DA6C-49B63E62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1366DE-325F-3983-C23D-9D7D6D2B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0BA1C-33EC-8465-235F-927B6E7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52B47-8C36-292E-D248-723DEC2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D844B-B402-2694-A863-9456E276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43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CDBB9-977A-80B1-257D-B020BA3DA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C5DC11-DB7D-13C3-9295-23561B6A6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C73-4E73-0D62-FDB4-1E2E32A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602BE-6C15-4F89-34E9-48BB7933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FD1C1-CFD4-A568-2341-440D3A0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0757-E7CC-2A9A-3EF4-F08EF119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880A0-E058-C3C3-02C5-5AE389BB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40070-FE39-F8DC-6641-FC0A789E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0A48D-21B9-BBD5-312F-2679371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571C8-471B-3113-E8EB-3F17F7A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81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B66D-77B0-CA93-5E32-EE80FDC2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5CD75-4C6A-D4A3-544A-FC873088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15EF6-8361-EBBC-AF02-840CCE12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2763F-639B-0347-3C60-0629A1E5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6BA60-370D-A925-22D4-87DA6B97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5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8C130-E1A8-4C85-F36F-1306048E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C8C01-0056-55DE-627D-08CFC344A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DAB83-0479-D2FF-13FA-A949F2CC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67C68-6D4B-5C78-AA8E-AF0C71D1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28D59-3F78-AF88-522D-B1C86BB4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67D584-D633-3651-1DCC-EEAECAED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65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0C2F-03F5-0AD1-314C-E6319911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6B223-BA85-63C7-4E06-5EA8B0E5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190BE2-FDED-9B2C-DCD0-4314B7B3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060B9C-0AAE-9FCA-1BDF-726A45B7E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FA0820-635B-6031-CE1E-D32F6E074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755302-A5EB-65D3-33B7-47543406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6DCA8-F47C-6A24-E3CA-1B5DF387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303A06-CF0C-D2E8-755F-4238C4C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13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B540-4AF0-5E34-E1DB-4593F9C9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8F6AAC-08F9-7227-A8A1-99088EF9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7F2B61-77C7-4E17-F7F3-B7F77ACB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0B62A-4F3A-596E-DA30-456372F8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8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AAFD06-DFE9-3BE1-1020-03573AD4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A5B44B-9047-B8F6-8A69-2E1D01C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CAF2B-074E-7B76-FDBC-3D0B904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3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39038-AFDE-D51F-1144-A80043B4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191C7-14D0-1A3E-38DA-300EC56F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885078-372B-736A-0607-6BA92FAF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A9562-8807-7541-AE59-0E70F56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D71C1-0422-5F43-286D-4A617F59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19DAF-40B3-3DD1-34C0-EFCD471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55FB-7398-1E5D-D07A-58D645B3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9AA17-1485-6D53-C495-9934ACEE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7477C-99EF-B4F9-C9FF-832BB99B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F8E99-3E93-0CB4-3906-7990F6B3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027C3-893F-4042-CF2B-3BF28289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57083-F3E9-838F-B439-F02990E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3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0DBD06-9A95-0A0F-9EC5-2993C06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97EA3-BDAF-68A7-05DF-EE11F03F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7D8AF-9CAA-E9AE-A3F9-E1D30EBE6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950B-03C7-44B5-9F35-722BD73BB68E}" type="datetimeFigureOut">
              <a:rPr lang="es-CO" smtClean="0"/>
              <a:t>10/10/2025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59999-8320-5777-42D6-01E58A1A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7DA00-9AB1-53E9-83E0-FB2700CD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9A11A-E7AC-4566-9799-40E0A844FB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6DFA5309-A104-7D59-4DDE-B0A6B79F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-446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97BB7D-ED18-DCC1-7EFA-A932CAB0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Energy Storage Project: Battery Systems for Vehicles and Grid</a:t>
            </a:r>
            <a:endParaRPr lang="es-CO" sz="52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B184F-1480-0EB0-1EA3-DA3E7ACD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rgbClr val="FFFFFF"/>
                </a:solidFill>
              </a:rPr>
              <a:t>Presentado por: </a:t>
            </a:r>
          </a:p>
          <a:p>
            <a:r>
              <a:rPr lang="es-ES" sz="1500">
                <a:solidFill>
                  <a:srgbClr val="FFFFFF"/>
                </a:solidFill>
              </a:rPr>
              <a:t>Jesús Montes</a:t>
            </a:r>
          </a:p>
          <a:p>
            <a:r>
              <a:rPr lang="es-ES" sz="1500">
                <a:solidFill>
                  <a:srgbClr val="FFFFFF"/>
                </a:solidFill>
              </a:rPr>
              <a:t>Miller Infante</a:t>
            </a:r>
          </a:p>
          <a:p>
            <a:r>
              <a:rPr lang="es-ES" sz="1500">
                <a:solidFill>
                  <a:srgbClr val="FFFFFF"/>
                </a:solidFill>
              </a:rPr>
              <a:t>Mateo Herrán</a:t>
            </a:r>
            <a:endParaRPr lang="es-CO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4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8D4184-EF22-3E93-B49B-6BFCBF38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Desafíos y Soluciones</a:t>
            </a:r>
            <a:br>
              <a:rPr lang="es-CO" sz="4800" b="1">
                <a:solidFill>
                  <a:schemeClr val="bg1"/>
                </a:solidFill>
              </a:rPr>
            </a:b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51C13-3550-7A3F-C06B-368D9574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Desafíos Enfrentados:</a:t>
            </a:r>
            <a:endParaRPr lang="es-E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1. Calidad de Datos:</a:t>
            </a:r>
            <a:r>
              <a:rPr lang="es-ES" sz="1800">
                <a:solidFill>
                  <a:schemeClr val="bg1"/>
                </a:solidFill>
              </a:rPr>
              <a:t> Ruido en mediciones</a:t>
            </a:r>
          </a:p>
          <a:p>
            <a:pPr lvl="1"/>
            <a:r>
              <a:rPr lang="es-ES" sz="1800" i="1">
                <a:solidFill>
                  <a:schemeClr val="bg1"/>
                </a:solidFill>
              </a:rPr>
              <a:t>Solución:</a:t>
            </a:r>
            <a:r>
              <a:rPr lang="es-ES" sz="1800">
                <a:solidFill>
                  <a:schemeClr val="bg1"/>
                </a:solidFill>
              </a:rPr>
              <a:t> Algoritmos de suavizado adaptativo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2. Precisión SOC:</a:t>
            </a:r>
            <a:r>
              <a:rPr lang="es-ES" sz="1800">
                <a:solidFill>
                  <a:schemeClr val="bg1"/>
                </a:solidFill>
              </a:rPr>
              <a:t> Deriva en conteo de culombios</a:t>
            </a:r>
          </a:p>
          <a:p>
            <a:pPr lvl="1"/>
            <a:r>
              <a:rPr lang="es-ES" sz="1800" i="1">
                <a:solidFill>
                  <a:schemeClr val="bg1"/>
                </a:solidFill>
              </a:rPr>
              <a:t>Solución:</a:t>
            </a:r>
            <a:r>
              <a:rPr lang="es-ES" sz="1800">
                <a:solidFill>
                  <a:schemeClr val="bg1"/>
                </a:solidFill>
              </a:rPr>
              <a:t> Combinación con métodos de voltaje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3. Degradación No Lineal:</a:t>
            </a:r>
            <a:r>
              <a:rPr lang="es-ES" sz="1800">
                <a:solidFill>
                  <a:schemeClr val="bg1"/>
                </a:solidFill>
              </a:rPr>
              <a:t> Modelado complejo</a:t>
            </a:r>
          </a:p>
          <a:p>
            <a:pPr lvl="1"/>
            <a:r>
              <a:rPr lang="es-ES" sz="1800" i="1">
                <a:solidFill>
                  <a:schemeClr val="bg1"/>
                </a:solidFill>
              </a:rPr>
              <a:t>Solución:</a:t>
            </a:r>
            <a:r>
              <a:rPr lang="es-ES" sz="1800">
                <a:solidFill>
                  <a:schemeClr val="bg1"/>
                </a:solidFill>
              </a:rPr>
              <a:t> Aproximación por tasa de degradación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4. Dimensionamiento Óptimo:</a:t>
            </a:r>
            <a:r>
              <a:rPr lang="es-ES" sz="1800">
                <a:solidFill>
                  <a:schemeClr val="bg1"/>
                </a:solidFill>
              </a:rPr>
              <a:t> Múltiples configuraciones</a:t>
            </a:r>
          </a:p>
          <a:p>
            <a:pPr lvl="1"/>
            <a:r>
              <a:rPr lang="es-ES" sz="1800" i="1">
                <a:solidFill>
                  <a:schemeClr val="bg1"/>
                </a:solidFill>
              </a:rPr>
              <a:t>Solución:</a:t>
            </a:r>
            <a:r>
              <a:rPr lang="es-ES" sz="1800">
                <a:solidFill>
                  <a:schemeClr val="bg1"/>
                </a:solidFill>
              </a:rPr>
              <a:t> Algoritmo de optimización Ns/Np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4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2C745-767A-CD40-A0A3-34962489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es-CO" sz="4100" b="1">
                <a:solidFill>
                  <a:schemeClr val="bg1"/>
                </a:solidFill>
              </a:rPr>
              <a:t>Código Python - Ejemplos Clave</a:t>
            </a:r>
            <a:endParaRPr lang="es-CO" sz="410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8DB57F-ECB0-0C1C-42F6-B48831CA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55" y="2171846"/>
            <a:ext cx="4763801" cy="14878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30524A-EB3A-03F5-A86A-19EA67A1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02" y="4878720"/>
            <a:ext cx="4763801" cy="1053050"/>
          </a:xfrm>
          <a:prstGeom prst="rect">
            <a:avLst/>
          </a:prstGeom>
        </p:spPr>
      </p:pic>
      <p:grpSp>
        <p:nvGrpSpPr>
          <p:cNvPr id="18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497A-1AC9-6A71-D4BA-CB49F3BD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chemeClr val="bg1"/>
                </a:solidFill>
              </a:rPr>
              <a:t>Clase Principal:</a:t>
            </a:r>
          </a:p>
          <a:p>
            <a:endParaRPr lang="es-CO" b="1">
              <a:solidFill>
                <a:schemeClr val="bg1"/>
              </a:solidFill>
            </a:endParaRPr>
          </a:p>
          <a:p>
            <a:endParaRPr lang="es-CO" b="1">
              <a:solidFill>
                <a:schemeClr val="bg1"/>
              </a:solidFill>
            </a:endParaRPr>
          </a:p>
          <a:p>
            <a:endParaRPr lang="es-CO" b="1">
              <a:solidFill>
                <a:schemeClr val="bg1"/>
              </a:solidFill>
            </a:endParaRPr>
          </a:p>
          <a:p>
            <a:r>
              <a:rPr lang="es-CO" b="1">
                <a:solidFill>
                  <a:schemeClr val="bg1"/>
                </a:solidFill>
              </a:rPr>
              <a:t>Métodos Destacados:</a:t>
            </a:r>
            <a:endParaRPr lang="es-CO">
              <a:solidFill>
                <a:schemeClr val="bg1"/>
              </a:solidFill>
            </a:endParaRPr>
          </a:p>
          <a:p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7D3373-42DE-A49E-4764-ADF3C43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Conclusiones y Próximos Pasos</a:t>
            </a: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D44EE-BA7C-C4C2-831D-87E88CFC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Conclusiones: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Sistema completo de análisis implementado</a:t>
            </a:r>
          </a:p>
          <a:p>
            <a:r>
              <a:rPr lang="es-ES" sz="1800">
                <a:solidFill>
                  <a:schemeClr val="bg1"/>
                </a:solidFill>
              </a:rPr>
              <a:t>Herramientas de dimensionamiento validadas</a:t>
            </a:r>
          </a:p>
          <a:p>
            <a:r>
              <a:rPr lang="es-ES" sz="1800">
                <a:solidFill>
                  <a:schemeClr val="bg1"/>
                </a:solidFill>
              </a:rPr>
              <a:t>Visualizaciones profesionales generadas</a:t>
            </a:r>
          </a:p>
          <a:p>
            <a:r>
              <a:rPr lang="es-ES" sz="1800">
                <a:solidFill>
                  <a:schemeClr val="bg1"/>
                </a:solidFill>
              </a:rPr>
              <a:t>Métricas críticas (SOC/SOH) calculadas precisamente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Próximas Mejoras: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Implementar machine learning para predicción de vida útil</a:t>
            </a:r>
          </a:p>
          <a:p>
            <a:r>
              <a:rPr lang="es-ES" sz="1800">
                <a:solidFill>
                  <a:schemeClr val="bg1"/>
                </a:solidFill>
              </a:rPr>
              <a:t>Agregar análisis económico (costo por ciclo)</a:t>
            </a:r>
          </a:p>
          <a:p>
            <a:r>
              <a:rPr lang="es-ES" sz="1800">
                <a:solidFill>
                  <a:schemeClr val="bg1"/>
                </a:solidFill>
              </a:rPr>
              <a:t>Integrar con sistemas de carga reales</a:t>
            </a:r>
          </a:p>
          <a:p>
            <a:r>
              <a:rPr lang="es-ES" sz="1800">
                <a:solidFill>
                  <a:schemeClr val="bg1"/>
                </a:solidFill>
              </a:rPr>
              <a:t>Desarrollar interfaz gráfica de usuario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6C28B2B-2FBC-7994-C574-22EFBAAE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Demostración en Vivo</a:t>
            </a: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60205-CCC7-E567-5DF7-D1881C8E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Flujo de Demostración: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Carga de datos de batería simulada</a:t>
            </a:r>
          </a:p>
          <a:p>
            <a:r>
              <a:rPr lang="es-ES" sz="1800">
                <a:solidFill>
                  <a:schemeClr val="bg1"/>
                </a:solidFill>
              </a:rPr>
              <a:t>Análisis automático de rendimiento</a:t>
            </a:r>
          </a:p>
          <a:p>
            <a:r>
              <a:rPr lang="es-ES" sz="1800">
                <a:solidFill>
                  <a:schemeClr val="bg1"/>
                </a:solidFill>
              </a:rPr>
              <a:t>Cálculo de dimensionamiento personalizado</a:t>
            </a:r>
          </a:p>
          <a:p>
            <a:r>
              <a:rPr lang="es-ES" sz="1800">
                <a:solidFill>
                  <a:schemeClr val="bg1"/>
                </a:solidFill>
              </a:rPr>
              <a:t>Generación de reportes visuales</a:t>
            </a:r>
          </a:p>
          <a:p>
            <a:r>
              <a:rPr lang="es-ES" sz="1800">
                <a:solidFill>
                  <a:schemeClr val="bg1"/>
                </a:solidFill>
              </a:rPr>
              <a:t>Análisis de degradación y recomendaciones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Resultado Esperado: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Configuración óptima para vehículo específico</a:t>
            </a:r>
          </a:p>
          <a:p>
            <a:r>
              <a:rPr lang="es-ES" sz="1800">
                <a:solidFill>
                  <a:schemeClr val="bg1"/>
                </a:solidFill>
              </a:rPr>
              <a:t>Pronóstico de vida útil de la batería</a:t>
            </a:r>
          </a:p>
          <a:p>
            <a:r>
              <a:rPr lang="es-ES" sz="1800">
                <a:solidFill>
                  <a:schemeClr val="bg1"/>
                </a:solidFill>
              </a:rPr>
              <a:t>Recomendaciones de operación y mantenimiento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8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E265FA8F-035D-4B36-950E-FE4EB706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00E9BC5-9662-4990-B704-C99846AF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D3FD0FA2-301C-4DE0-A224-4432DD18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60D23E-F2A4-4133-900D-8FE9F0454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53B140-EBA7-4C15-BC9F-0240BE79F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FDB6EC-D41C-4852-B28D-8BC15E813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3DEC0-CFC4-4721-AE62-659B4837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1F1BEC-6B31-4F4D-B44F-4A90C5C3E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15B2AB-821C-4178-96A6-F4AF9FA47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18">
            <a:extLst>
              <a:ext uri="{FF2B5EF4-FFF2-40B4-BE49-F238E27FC236}">
                <a16:creationId xmlns:a16="http://schemas.microsoft.com/office/drawing/2014/main" id="{C6E259F2-9362-412C-A479-9DF97405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8808773A-7E2A-4725-A18F-9F75C8B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1ABF04-1C8A-45B6-BE3F-12BEF6EC8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A98405-B7EE-4E7B-BEC9-137A245B0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BB89F1-3FCD-485B-84A8-6FD774C9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A07755-CEAE-4C7E-9CE6-6EC5570C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26">
            <a:extLst>
              <a:ext uri="{FF2B5EF4-FFF2-40B4-BE49-F238E27FC236}">
                <a16:creationId xmlns:a16="http://schemas.microsoft.com/office/drawing/2014/main" id="{BBB0790C-FC84-4BFB-B9A0-716303B8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8">
            <a:extLst>
              <a:ext uri="{FF2B5EF4-FFF2-40B4-BE49-F238E27FC236}">
                <a16:creationId xmlns:a16="http://schemas.microsoft.com/office/drawing/2014/main" id="{48B3BD25-0D0D-4469-8795-BB3D2C29E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1C1F71-140C-4409-A3B1-9501B1D87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703E7C-014A-4E78-875A-42B3BF570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F46B06-782E-4219-B933-ACD2C9C21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BB4BCF-165C-4121-8CB6-65692E89E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34">
            <a:extLst>
              <a:ext uri="{FF2B5EF4-FFF2-40B4-BE49-F238E27FC236}">
                <a16:creationId xmlns:a16="http://schemas.microsoft.com/office/drawing/2014/main" id="{32E16238-A3AC-483C-8D5D-CCBE10D13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500000">
            <a:off x="99103" y="203612"/>
            <a:ext cx="6233807" cy="62338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61CB89-7E03-C385-2D23-C3531A7C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1709270"/>
            <a:ext cx="5394641" cy="35909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41956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8CB453-F464-8ED2-E5C0-251F170A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 Contexto del Proyecto</a:t>
            </a: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44BF4-325A-26C7-54A0-130138BB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b="1">
                <a:solidFill>
                  <a:schemeClr val="bg1"/>
                </a:solidFill>
              </a:rPr>
              <a:t>Contenido:</a:t>
            </a:r>
          </a:p>
          <a:p>
            <a:r>
              <a:rPr lang="es-ES" sz="1700">
                <a:solidFill>
                  <a:schemeClr val="bg1"/>
                </a:solidFill>
              </a:rPr>
              <a:t>Creación de un sistema completo de análisis de datos de baterías</a:t>
            </a:r>
          </a:p>
          <a:p>
            <a:r>
              <a:rPr lang="es-ES" sz="1700">
                <a:solidFill>
                  <a:schemeClr val="bg1"/>
                </a:solidFill>
              </a:rPr>
              <a:t>Desarrollo de herramientas para dimensionamiento de paquetes de baterías</a:t>
            </a:r>
          </a:p>
          <a:p>
            <a:r>
              <a:rPr lang="es-ES" sz="1700">
                <a:solidFill>
                  <a:schemeClr val="bg1"/>
                </a:solidFill>
              </a:rPr>
              <a:t>Análisis de degradación y rendimiento en tiempo real</a:t>
            </a:r>
          </a:p>
          <a:p>
            <a:r>
              <a:rPr lang="es-ES" sz="1700">
                <a:solidFill>
                  <a:schemeClr val="bg1"/>
                </a:solidFill>
              </a:rPr>
              <a:t>Aplicación directa en vehículos eléctricos y almacenamiento estacionario</a:t>
            </a:r>
          </a:p>
          <a:p>
            <a:pPr marL="0" indent="0">
              <a:buNone/>
            </a:pPr>
            <a:r>
              <a:rPr lang="es-ES" sz="1700" b="1">
                <a:solidFill>
                  <a:schemeClr val="bg1"/>
                </a:solidFill>
              </a:rPr>
              <a:t>Objetivos Específicos:</a:t>
            </a:r>
            <a:endParaRPr lang="es-ES" sz="1700">
              <a:solidFill>
                <a:schemeClr val="bg1"/>
              </a:solidFill>
            </a:endParaRPr>
          </a:p>
          <a:p>
            <a:r>
              <a:rPr lang="es-ES" sz="1700">
                <a:solidFill>
                  <a:schemeClr val="bg1"/>
                </a:solidFill>
              </a:rPr>
              <a:t>Implementar algoritmos para estimar SOC y SOH</a:t>
            </a:r>
          </a:p>
          <a:p>
            <a:r>
              <a:rPr lang="es-ES" sz="1700">
                <a:solidFill>
                  <a:schemeClr val="bg1"/>
                </a:solidFill>
              </a:rPr>
              <a:t>Desarrollar visualizaciones profesionales del rendimiento</a:t>
            </a:r>
          </a:p>
          <a:p>
            <a:r>
              <a:rPr lang="es-ES" sz="1700">
                <a:solidFill>
                  <a:schemeClr val="bg1"/>
                </a:solidFill>
              </a:rPr>
              <a:t>Crear calculadora de dimensionamiento automático</a:t>
            </a:r>
          </a:p>
          <a:p>
            <a:r>
              <a:rPr lang="es-ES" sz="1700">
                <a:solidFill>
                  <a:schemeClr val="bg1"/>
                </a:solidFill>
              </a:rPr>
              <a:t>Analizar impacto de temperatura y corrientes en la degradación</a:t>
            </a:r>
          </a:p>
          <a:p>
            <a:endParaRPr lang="es-CO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DAAB112-FED2-0BD8-B696-39A2E8F24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93" b="90082" l="9872" r="89986">
                        <a14:foregroundMark x1="60369" y1="85598" x2="68324" y2="86413"/>
                        <a14:foregroundMark x1="68324" y1="86413" x2="72727" y2="86277"/>
                        <a14:foregroundMark x1="62500" y1="90217" x2="62500" y2="90217"/>
                        <a14:foregroundMark x1="34730" y1="53804" x2="35511" y2="54348"/>
                        <a14:foregroundMark x1="32386" y1="54620" x2="31676" y2="53940"/>
                        <a14:foregroundMark x1="51847" y1="69022" x2="51847" y2="69022"/>
                        <a14:foregroundMark x1="40554" y1="69973" x2="40554" y2="69973"/>
                        <a14:foregroundMark x1="58097" y1="61549" x2="58097" y2="61549"/>
                        <a14:foregroundMark x1="53196" y1="85870" x2="53196" y2="85870"/>
                        <a14:foregroundMark x1="20597" y1="13451" x2="20597" y2="13451"/>
                        <a14:foregroundMark x1="21804" y1="12228" x2="21804" y2="12228"/>
                        <a14:foregroundMark x1="26207" y1="13315" x2="26207" y2="13315"/>
                        <a14:foregroundMark x1="27912" y1="12500" x2="27912" y2="12500"/>
                        <a14:foregroundMark x1="31250" y1="12500" x2="31250" y2="12500"/>
                        <a14:foregroundMark x1="30966" y1="6793" x2="30966" y2="6793"/>
                        <a14:foregroundMark x1="32670" y1="10598" x2="32670" y2="10598"/>
                        <a14:foregroundMark x1="36577" y1="10598" x2="36577" y2="10598"/>
                        <a14:foregroundMark x1="39560" y1="9783" x2="39560" y2="9783"/>
                        <a14:foregroundMark x1="41193" y1="10190" x2="41193" y2="10190"/>
                        <a14:foregroundMark x1="43111" y1="10326" x2="43111" y2="10326"/>
                        <a14:foregroundMark x1="46520" y1="12772" x2="46520" y2="12772"/>
                        <a14:foregroundMark x1="50284" y1="13043" x2="50284" y2="13043"/>
                        <a14:foregroundMark x1="55469" y1="13043" x2="55469" y2="13043"/>
                        <a14:foregroundMark x1="58665" y1="11141" x2="58665" y2="11141"/>
                        <a14:foregroundMark x1="60156" y1="11141" x2="60156" y2="11141"/>
                        <a14:foregroundMark x1="64560" y1="11413" x2="64560" y2="11413"/>
                        <a14:foregroundMark x1="66548" y1="11685" x2="66548" y2="11685"/>
                        <a14:foregroundMark x1="69460" y1="11821" x2="69460" y2="11821"/>
                        <a14:foregroundMark x1="71023" y1="11141" x2="71023" y2="11141"/>
                        <a14:foregroundMark x1="74503" y1="11141" x2="74503" y2="11141"/>
                        <a14:foregroundMark x1="76065" y1="10190" x2="76065" y2="10190"/>
                        <a14:foregroundMark x1="82599" y1="10870" x2="82599" y2="10870"/>
                        <a14:backgroundMark x1="38565" y1="44565" x2="38565" y2="44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6" r="6334" b="-1"/>
          <a:stretch>
            <a:fillRect/>
          </a:stretch>
        </p:blipFill>
        <p:spPr>
          <a:xfrm>
            <a:off x="2511713" y="3691122"/>
            <a:ext cx="3634674" cy="204449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5C8D1-11E6-3A34-A418-707475BF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</a:rPr>
              <a:t>Metodología y Herramientas</a:t>
            </a:r>
            <a:br>
              <a:rPr lang="es-CO" b="1">
                <a:solidFill>
                  <a:schemeClr val="bg1"/>
                </a:solidFill>
              </a:rPr>
            </a:br>
            <a:endParaRPr lang="es-CO">
              <a:solidFill>
                <a:schemeClr val="bg1"/>
              </a:solidFill>
            </a:endParaRPr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DE9D6-83F0-8089-398D-73671E2F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>
                <a:solidFill>
                  <a:schemeClr val="bg1"/>
                </a:solidFill>
              </a:rPr>
              <a:t>Herramientas Utilizadas: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>
                <a:solidFill>
                  <a:schemeClr val="bg1"/>
                </a:solidFill>
              </a:rPr>
              <a:t>Python 3.x (Pandas, NumPy, Matplotlib)</a:t>
            </a:r>
          </a:p>
          <a:p>
            <a:r>
              <a:rPr lang="es-ES" sz="2200">
                <a:solidFill>
                  <a:schemeClr val="bg1"/>
                </a:solidFill>
              </a:rPr>
              <a:t>Análisis estadístico de datos de carga/descarga</a:t>
            </a:r>
          </a:p>
          <a:p>
            <a:r>
              <a:rPr lang="es-ES" sz="2200">
                <a:solidFill>
                  <a:schemeClr val="bg1"/>
                </a:solidFill>
              </a:rPr>
              <a:t>Algoritmos de suavizado para mejor visualización</a:t>
            </a:r>
          </a:p>
          <a:p>
            <a:r>
              <a:rPr lang="es-ES" sz="2200">
                <a:solidFill>
                  <a:schemeClr val="bg1"/>
                </a:solidFill>
              </a:rPr>
              <a:t>Métodos de conteo de culombios para SOC</a:t>
            </a:r>
          </a:p>
          <a:p>
            <a:pPr marL="0" indent="0">
              <a:buNone/>
            </a:pPr>
            <a:r>
              <a:rPr lang="es-ES" sz="2200" b="1">
                <a:solidFill>
                  <a:schemeClr val="bg1"/>
                </a:solidFill>
              </a:rPr>
              <a:t>Flujo de Datos: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>
                <a:solidFill>
                  <a:schemeClr val="bg1"/>
                </a:solidFill>
              </a:rPr>
              <a:t>Importación de datos CSV</a:t>
            </a:r>
          </a:p>
          <a:p>
            <a:r>
              <a:rPr lang="es-ES" sz="2200">
                <a:solidFill>
                  <a:schemeClr val="bg1"/>
                </a:solidFill>
              </a:rPr>
              <a:t>Limpieza y preprocesamiento</a:t>
            </a:r>
          </a:p>
          <a:p>
            <a:r>
              <a:rPr lang="es-ES" sz="2200">
                <a:solidFill>
                  <a:schemeClr val="bg1"/>
                </a:solidFill>
              </a:rPr>
              <a:t>Cálculo de métricas clave</a:t>
            </a:r>
          </a:p>
          <a:p>
            <a:r>
              <a:rPr lang="es-ES" sz="2200">
                <a:solidFill>
                  <a:schemeClr val="bg1"/>
                </a:solidFill>
              </a:rPr>
              <a:t>Visualización integrada</a:t>
            </a:r>
          </a:p>
          <a:p>
            <a:endParaRPr lang="es-CO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84F57A-6D25-BBFD-4F3D-A9627559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 Fundamentos de Almacenamiento de Energía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0AFF4D-08DD-7E85-E596-0BD08FD6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52542"/>
            <a:ext cx="10843065" cy="219572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02920-1E75-FEB4-D27F-6F41C77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Químicas Principales:</a:t>
            </a:r>
          </a:p>
          <a:p>
            <a:pPr marL="0" indent="0">
              <a:buNone/>
            </a:pPr>
            <a:r>
              <a:rPr lang="es-ES" sz="1600" b="1" dirty="0">
                <a:solidFill>
                  <a:schemeClr val="bg1"/>
                </a:solidFill>
              </a:rPr>
              <a:t>Métricas Clave:</a:t>
            </a:r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b="1" dirty="0">
                <a:solidFill>
                  <a:schemeClr val="bg1"/>
                </a:solidFill>
              </a:rPr>
              <a:t>SOC (Estado de Carga):</a:t>
            </a:r>
            <a:r>
              <a:rPr lang="es-ES" sz="1600" dirty="0">
                <a:solidFill>
                  <a:schemeClr val="bg1"/>
                </a:solidFill>
              </a:rPr>
              <a:t> 0-100% de capacidad disponible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SOH (Estado de Salud):</a:t>
            </a:r>
            <a:r>
              <a:rPr lang="es-ES" sz="1600" dirty="0">
                <a:solidFill>
                  <a:schemeClr val="bg1"/>
                </a:solidFill>
              </a:rPr>
              <a:t> Degradación de capacidad máxima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C-</a:t>
            </a:r>
            <a:r>
              <a:rPr lang="es-ES" sz="1600" b="1" dirty="0" err="1">
                <a:solidFill>
                  <a:schemeClr val="bg1"/>
                </a:solidFill>
              </a:rPr>
              <a:t>Rate</a:t>
            </a:r>
            <a:r>
              <a:rPr lang="es-ES" sz="1600" b="1" dirty="0">
                <a:solidFill>
                  <a:schemeClr val="bg1"/>
                </a:solidFill>
              </a:rPr>
              <a:t>:</a:t>
            </a:r>
            <a:r>
              <a:rPr lang="es-ES" sz="1600" dirty="0">
                <a:solidFill>
                  <a:schemeClr val="bg1"/>
                </a:solidFill>
              </a:rPr>
              <a:t> Velocidad de carga/descarga relativa</a:t>
            </a:r>
          </a:p>
          <a:p>
            <a:pPr marL="0" indent="0">
              <a:buNone/>
            </a:pPr>
            <a:endParaRPr lang="es-CO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52B1F-6A14-A842-CAFC-FB5F0B0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ES" sz="4800" b="1">
                <a:solidFill>
                  <a:schemeClr val="bg1"/>
                </a:solidFill>
              </a:rPr>
              <a:t>Sistema de Gestión de Baterías (BMS)</a:t>
            </a:r>
            <a:br>
              <a:rPr lang="es-ES" sz="4800" b="1">
                <a:solidFill>
                  <a:schemeClr val="bg1"/>
                </a:solidFill>
              </a:rPr>
            </a:b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DFC33-7967-BEB8-49F4-970D9072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Funciones Críticas: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Balanceo de celdas</a:t>
            </a:r>
          </a:p>
          <a:p>
            <a:r>
              <a:rPr lang="es-ES" sz="1800">
                <a:solidFill>
                  <a:schemeClr val="bg1"/>
                </a:solidFill>
              </a:rPr>
              <a:t>Monitoreo térmico</a:t>
            </a:r>
          </a:p>
          <a:p>
            <a:r>
              <a:rPr lang="es-ES" sz="1800">
                <a:solidFill>
                  <a:schemeClr val="bg1"/>
                </a:solidFill>
              </a:rPr>
              <a:t>Protección contra sobre/subs tensión</a:t>
            </a:r>
          </a:p>
          <a:p>
            <a:r>
              <a:rPr lang="es-ES" sz="1800">
                <a:solidFill>
                  <a:schemeClr val="bg1"/>
                </a:solidFill>
              </a:rPr>
              <a:t>Estimación de SOC/SOH</a:t>
            </a:r>
          </a:p>
          <a:p>
            <a:r>
              <a:rPr lang="es-ES" sz="1800">
                <a:solidFill>
                  <a:schemeClr val="bg1"/>
                </a:solidFill>
              </a:rPr>
              <a:t>Comunicación con sistemas externos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Nuestro BMS Simulado: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Implementa balanceo virtual</a:t>
            </a:r>
          </a:p>
          <a:p>
            <a:r>
              <a:rPr lang="es-ES" sz="1800">
                <a:solidFill>
                  <a:schemeClr val="bg1"/>
                </a:solidFill>
              </a:rPr>
              <a:t>Monitorea temperatura en tiempo real</a:t>
            </a:r>
          </a:p>
          <a:p>
            <a:r>
              <a:rPr lang="es-ES" sz="1800">
                <a:solidFill>
                  <a:schemeClr val="bg1"/>
                </a:solidFill>
              </a:rPr>
              <a:t>Calcula degradación acumulada</a:t>
            </a:r>
          </a:p>
          <a:p>
            <a:r>
              <a:rPr lang="es-ES" sz="1800">
                <a:solidFill>
                  <a:schemeClr val="bg1"/>
                </a:solidFill>
              </a:rPr>
              <a:t>Protege contra condiciones extremas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6554D6-19DD-8973-2D31-B16EE690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Resultados - Comportamiento Eléctrico</a:t>
            </a: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DB80B-25F6-9412-EE6E-A833C251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Gráficos Incluidos: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 b="1">
                <a:solidFill>
                  <a:schemeClr val="bg1"/>
                </a:solidFill>
              </a:rPr>
              <a:t>Gráfico 1:</a:t>
            </a:r>
            <a:r>
              <a:rPr lang="es-ES" sz="1800">
                <a:solidFill>
                  <a:schemeClr val="bg1"/>
                </a:solidFill>
              </a:rPr>
              <a:t> Perfil de Voltaje vs Temperatura</a:t>
            </a:r>
          </a:p>
          <a:p>
            <a:r>
              <a:rPr lang="es-ES" sz="1800" b="1">
                <a:solidFill>
                  <a:schemeClr val="bg1"/>
                </a:solidFill>
              </a:rPr>
              <a:t>Gráfico 2:</a:t>
            </a:r>
            <a:r>
              <a:rPr lang="es-ES" sz="1800">
                <a:solidFill>
                  <a:schemeClr val="bg1"/>
                </a:solidFill>
              </a:rPr>
              <a:t> Perfil de Corriente de Carga</a:t>
            </a:r>
          </a:p>
          <a:p>
            <a:r>
              <a:rPr lang="es-ES" sz="1800" b="1">
                <a:solidFill>
                  <a:schemeClr val="bg1"/>
                </a:solidFill>
              </a:rPr>
              <a:t>Gráfico 3:</a:t>
            </a:r>
            <a:r>
              <a:rPr lang="es-ES" sz="1800">
                <a:solidFill>
                  <a:schemeClr val="bg1"/>
                </a:solidFill>
              </a:rPr>
              <a:t> Evolución del SOC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Hallazgos Clave: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Voltaje estable durante mayor parte de la carga</a:t>
            </a:r>
          </a:p>
          <a:p>
            <a:r>
              <a:rPr lang="es-ES" sz="1800">
                <a:solidFill>
                  <a:schemeClr val="bg1"/>
                </a:solidFill>
              </a:rPr>
              <a:t>Corriente alta inicial con disminución progresiva</a:t>
            </a:r>
          </a:p>
          <a:p>
            <a:r>
              <a:rPr lang="es-ES" sz="1800">
                <a:solidFill>
                  <a:schemeClr val="bg1"/>
                </a:solidFill>
              </a:rPr>
              <a:t>SOC calculado vs nominal con mínima desviación</a:t>
            </a:r>
          </a:p>
          <a:p>
            <a:r>
              <a:rPr lang="es-ES" sz="1800">
                <a:solidFill>
                  <a:schemeClr val="bg1"/>
                </a:solidFill>
              </a:rPr>
              <a:t>Temperatura dentro de rangos operativos seguros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9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397B22-83CF-F038-11CD-26C6B1FD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Resultados - Salud y Degradación</a:t>
            </a:r>
            <a:br>
              <a:rPr lang="es-CO" sz="4800" b="1">
                <a:solidFill>
                  <a:schemeClr val="bg1"/>
                </a:solidFill>
              </a:rPr>
            </a:b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A6A1-EB5F-94B2-1915-96D988D1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Métricas de Degradación: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 b="1">
                <a:solidFill>
                  <a:schemeClr val="bg1"/>
                </a:solidFill>
              </a:rPr>
              <a:t>SOH Mínimo:</a:t>
            </a:r>
            <a:r>
              <a:rPr lang="es-ES" sz="1800">
                <a:solidFill>
                  <a:schemeClr val="bg1"/>
                </a:solidFill>
              </a:rPr>
              <a:t> 83.96% (indicador de vida restante)</a:t>
            </a:r>
          </a:p>
          <a:p>
            <a:r>
              <a:rPr lang="es-ES" sz="1800" b="1">
                <a:solidFill>
                  <a:schemeClr val="bg1"/>
                </a:solidFill>
              </a:rPr>
              <a:t>Tasa de Degradación:</a:t>
            </a:r>
            <a:r>
              <a:rPr lang="es-ES" sz="1800">
                <a:solidFill>
                  <a:schemeClr val="bg1"/>
                </a:solidFill>
              </a:rPr>
              <a:t> ~16% en ciclo analizado</a:t>
            </a:r>
          </a:p>
          <a:p>
            <a:r>
              <a:rPr lang="es-ES" sz="1800" b="1">
                <a:solidFill>
                  <a:schemeClr val="bg1"/>
                </a:solidFill>
              </a:rPr>
              <a:t>Eficiencia Mantenida:</a:t>
            </a:r>
            <a:r>
              <a:rPr lang="es-ES" sz="1800">
                <a:solidFill>
                  <a:schemeClr val="bg1"/>
                </a:solidFill>
              </a:rPr>
              <a:t> &gt;84% a través del ciclo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Gráficos: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 b="1">
                <a:solidFill>
                  <a:schemeClr val="bg1"/>
                </a:solidFill>
              </a:rPr>
              <a:t>Gráfico 4:</a:t>
            </a:r>
            <a:r>
              <a:rPr lang="es-ES" sz="1800">
                <a:solidFill>
                  <a:schemeClr val="bg1"/>
                </a:solidFill>
              </a:rPr>
              <a:t> Evolución del SOH en tiempo</a:t>
            </a:r>
          </a:p>
          <a:p>
            <a:r>
              <a:rPr lang="es-ES" sz="1800" b="1">
                <a:solidFill>
                  <a:schemeClr val="bg1"/>
                </a:solidFill>
              </a:rPr>
              <a:t>Gráfico 5:</a:t>
            </a:r>
            <a:r>
              <a:rPr lang="es-ES" sz="1800">
                <a:solidFill>
                  <a:schemeClr val="bg1"/>
                </a:solidFill>
              </a:rPr>
              <a:t> Relación temperatura-eficiencia-celdas</a:t>
            </a: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Oval 1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438BF-BA41-9AF3-6839-B5BE49D0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808552"/>
            <a:ext cx="2601592" cy="867197"/>
          </a:xfrm>
          <a:prstGeom prst="rect">
            <a:avLst/>
          </a:prstGeom>
        </p:spPr>
      </p:pic>
      <p:grpSp>
        <p:nvGrpSpPr>
          <p:cNvPr id="373" name="Group 1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4" name="Oval 1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6A148-0893-6006-4E7E-192564C8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s-CO" sz="3100" b="1">
                <a:solidFill>
                  <a:schemeClr val="bg1"/>
                </a:solidFill>
              </a:rPr>
              <a:t>Dimensionamiento del Sistema</a:t>
            </a:r>
            <a:br>
              <a:rPr lang="es-CO" sz="3100" b="1">
                <a:solidFill>
                  <a:schemeClr val="bg1"/>
                </a:solidFill>
              </a:rPr>
            </a:br>
            <a:endParaRPr lang="es-CO" sz="3100">
              <a:solidFill>
                <a:schemeClr val="bg1"/>
              </a:solidFill>
            </a:endParaRPr>
          </a:p>
        </p:txBody>
      </p:sp>
      <p:grpSp>
        <p:nvGrpSpPr>
          <p:cNvPr id="37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AA353-B0D4-4A7E-E2A1-83CC24EC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Input del Usuario: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Energía deseada (kWh)</a:t>
            </a:r>
          </a:p>
          <a:p>
            <a:r>
              <a:rPr lang="es-ES" sz="1800">
                <a:solidFill>
                  <a:schemeClr val="bg1"/>
                </a:solidFill>
              </a:rPr>
              <a:t>Voltaje objetivo del vehículo</a:t>
            </a:r>
          </a:p>
          <a:p>
            <a:pPr marL="0" indent="0">
              <a:buNone/>
            </a:pPr>
            <a:r>
              <a:rPr lang="es-ES" sz="1800" b="1">
                <a:solidFill>
                  <a:schemeClr val="bg1"/>
                </a:solidFill>
              </a:rPr>
              <a:t>Output del Sistema:</a:t>
            </a:r>
          </a:p>
          <a:p>
            <a:pPr marL="0" indent="0">
              <a:buNone/>
            </a:pPr>
            <a:endParaRPr lang="es-ES" sz="18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b="1">
              <a:solidFill>
                <a:schemeClr val="bg1"/>
              </a:solidFill>
            </a:endParaRPr>
          </a:p>
          <a:p>
            <a:r>
              <a:rPr lang="es-ES" sz="1800" b="1">
                <a:solidFill>
                  <a:schemeClr val="bg1"/>
                </a:solidFill>
              </a:rPr>
              <a:t>Cálculo Automático:</a:t>
            </a:r>
            <a:endParaRPr lang="es-ES" sz="1800">
              <a:solidFill>
                <a:schemeClr val="bg1"/>
              </a:solidFill>
            </a:endParaRPr>
          </a:p>
          <a:p>
            <a:r>
              <a:rPr lang="es-ES" sz="1800">
                <a:solidFill>
                  <a:schemeClr val="bg1"/>
                </a:solidFill>
              </a:rPr>
              <a:t>Número de celdas en serie (Ns)</a:t>
            </a:r>
          </a:p>
          <a:p>
            <a:r>
              <a:rPr lang="es-ES" sz="1800">
                <a:solidFill>
                  <a:schemeClr val="bg1"/>
                </a:solidFill>
              </a:rPr>
              <a:t>Número de celdas en paralelo (Np)</a:t>
            </a:r>
          </a:p>
          <a:p>
            <a:r>
              <a:rPr lang="es-ES" sz="1800">
                <a:solidFill>
                  <a:schemeClr val="bg1"/>
                </a:solidFill>
              </a:rPr>
              <a:t>Verificación de voltaje y capacidad</a:t>
            </a:r>
          </a:p>
          <a:p>
            <a:pPr marL="0" indent="0">
              <a:buNone/>
            </a:pPr>
            <a:endParaRPr lang="es-ES" sz="1800">
              <a:solidFill>
                <a:schemeClr val="bg1"/>
              </a:solidFill>
            </a:endParaRPr>
          </a:p>
          <a:p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4A280F-8FDF-57AB-D35D-EB8DA0F4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 Aplicaciones y Diferencias Clave</a:t>
            </a:r>
            <a:br>
              <a:rPr lang="es-CO" sz="4800" b="1">
                <a:solidFill>
                  <a:schemeClr val="bg1"/>
                </a:solidFill>
              </a:rPr>
            </a:b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F2F6B-EB69-6C61-0A85-9DA888F2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1800" b="1">
                <a:solidFill>
                  <a:schemeClr val="bg1"/>
                </a:solidFill>
              </a:rPr>
              <a:t>Vehículos Eléctricos:</a:t>
            </a:r>
            <a:endParaRPr lang="es-CO" sz="1800">
              <a:solidFill>
                <a:schemeClr val="bg1"/>
              </a:solidFill>
            </a:endParaRPr>
          </a:p>
          <a:p>
            <a:r>
              <a:rPr lang="es-CO" sz="1800">
                <a:solidFill>
                  <a:schemeClr val="bg1"/>
                </a:solidFill>
              </a:rPr>
              <a:t>Alta densidad de potencia</a:t>
            </a:r>
          </a:p>
          <a:p>
            <a:r>
              <a:rPr lang="es-CO" sz="1800">
                <a:solidFill>
                  <a:schemeClr val="bg1"/>
                </a:solidFill>
              </a:rPr>
              <a:t>Carga rápida esencial</a:t>
            </a:r>
          </a:p>
          <a:p>
            <a:r>
              <a:rPr lang="es-CO" sz="1800">
                <a:solidFill>
                  <a:schemeClr val="bg1"/>
                </a:solidFill>
              </a:rPr>
              <a:t>Ciclo de vida medio (prioridad rendimiento)</a:t>
            </a:r>
          </a:p>
          <a:p>
            <a:r>
              <a:rPr lang="es-CO" sz="1800">
                <a:solidFill>
                  <a:schemeClr val="bg1"/>
                </a:solidFill>
              </a:rPr>
              <a:t>Química: NMC/NCA</a:t>
            </a:r>
          </a:p>
          <a:p>
            <a:pPr marL="0" indent="0">
              <a:buNone/>
            </a:pPr>
            <a:r>
              <a:rPr lang="es-CO" sz="1800" b="1">
                <a:solidFill>
                  <a:schemeClr val="bg1"/>
                </a:solidFill>
              </a:rPr>
              <a:t>Almacenamiento en Red:</a:t>
            </a:r>
            <a:endParaRPr lang="es-CO" sz="1800">
              <a:solidFill>
                <a:schemeClr val="bg1"/>
              </a:solidFill>
            </a:endParaRPr>
          </a:p>
          <a:p>
            <a:r>
              <a:rPr lang="es-CO" sz="1800">
                <a:solidFill>
                  <a:schemeClr val="bg1"/>
                </a:solidFill>
              </a:rPr>
              <a:t>Largo ciclo de vida crítico</a:t>
            </a:r>
          </a:p>
          <a:p>
            <a:r>
              <a:rPr lang="es-CO" sz="1800">
                <a:solidFill>
                  <a:schemeClr val="bg1"/>
                </a:solidFill>
              </a:rPr>
              <a:t>Seguridad primordial</a:t>
            </a:r>
          </a:p>
          <a:p>
            <a:r>
              <a:rPr lang="es-CO" sz="1800">
                <a:solidFill>
                  <a:schemeClr val="bg1"/>
                </a:solidFill>
              </a:rPr>
              <a:t>Densidad energética secundaria</a:t>
            </a:r>
          </a:p>
          <a:p>
            <a:r>
              <a:rPr lang="es-CO" sz="1800">
                <a:solidFill>
                  <a:schemeClr val="bg1"/>
                </a:solidFill>
              </a:rPr>
              <a:t>Química: LFP preferida</a:t>
            </a:r>
          </a:p>
          <a:p>
            <a:pPr marL="0" indent="0">
              <a:buNone/>
            </a:pPr>
            <a:br>
              <a:rPr lang="es-CO" sz="1800">
                <a:solidFill>
                  <a:schemeClr val="bg1"/>
                </a:solidFill>
              </a:rPr>
            </a:br>
            <a:endParaRPr lang="es-CO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11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592260-e2ef-49b7-9030-373482cd01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80BDB782EDD14A9E8F12BE0EE50D34" ma:contentTypeVersion="17" ma:contentTypeDescription="Crear nuevo documento." ma:contentTypeScope="" ma:versionID="ca6603259777fa7626540b3a19946157">
  <xsd:schema xmlns:xsd="http://www.w3.org/2001/XMLSchema" xmlns:xs="http://www.w3.org/2001/XMLSchema" xmlns:p="http://schemas.microsoft.com/office/2006/metadata/properties" xmlns:ns3="c4592260-e2ef-49b7-9030-373482cd0199" xmlns:ns4="e23f77e4-5aae-4ccc-9e90-2306d5863224" targetNamespace="http://schemas.microsoft.com/office/2006/metadata/properties" ma:root="true" ma:fieldsID="74fec1e7e26bd5bf6357110b0b3af1f5" ns3:_="" ns4:_="">
    <xsd:import namespace="c4592260-e2ef-49b7-9030-373482cd0199"/>
    <xsd:import namespace="e23f77e4-5aae-4ccc-9e90-2306d58632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92260-e2ef-49b7-9030-373482cd0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f77e4-5aae-4ccc-9e90-2306d5863224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89D9DD-8738-4790-899F-AEF98261E4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0AA65D-DD36-4AB5-A269-FAEDDB429D1F}">
  <ds:schemaRefs>
    <ds:schemaRef ds:uri="http://schemas.microsoft.com/office/infopath/2007/PartnerControls"/>
    <ds:schemaRef ds:uri="http://schemas.openxmlformats.org/package/2006/metadata/core-properties"/>
    <ds:schemaRef ds:uri="c4592260-e2ef-49b7-9030-373482cd0199"/>
    <ds:schemaRef ds:uri="e23f77e4-5aae-4ccc-9e90-2306d5863224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E8FF7A-BCD2-4081-BF70-1F9D77185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92260-e2ef-49b7-9030-373482cd0199"/>
    <ds:schemaRef ds:uri="e23f77e4-5aae-4ccc-9e90-2306d5863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636</Words>
  <Application>Microsoft Office PowerPoint</Application>
  <PresentationFormat>Panorámica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de Office</vt:lpstr>
      <vt:lpstr>Energy Storage Project: Battery Systems for Vehicles and Grid</vt:lpstr>
      <vt:lpstr> Contexto del Proyecto</vt:lpstr>
      <vt:lpstr>Metodología y Herramientas </vt:lpstr>
      <vt:lpstr> Fundamentos de Almacenamiento de Energía</vt:lpstr>
      <vt:lpstr>Sistema de Gestión de Baterías (BMS) </vt:lpstr>
      <vt:lpstr>Resultados - Comportamiento Eléctrico</vt:lpstr>
      <vt:lpstr>Resultados - Salud y Degradación </vt:lpstr>
      <vt:lpstr>Dimensionamiento del Sistema </vt:lpstr>
      <vt:lpstr> Aplicaciones y Diferencias Clave </vt:lpstr>
      <vt:lpstr>Desafíos y Soluciones </vt:lpstr>
      <vt:lpstr>Código Python - Ejemplos Clave</vt:lpstr>
      <vt:lpstr>Conclusiones y Próximos Pasos</vt:lpstr>
      <vt:lpstr>Demostración en Vivo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DUVAN INFANTE PEREZ</dc:creator>
  <cp:lastModifiedBy>MILLER DUVAN INFANTE PEREZ</cp:lastModifiedBy>
  <cp:revision>8</cp:revision>
  <dcterms:created xsi:type="dcterms:W3CDTF">2025-10-10T21:11:16Z</dcterms:created>
  <dcterms:modified xsi:type="dcterms:W3CDTF">2025-10-11T04:53:39Z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0x010100A780BDB782EDD14A9E8F12BE0EE50D34</vt:lpwstr>
  </property>
</Properties>
</file>