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314A1-1DDB-4745-9419-EF1F63407FA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155358E-B962-44A5-B0D5-64A8E81C5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Objetivo general: Modelar y simular la producción de energía de un sistema fotovoltaico.</a:t>
          </a:r>
        </a:p>
      </dgm:t>
    </dgm:pt>
    <dgm:pt modelId="{DC2200DA-CD13-4FE3-ACE2-6CC06DD63A4E}" type="parTrans" cxnId="{535AB428-2AC9-414F-9607-F03A3A7BE47C}">
      <dgm:prSet/>
      <dgm:spPr/>
      <dgm:t>
        <a:bodyPr/>
        <a:lstStyle/>
        <a:p>
          <a:endParaRPr lang="en-US"/>
        </a:p>
      </dgm:t>
    </dgm:pt>
    <dgm:pt modelId="{EF1A5BB0-C8DC-465E-A28C-B97FCD43998C}" type="sibTrans" cxnId="{535AB428-2AC9-414F-9607-F03A3A7BE47C}">
      <dgm:prSet/>
      <dgm:spPr/>
      <dgm:t>
        <a:bodyPr/>
        <a:lstStyle/>
        <a:p>
          <a:endParaRPr lang="en-US"/>
        </a:p>
      </dgm:t>
    </dgm:pt>
    <dgm:pt modelId="{EECD81FC-A24B-416F-8FA3-F6B37C1B29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Calcular</a:t>
          </a:r>
          <a:r>
            <a:rPr lang="en-US" dirty="0"/>
            <a:t> </a:t>
          </a:r>
          <a:r>
            <a:rPr lang="en-US" dirty="0" err="1"/>
            <a:t>posición</a:t>
          </a:r>
          <a:r>
            <a:rPr lang="en-US" dirty="0"/>
            <a:t> solar (</a:t>
          </a:r>
          <a:r>
            <a:rPr lang="en-US" dirty="0" err="1"/>
            <a:t>altitud</a:t>
          </a:r>
          <a:r>
            <a:rPr lang="en-US" dirty="0"/>
            <a:t> y </a:t>
          </a:r>
          <a:r>
            <a:rPr lang="en-US" dirty="0" err="1"/>
            <a:t>azimut</a:t>
          </a:r>
          <a:r>
            <a:rPr lang="en-US" dirty="0"/>
            <a:t>).</a:t>
          </a:r>
        </a:p>
      </dgm:t>
    </dgm:pt>
    <dgm:pt modelId="{665DAE48-43DE-4F0D-80F6-03772FF7E7F6}" type="parTrans" cxnId="{36F7B307-14B3-466F-9252-A333F6D834D6}">
      <dgm:prSet/>
      <dgm:spPr/>
      <dgm:t>
        <a:bodyPr/>
        <a:lstStyle/>
        <a:p>
          <a:endParaRPr lang="en-US"/>
        </a:p>
      </dgm:t>
    </dgm:pt>
    <dgm:pt modelId="{9A65BD85-415D-4F2D-8254-E3D94ABEEE7E}" type="sibTrans" cxnId="{36F7B307-14B3-466F-9252-A333F6D834D6}">
      <dgm:prSet/>
      <dgm:spPr/>
      <dgm:t>
        <a:bodyPr/>
        <a:lstStyle/>
        <a:p>
          <a:endParaRPr lang="en-US"/>
        </a:p>
      </dgm:t>
    </dgm:pt>
    <dgm:pt modelId="{46210BD4-DBCC-441A-8A69-4674665B4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Estimar</a:t>
          </a:r>
          <a:r>
            <a:rPr lang="en-US" dirty="0"/>
            <a:t> </a:t>
          </a:r>
          <a:r>
            <a:rPr lang="en-US" dirty="0" err="1"/>
            <a:t>irradiancia</a:t>
          </a:r>
          <a:r>
            <a:rPr lang="en-US" dirty="0"/>
            <a:t> </a:t>
          </a:r>
          <a:r>
            <a:rPr lang="en-US" dirty="0" err="1"/>
            <a:t>incidente</a:t>
          </a:r>
          <a:r>
            <a:rPr lang="en-US" dirty="0"/>
            <a:t>.</a:t>
          </a:r>
        </a:p>
      </dgm:t>
    </dgm:pt>
    <dgm:pt modelId="{630AAF17-E851-4DEC-96D8-6A495B6A40A6}" type="parTrans" cxnId="{4D357785-2FD7-43C6-9BE2-6C892EC2993E}">
      <dgm:prSet/>
      <dgm:spPr/>
      <dgm:t>
        <a:bodyPr/>
        <a:lstStyle/>
        <a:p>
          <a:endParaRPr lang="en-US"/>
        </a:p>
      </dgm:t>
    </dgm:pt>
    <dgm:pt modelId="{203B1338-86DF-479F-91E1-2EF4B1E069D7}" type="sibTrans" cxnId="{4D357785-2FD7-43C6-9BE2-6C892EC2993E}">
      <dgm:prSet/>
      <dgm:spPr/>
      <dgm:t>
        <a:bodyPr/>
        <a:lstStyle/>
        <a:p>
          <a:endParaRPr lang="en-US"/>
        </a:p>
      </dgm:t>
    </dgm:pt>
    <dgm:pt modelId="{71881C93-4B1D-4A54-A467-BE06F90D2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Determinar</a:t>
          </a:r>
          <a:r>
            <a:rPr lang="en-US" dirty="0"/>
            <a:t> la </a:t>
          </a:r>
          <a:r>
            <a:rPr lang="en-US" dirty="0" err="1"/>
            <a:t>energía</a:t>
          </a:r>
          <a:r>
            <a:rPr lang="en-US" dirty="0"/>
            <a:t> </a:t>
          </a:r>
          <a:r>
            <a:rPr lang="en-US" dirty="0" err="1"/>
            <a:t>producida</a:t>
          </a:r>
          <a:r>
            <a:rPr lang="en-US" dirty="0"/>
            <a:t>.</a:t>
          </a:r>
        </a:p>
      </dgm:t>
    </dgm:pt>
    <dgm:pt modelId="{992FA2F1-5F2C-4468-8A44-1EB1054808A8}" type="parTrans" cxnId="{3D6DFE25-D637-4759-A52D-79997794FB00}">
      <dgm:prSet/>
      <dgm:spPr/>
      <dgm:t>
        <a:bodyPr/>
        <a:lstStyle/>
        <a:p>
          <a:endParaRPr lang="en-US"/>
        </a:p>
      </dgm:t>
    </dgm:pt>
    <dgm:pt modelId="{0871D2AC-C306-4BE5-9CC6-1D5DA44176D9}" type="sibTrans" cxnId="{3D6DFE25-D637-4759-A52D-79997794FB00}">
      <dgm:prSet/>
      <dgm:spPr/>
      <dgm:t>
        <a:bodyPr/>
        <a:lstStyle/>
        <a:p>
          <a:endParaRPr lang="en-US"/>
        </a:p>
      </dgm:t>
    </dgm:pt>
    <dgm:pt modelId="{4E17BF3C-1ED9-406B-9B97-D90ACF7FA1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Visualizar</a:t>
          </a:r>
          <a:r>
            <a:rPr lang="en-US" dirty="0"/>
            <a:t> </a:t>
          </a:r>
          <a:r>
            <a:rPr lang="en-US" dirty="0" err="1"/>
            <a:t>resultados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tablas</a:t>
          </a:r>
          <a:r>
            <a:rPr lang="en-US" dirty="0"/>
            <a:t> y </a:t>
          </a:r>
          <a:r>
            <a:rPr lang="en-US" dirty="0" err="1"/>
            <a:t>gráficos</a:t>
          </a:r>
          <a:r>
            <a:rPr lang="en-US" dirty="0"/>
            <a:t>.</a:t>
          </a:r>
        </a:p>
      </dgm:t>
    </dgm:pt>
    <dgm:pt modelId="{37DBA638-1750-49EA-ACEA-D5CB22844DE8}" type="parTrans" cxnId="{DFAD772D-9B9C-4393-956F-337C4E5BEF12}">
      <dgm:prSet/>
      <dgm:spPr/>
      <dgm:t>
        <a:bodyPr/>
        <a:lstStyle/>
        <a:p>
          <a:endParaRPr lang="en-US"/>
        </a:p>
      </dgm:t>
    </dgm:pt>
    <dgm:pt modelId="{7120243B-7DEF-4216-BE76-66CB78B3717E}" type="sibTrans" cxnId="{DFAD772D-9B9C-4393-956F-337C4E5BEF12}">
      <dgm:prSet/>
      <dgm:spPr/>
      <dgm:t>
        <a:bodyPr/>
        <a:lstStyle/>
        <a:p>
          <a:endParaRPr lang="en-US"/>
        </a:p>
      </dgm:t>
    </dgm:pt>
    <dgm:pt modelId="{8BBF0189-C530-47DF-8F63-ACE9CC1D49F1}" type="pres">
      <dgm:prSet presAssocID="{33C314A1-1DDB-4745-9419-EF1F63407FA4}" presName="Name0" presStyleCnt="0">
        <dgm:presLayoutVars>
          <dgm:dir/>
          <dgm:resizeHandles val="exact"/>
        </dgm:presLayoutVars>
      </dgm:prSet>
      <dgm:spPr/>
    </dgm:pt>
    <dgm:pt modelId="{D2D598A2-2BAD-413D-B133-A0B626B8F895}" type="pres">
      <dgm:prSet presAssocID="{6155358E-B962-44A5-B0D5-64A8E81C5046}" presName="node" presStyleLbl="node1" presStyleIdx="0" presStyleCnt="5">
        <dgm:presLayoutVars>
          <dgm:bulletEnabled val="1"/>
        </dgm:presLayoutVars>
      </dgm:prSet>
      <dgm:spPr/>
    </dgm:pt>
    <dgm:pt modelId="{32FB8198-9B17-427B-AE5D-1A0E464E3A99}" type="pres">
      <dgm:prSet presAssocID="{EF1A5BB0-C8DC-465E-A28C-B97FCD43998C}" presName="sibTrans" presStyleLbl="sibTrans1D1" presStyleIdx="0" presStyleCnt="4"/>
      <dgm:spPr/>
    </dgm:pt>
    <dgm:pt modelId="{05C60026-BAF3-4279-8A82-D97E29520642}" type="pres">
      <dgm:prSet presAssocID="{EF1A5BB0-C8DC-465E-A28C-B97FCD43998C}" presName="connectorText" presStyleLbl="sibTrans1D1" presStyleIdx="0" presStyleCnt="4"/>
      <dgm:spPr/>
    </dgm:pt>
    <dgm:pt modelId="{AF96D557-1CCA-4FF0-A905-8C04B46124D1}" type="pres">
      <dgm:prSet presAssocID="{EECD81FC-A24B-416F-8FA3-F6B37C1B2953}" presName="node" presStyleLbl="node1" presStyleIdx="1" presStyleCnt="5">
        <dgm:presLayoutVars>
          <dgm:bulletEnabled val="1"/>
        </dgm:presLayoutVars>
      </dgm:prSet>
      <dgm:spPr/>
    </dgm:pt>
    <dgm:pt modelId="{696B8810-3537-4359-8043-FB68695CD0D5}" type="pres">
      <dgm:prSet presAssocID="{9A65BD85-415D-4F2D-8254-E3D94ABEEE7E}" presName="sibTrans" presStyleLbl="sibTrans1D1" presStyleIdx="1" presStyleCnt="4"/>
      <dgm:spPr/>
    </dgm:pt>
    <dgm:pt modelId="{2204D150-0609-4D6B-948D-CBC89CA87AEC}" type="pres">
      <dgm:prSet presAssocID="{9A65BD85-415D-4F2D-8254-E3D94ABEEE7E}" presName="connectorText" presStyleLbl="sibTrans1D1" presStyleIdx="1" presStyleCnt="4"/>
      <dgm:spPr/>
    </dgm:pt>
    <dgm:pt modelId="{D976C343-5432-4EAF-917B-AB8757F3EA59}" type="pres">
      <dgm:prSet presAssocID="{46210BD4-DBCC-441A-8A69-4674665B4A09}" presName="node" presStyleLbl="node1" presStyleIdx="2" presStyleCnt="5">
        <dgm:presLayoutVars>
          <dgm:bulletEnabled val="1"/>
        </dgm:presLayoutVars>
      </dgm:prSet>
      <dgm:spPr/>
    </dgm:pt>
    <dgm:pt modelId="{CCA7F1AC-FAC7-45E0-970F-FA490D904120}" type="pres">
      <dgm:prSet presAssocID="{203B1338-86DF-479F-91E1-2EF4B1E069D7}" presName="sibTrans" presStyleLbl="sibTrans1D1" presStyleIdx="2" presStyleCnt="4"/>
      <dgm:spPr/>
    </dgm:pt>
    <dgm:pt modelId="{67DAF03B-7D3D-41B8-844D-EEAB58A8EA64}" type="pres">
      <dgm:prSet presAssocID="{203B1338-86DF-479F-91E1-2EF4B1E069D7}" presName="connectorText" presStyleLbl="sibTrans1D1" presStyleIdx="2" presStyleCnt="4"/>
      <dgm:spPr/>
    </dgm:pt>
    <dgm:pt modelId="{475E5C9F-5A46-461A-8786-543DB932A3E7}" type="pres">
      <dgm:prSet presAssocID="{71881C93-4B1D-4A54-A467-BE06F90D25C6}" presName="node" presStyleLbl="node1" presStyleIdx="3" presStyleCnt="5">
        <dgm:presLayoutVars>
          <dgm:bulletEnabled val="1"/>
        </dgm:presLayoutVars>
      </dgm:prSet>
      <dgm:spPr/>
    </dgm:pt>
    <dgm:pt modelId="{79D9DED1-1C57-451D-AAC4-F7244800C6BD}" type="pres">
      <dgm:prSet presAssocID="{0871D2AC-C306-4BE5-9CC6-1D5DA44176D9}" presName="sibTrans" presStyleLbl="sibTrans1D1" presStyleIdx="3" presStyleCnt="4"/>
      <dgm:spPr/>
    </dgm:pt>
    <dgm:pt modelId="{5F1EF401-B91D-407F-AAC1-243BFCDA3BF4}" type="pres">
      <dgm:prSet presAssocID="{0871D2AC-C306-4BE5-9CC6-1D5DA44176D9}" presName="connectorText" presStyleLbl="sibTrans1D1" presStyleIdx="3" presStyleCnt="4"/>
      <dgm:spPr/>
    </dgm:pt>
    <dgm:pt modelId="{5CEFBD24-2703-4963-AE7D-E7C6A458B7F7}" type="pres">
      <dgm:prSet presAssocID="{4E17BF3C-1ED9-406B-9B97-D90ACF7FA121}" presName="node" presStyleLbl="node1" presStyleIdx="4" presStyleCnt="5">
        <dgm:presLayoutVars>
          <dgm:bulletEnabled val="1"/>
        </dgm:presLayoutVars>
      </dgm:prSet>
      <dgm:spPr/>
    </dgm:pt>
  </dgm:ptLst>
  <dgm:cxnLst>
    <dgm:cxn modelId="{36F7B307-14B3-466F-9252-A333F6D834D6}" srcId="{33C314A1-1DDB-4745-9419-EF1F63407FA4}" destId="{EECD81FC-A24B-416F-8FA3-F6B37C1B2953}" srcOrd="1" destOrd="0" parTransId="{665DAE48-43DE-4F0D-80F6-03772FF7E7F6}" sibTransId="{9A65BD85-415D-4F2D-8254-E3D94ABEEE7E}"/>
    <dgm:cxn modelId="{0EEF491C-8841-4667-AE86-981F2950F928}" type="presOf" srcId="{203B1338-86DF-479F-91E1-2EF4B1E069D7}" destId="{CCA7F1AC-FAC7-45E0-970F-FA490D904120}" srcOrd="0" destOrd="0" presId="urn:microsoft.com/office/officeart/2016/7/layout/RepeatingBendingProcessNew"/>
    <dgm:cxn modelId="{3D6DFE25-D637-4759-A52D-79997794FB00}" srcId="{33C314A1-1DDB-4745-9419-EF1F63407FA4}" destId="{71881C93-4B1D-4A54-A467-BE06F90D25C6}" srcOrd="3" destOrd="0" parTransId="{992FA2F1-5F2C-4468-8A44-1EB1054808A8}" sibTransId="{0871D2AC-C306-4BE5-9CC6-1D5DA44176D9}"/>
    <dgm:cxn modelId="{535AB428-2AC9-414F-9607-F03A3A7BE47C}" srcId="{33C314A1-1DDB-4745-9419-EF1F63407FA4}" destId="{6155358E-B962-44A5-B0D5-64A8E81C5046}" srcOrd="0" destOrd="0" parTransId="{DC2200DA-CD13-4FE3-ACE2-6CC06DD63A4E}" sibTransId="{EF1A5BB0-C8DC-465E-A28C-B97FCD43998C}"/>
    <dgm:cxn modelId="{F2FA442B-19AB-498E-ADD9-C085E63167CC}" type="presOf" srcId="{33C314A1-1DDB-4745-9419-EF1F63407FA4}" destId="{8BBF0189-C530-47DF-8F63-ACE9CC1D49F1}" srcOrd="0" destOrd="0" presId="urn:microsoft.com/office/officeart/2016/7/layout/RepeatingBendingProcessNew"/>
    <dgm:cxn modelId="{2B8A2D2C-636F-4ABA-9291-31CB10A3661A}" type="presOf" srcId="{EF1A5BB0-C8DC-465E-A28C-B97FCD43998C}" destId="{05C60026-BAF3-4279-8A82-D97E29520642}" srcOrd="1" destOrd="0" presId="urn:microsoft.com/office/officeart/2016/7/layout/RepeatingBendingProcessNew"/>
    <dgm:cxn modelId="{DFAD772D-9B9C-4393-956F-337C4E5BEF12}" srcId="{33C314A1-1DDB-4745-9419-EF1F63407FA4}" destId="{4E17BF3C-1ED9-406B-9B97-D90ACF7FA121}" srcOrd="4" destOrd="0" parTransId="{37DBA638-1750-49EA-ACEA-D5CB22844DE8}" sibTransId="{7120243B-7DEF-4216-BE76-66CB78B3717E}"/>
    <dgm:cxn modelId="{8464BE36-680D-4C17-BD42-33B5505BAF0D}" type="presOf" srcId="{6155358E-B962-44A5-B0D5-64A8E81C5046}" destId="{D2D598A2-2BAD-413D-B133-A0B626B8F895}" srcOrd="0" destOrd="0" presId="urn:microsoft.com/office/officeart/2016/7/layout/RepeatingBendingProcessNew"/>
    <dgm:cxn modelId="{7653FE44-50E8-4FBB-97A2-CD6F399B35C2}" type="presOf" srcId="{EF1A5BB0-C8DC-465E-A28C-B97FCD43998C}" destId="{32FB8198-9B17-427B-AE5D-1A0E464E3A99}" srcOrd="0" destOrd="0" presId="urn:microsoft.com/office/officeart/2016/7/layout/RepeatingBendingProcessNew"/>
    <dgm:cxn modelId="{ED158767-C8A6-45BE-A1BE-E050ABF69FD4}" type="presOf" srcId="{9A65BD85-415D-4F2D-8254-E3D94ABEEE7E}" destId="{696B8810-3537-4359-8043-FB68695CD0D5}" srcOrd="0" destOrd="0" presId="urn:microsoft.com/office/officeart/2016/7/layout/RepeatingBendingProcessNew"/>
    <dgm:cxn modelId="{4D357785-2FD7-43C6-9BE2-6C892EC2993E}" srcId="{33C314A1-1DDB-4745-9419-EF1F63407FA4}" destId="{46210BD4-DBCC-441A-8A69-4674665B4A09}" srcOrd="2" destOrd="0" parTransId="{630AAF17-E851-4DEC-96D8-6A495B6A40A6}" sibTransId="{203B1338-86DF-479F-91E1-2EF4B1E069D7}"/>
    <dgm:cxn modelId="{D5EBA385-DB11-4DC0-A48B-1432DA2CE38C}" type="presOf" srcId="{203B1338-86DF-479F-91E1-2EF4B1E069D7}" destId="{67DAF03B-7D3D-41B8-844D-EEAB58A8EA64}" srcOrd="1" destOrd="0" presId="urn:microsoft.com/office/officeart/2016/7/layout/RepeatingBendingProcessNew"/>
    <dgm:cxn modelId="{B21D5687-B468-40DA-9F3B-9DAD9F8E9DEE}" type="presOf" srcId="{9A65BD85-415D-4F2D-8254-E3D94ABEEE7E}" destId="{2204D150-0609-4D6B-948D-CBC89CA87AEC}" srcOrd="1" destOrd="0" presId="urn:microsoft.com/office/officeart/2016/7/layout/RepeatingBendingProcessNew"/>
    <dgm:cxn modelId="{553D6C98-CE52-4FED-B22E-210D78809664}" type="presOf" srcId="{46210BD4-DBCC-441A-8A69-4674665B4A09}" destId="{D976C343-5432-4EAF-917B-AB8757F3EA59}" srcOrd="0" destOrd="0" presId="urn:microsoft.com/office/officeart/2016/7/layout/RepeatingBendingProcessNew"/>
    <dgm:cxn modelId="{7AED0CA8-72FA-463F-9045-A42CDE8538EB}" type="presOf" srcId="{0871D2AC-C306-4BE5-9CC6-1D5DA44176D9}" destId="{5F1EF401-B91D-407F-AAC1-243BFCDA3BF4}" srcOrd="1" destOrd="0" presId="urn:microsoft.com/office/officeart/2016/7/layout/RepeatingBendingProcessNew"/>
    <dgm:cxn modelId="{59F059AE-51A6-433A-BF2A-34866F95DB9E}" type="presOf" srcId="{4E17BF3C-1ED9-406B-9B97-D90ACF7FA121}" destId="{5CEFBD24-2703-4963-AE7D-E7C6A458B7F7}" srcOrd="0" destOrd="0" presId="urn:microsoft.com/office/officeart/2016/7/layout/RepeatingBendingProcessNew"/>
    <dgm:cxn modelId="{0B38ABC8-3982-4921-9F3F-382359CADD26}" type="presOf" srcId="{EECD81FC-A24B-416F-8FA3-F6B37C1B2953}" destId="{AF96D557-1CCA-4FF0-A905-8C04B46124D1}" srcOrd="0" destOrd="0" presId="urn:microsoft.com/office/officeart/2016/7/layout/RepeatingBendingProcessNew"/>
    <dgm:cxn modelId="{0800A1DC-C3EA-4B39-BC7D-09D53752D8B3}" type="presOf" srcId="{71881C93-4B1D-4A54-A467-BE06F90D25C6}" destId="{475E5C9F-5A46-461A-8786-543DB932A3E7}" srcOrd="0" destOrd="0" presId="urn:microsoft.com/office/officeart/2016/7/layout/RepeatingBendingProcessNew"/>
    <dgm:cxn modelId="{2500E8F7-56DF-48B7-B120-BFF53E6C21D4}" type="presOf" srcId="{0871D2AC-C306-4BE5-9CC6-1D5DA44176D9}" destId="{79D9DED1-1C57-451D-AAC4-F7244800C6BD}" srcOrd="0" destOrd="0" presId="urn:microsoft.com/office/officeart/2016/7/layout/RepeatingBendingProcessNew"/>
    <dgm:cxn modelId="{B919E184-6A03-4E92-8DE2-A52746D0A0C5}" type="presParOf" srcId="{8BBF0189-C530-47DF-8F63-ACE9CC1D49F1}" destId="{D2D598A2-2BAD-413D-B133-A0B626B8F895}" srcOrd="0" destOrd="0" presId="urn:microsoft.com/office/officeart/2016/7/layout/RepeatingBendingProcessNew"/>
    <dgm:cxn modelId="{C021DBF3-F561-466D-B859-D095C4A67551}" type="presParOf" srcId="{8BBF0189-C530-47DF-8F63-ACE9CC1D49F1}" destId="{32FB8198-9B17-427B-AE5D-1A0E464E3A99}" srcOrd="1" destOrd="0" presId="urn:microsoft.com/office/officeart/2016/7/layout/RepeatingBendingProcessNew"/>
    <dgm:cxn modelId="{A7E26B73-AED1-46E4-AD28-F26E66FBF2FB}" type="presParOf" srcId="{32FB8198-9B17-427B-AE5D-1A0E464E3A99}" destId="{05C60026-BAF3-4279-8A82-D97E29520642}" srcOrd="0" destOrd="0" presId="urn:microsoft.com/office/officeart/2016/7/layout/RepeatingBendingProcessNew"/>
    <dgm:cxn modelId="{0DBF6669-89F6-4DCB-AEEE-45F40FCB0679}" type="presParOf" srcId="{8BBF0189-C530-47DF-8F63-ACE9CC1D49F1}" destId="{AF96D557-1CCA-4FF0-A905-8C04B46124D1}" srcOrd="2" destOrd="0" presId="urn:microsoft.com/office/officeart/2016/7/layout/RepeatingBendingProcessNew"/>
    <dgm:cxn modelId="{AC83C73F-B614-46FE-8DCE-359420D06E84}" type="presParOf" srcId="{8BBF0189-C530-47DF-8F63-ACE9CC1D49F1}" destId="{696B8810-3537-4359-8043-FB68695CD0D5}" srcOrd="3" destOrd="0" presId="urn:microsoft.com/office/officeart/2016/7/layout/RepeatingBendingProcessNew"/>
    <dgm:cxn modelId="{E430AAB4-DF6B-4D48-A634-E99168A75D7B}" type="presParOf" srcId="{696B8810-3537-4359-8043-FB68695CD0D5}" destId="{2204D150-0609-4D6B-948D-CBC89CA87AEC}" srcOrd="0" destOrd="0" presId="urn:microsoft.com/office/officeart/2016/7/layout/RepeatingBendingProcessNew"/>
    <dgm:cxn modelId="{1DF5C7C4-23D6-4143-A054-C7C7A3798823}" type="presParOf" srcId="{8BBF0189-C530-47DF-8F63-ACE9CC1D49F1}" destId="{D976C343-5432-4EAF-917B-AB8757F3EA59}" srcOrd="4" destOrd="0" presId="urn:microsoft.com/office/officeart/2016/7/layout/RepeatingBendingProcessNew"/>
    <dgm:cxn modelId="{CB1CD739-103E-4252-B1C9-D8156751F55C}" type="presParOf" srcId="{8BBF0189-C530-47DF-8F63-ACE9CC1D49F1}" destId="{CCA7F1AC-FAC7-45E0-970F-FA490D904120}" srcOrd="5" destOrd="0" presId="urn:microsoft.com/office/officeart/2016/7/layout/RepeatingBendingProcessNew"/>
    <dgm:cxn modelId="{D13A9A45-51D4-4854-A6EE-142799676C76}" type="presParOf" srcId="{CCA7F1AC-FAC7-45E0-970F-FA490D904120}" destId="{67DAF03B-7D3D-41B8-844D-EEAB58A8EA64}" srcOrd="0" destOrd="0" presId="urn:microsoft.com/office/officeart/2016/7/layout/RepeatingBendingProcessNew"/>
    <dgm:cxn modelId="{232BAF26-08A6-4E5C-87FE-B29D89846DE7}" type="presParOf" srcId="{8BBF0189-C530-47DF-8F63-ACE9CC1D49F1}" destId="{475E5C9F-5A46-461A-8786-543DB932A3E7}" srcOrd="6" destOrd="0" presId="urn:microsoft.com/office/officeart/2016/7/layout/RepeatingBendingProcessNew"/>
    <dgm:cxn modelId="{92C3E868-E09E-4761-BAE0-D7E995EBB83B}" type="presParOf" srcId="{8BBF0189-C530-47DF-8F63-ACE9CC1D49F1}" destId="{79D9DED1-1C57-451D-AAC4-F7244800C6BD}" srcOrd="7" destOrd="0" presId="urn:microsoft.com/office/officeart/2016/7/layout/RepeatingBendingProcessNew"/>
    <dgm:cxn modelId="{D2443871-A670-4057-A3D9-5D6CF1903458}" type="presParOf" srcId="{79D9DED1-1C57-451D-AAC4-F7244800C6BD}" destId="{5F1EF401-B91D-407F-AAC1-243BFCDA3BF4}" srcOrd="0" destOrd="0" presId="urn:microsoft.com/office/officeart/2016/7/layout/RepeatingBendingProcessNew"/>
    <dgm:cxn modelId="{B17F2003-C177-4CA8-A480-83CA27881B27}" type="presParOf" srcId="{8BBF0189-C530-47DF-8F63-ACE9CC1D49F1}" destId="{5CEFBD24-2703-4963-AE7D-E7C6A458B7F7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0BA86-DA7F-4B49-AF73-E8DB72D894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11BEEE-8360-4207-A748-E9C20A765CA5}">
      <dgm:prSet/>
      <dgm:spPr/>
      <dgm:t>
        <a:bodyPr/>
        <a:lstStyle/>
        <a:p>
          <a:r>
            <a:rPr lang="en-US"/>
            <a:t>• La energía solar es una de las principales fuentes renovables.</a:t>
          </a:r>
        </a:p>
      </dgm:t>
    </dgm:pt>
    <dgm:pt modelId="{AA260EE0-6B8D-455D-8951-C467949E0A74}" type="parTrans" cxnId="{2776A701-A55E-4401-90FB-E4FCA464FAC0}">
      <dgm:prSet/>
      <dgm:spPr/>
      <dgm:t>
        <a:bodyPr/>
        <a:lstStyle/>
        <a:p>
          <a:endParaRPr lang="en-US"/>
        </a:p>
      </dgm:t>
    </dgm:pt>
    <dgm:pt modelId="{74217995-3912-40BD-A6E0-5DE47C135CC7}" type="sibTrans" cxnId="{2776A701-A55E-4401-90FB-E4FCA464FAC0}">
      <dgm:prSet/>
      <dgm:spPr/>
      <dgm:t>
        <a:bodyPr/>
        <a:lstStyle/>
        <a:p>
          <a:endParaRPr lang="en-US"/>
        </a:p>
      </dgm:t>
    </dgm:pt>
    <dgm:pt modelId="{761A9D8C-97FD-4D52-A09B-910966A77D3D}">
      <dgm:prSet/>
      <dgm:spPr/>
      <dgm:t>
        <a:bodyPr/>
        <a:lstStyle/>
        <a:p>
          <a:r>
            <a:rPr lang="en-US"/>
            <a:t>• Permite reducir emisiones y dependencia de combustibles fósiles.</a:t>
          </a:r>
        </a:p>
      </dgm:t>
    </dgm:pt>
    <dgm:pt modelId="{D9CE1964-D714-4B17-976A-EE6527B6C458}" type="parTrans" cxnId="{F266A2C2-68F7-4788-8FE8-65BA1AE959BC}">
      <dgm:prSet/>
      <dgm:spPr/>
      <dgm:t>
        <a:bodyPr/>
        <a:lstStyle/>
        <a:p>
          <a:endParaRPr lang="en-US"/>
        </a:p>
      </dgm:t>
    </dgm:pt>
    <dgm:pt modelId="{5DFB6829-5CF9-4B53-913F-3B6A99A7271C}" type="sibTrans" cxnId="{F266A2C2-68F7-4788-8FE8-65BA1AE959BC}">
      <dgm:prSet/>
      <dgm:spPr/>
      <dgm:t>
        <a:bodyPr/>
        <a:lstStyle/>
        <a:p>
          <a:endParaRPr lang="en-US"/>
        </a:p>
      </dgm:t>
    </dgm:pt>
    <dgm:pt modelId="{2F0AF824-2CE5-4C05-89AF-A16E731A606D}">
      <dgm:prSet/>
      <dgm:spPr/>
      <dgm:t>
        <a:bodyPr/>
        <a:lstStyle/>
        <a:p>
          <a:r>
            <a:rPr lang="en-US"/>
            <a:t>• Aplicaciones en dimensionamiento de sistemas fotovoltaicos.</a:t>
          </a:r>
        </a:p>
      </dgm:t>
    </dgm:pt>
    <dgm:pt modelId="{A296515D-5BF6-45D1-88DF-F961A520E66E}" type="parTrans" cxnId="{DF4BED12-2A2A-4A65-9213-1450E76272AD}">
      <dgm:prSet/>
      <dgm:spPr/>
      <dgm:t>
        <a:bodyPr/>
        <a:lstStyle/>
        <a:p>
          <a:endParaRPr lang="en-US"/>
        </a:p>
      </dgm:t>
    </dgm:pt>
    <dgm:pt modelId="{ED4F42A4-E892-4002-ABA6-909F1C0AE589}" type="sibTrans" cxnId="{DF4BED12-2A2A-4A65-9213-1450E76272AD}">
      <dgm:prSet/>
      <dgm:spPr/>
      <dgm:t>
        <a:bodyPr/>
        <a:lstStyle/>
        <a:p>
          <a:endParaRPr lang="en-US"/>
        </a:p>
      </dgm:t>
    </dgm:pt>
    <dgm:pt modelId="{5B628762-FFC3-4E31-ABB9-E9D9DB5EF842}">
      <dgm:prSet/>
      <dgm:spPr/>
      <dgm:t>
        <a:bodyPr/>
        <a:lstStyle/>
        <a:p>
          <a:r>
            <a:rPr lang="en-US"/>
            <a:t>• Relación directa entre modelado y aplicaciones prácticas.</a:t>
          </a:r>
        </a:p>
      </dgm:t>
    </dgm:pt>
    <dgm:pt modelId="{51009277-D505-4F2D-84A8-CA16EE03CF0A}" type="parTrans" cxnId="{F3E14F1F-9AC4-4288-BF82-16B818BDA816}">
      <dgm:prSet/>
      <dgm:spPr/>
      <dgm:t>
        <a:bodyPr/>
        <a:lstStyle/>
        <a:p>
          <a:endParaRPr lang="en-US"/>
        </a:p>
      </dgm:t>
    </dgm:pt>
    <dgm:pt modelId="{8CE071E9-73D9-4C20-ABA2-67CB9EEE51C1}" type="sibTrans" cxnId="{F3E14F1F-9AC4-4288-BF82-16B818BDA816}">
      <dgm:prSet/>
      <dgm:spPr/>
      <dgm:t>
        <a:bodyPr/>
        <a:lstStyle/>
        <a:p>
          <a:endParaRPr lang="en-US"/>
        </a:p>
      </dgm:t>
    </dgm:pt>
    <dgm:pt modelId="{EBD8D6E7-E26F-40F3-BA23-9A4F110AB645}" type="pres">
      <dgm:prSet presAssocID="{9EF0BA86-DA7F-4B49-AF73-E8DB72D89408}" presName="linear" presStyleCnt="0">
        <dgm:presLayoutVars>
          <dgm:animLvl val="lvl"/>
          <dgm:resizeHandles val="exact"/>
        </dgm:presLayoutVars>
      </dgm:prSet>
      <dgm:spPr/>
    </dgm:pt>
    <dgm:pt modelId="{93FEE59F-AD80-4CA3-ACE6-30EE0750DCD0}" type="pres">
      <dgm:prSet presAssocID="{3D11BEEE-8360-4207-A748-E9C20A765CA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46D2C0A-0E47-4237-ADEB-1C56FE97B213}" type="pres">
      <dgm:prSet presAssocID="{74217995-3912-40BD-A6E0-5DE47C135CC7}" presName="spacer" presStyleCnt="0"/>
      <dgm:spPr/>
    </dgm:pt>
    <dgm:pt modelId="{CD466E2A-6208-4FA9-8E58-C6A3162B54A7}" type="pres">
      <dgm:prSet presAssocID="{761A9D8C-97FD-4D52-A09B-910966A77D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160F29-2D80-4A12-B907-0B40E44E42FD}" type="pres">
      <dgm:prSet presAssocID="{5DFB6829-5CF9-4B53-913F-3B6A99A7271C}" presName="spacer" presStyleCnt="0"/>
      <dgm:spPr/>
    </dgm:pt>
    <dgm:pt modelId="{8E672461-4F3D-47C2-9602-4653402E867D}" type="pres">
      <dgm:prSet presAssocID="{2F0AF824-2CE5-4C05-89AF-A16E731A60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F0A7F6-4C75-4FA6-AB36-95A7B9C6BFC5}" type="pres">
      <dgm:prSet presAssocID="{ED4F42A4-E892-4002-ABA6-909F1C0AE589}" presName="spacer" presStyleCnt="0"/>
      <dgm:spPr/>
    </dgm:pt>
    <dgm:pt modelId="{5900FD40-636C-440C-80DC-0202D793DDC4}" type="pres">
      <dgm:prSet presAssocID="{5B628762-FFC3-4E31-ABB9-E9D9DB5EF8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776A701-A55E-4401-90FB-E4FCA464FAC0}" srcId="{9EF0BA86-DA7F-4B49-AF73-E8DB72D89408}" destId="{3D11BEEE-8360-4207-A748-E9C20A765CA5}" srcOrd="0" destOrd="0" parTransId="{AA260EE0-6B8D-455D-8951-C467949E0A74}" sibTransId="{74217995-3912-40BD-A6E0-5DE47C135CC7}"/>
    <dgm:cxn modelId="{DF4BED12-2A2A-4A65-9213-1450E76272AD}" srcId="{9EF0BA86-DA7F-4B49-AF73-E8DB72D89408}" destId="{2F0AF824-2CE5-4C05-89AF-A16E731A606D}" srcOrd="2" destOrd="0" parTransId="{A296515D-5BF6-45D1-88DF-F961A520E66E}" sibTransId="{ED4F42A4-E892-4002-ABA6-909F1C0AE589}"/>
    <dgm:cxn modelId="{0AAB471A-093A-48D1-99E3-CC74B43BAFF3}" type="presOf" srcId="{5B628762-FFC3-4E31-ABB9-E9D9DB5EF842}" destId="{5900FD40-636C-440C-80DC-0202D793DDC4}" srcOrd="0" destOrd="0" presId="urn:microsoft.com/office/officeart/2005/8/layout/vList2"/>
    <dgm:cxn modelId="{F3E14F1F-9AC4-4288-BF82-16B818BDA816}" srcId="{9EF0BA86-DA7F-4B49-AF73-E8DB72D89408}" destId="{5B628762-FFC3-4E31-ABB9-E9D9DB5EF842}" srcOrd="3" destOrd="0" parTransId="{51009277-D505-4F2D-84A8-CA16EE03CF0A}" sibTransId="{8CE071E9-73D9-4C20-ABA2-67CB9EEE51C1}"/>
    <dgm:cxn modelId="{05858349-D869-4DA1-92F9-79ECBA6F6A7C}" type="presOf" srcId="{761A9D8C-97FD-4D52-A09B-910966A77D3D}" destId="{CD466E2A-6208-4FA9-8E58-C6A3162B54A7}" srcOrd="0" destOrd="0" presId="urn:microsoft.com/office/officeart/2005/8/layout/vList2"/>
    <dgm:cxn modelId="{92C13B91-799C-4B04-801A-DEE6032FA0E5}" type="presOf" srcId="{3D11BEEE-8360-4207-A748-E9C20A765CA5}" destId="{93FEE59F-AD80-4CA3-ACE6-30EE0750DCD0}" srcOrd="0" destOrd="0" presId="urn:microsoft.com/office/officeart/2005/8/layout/vList2"/>
    <dgm:cxn modelId="{F266A2C2-68F7-4788-8FE8-65BA1AE959BC}" srcId="{9EF0BA86-DA7F-4B49-AF73-E8DB72D89408}" destId="{761A9D8C-97FD-4D52-A09B-910966A77D3D}" srcOrd="1" destOrd="0" parTransId="{D9CE1964-D714-4B17-976A-EE6527B6C458}" sibTransId="{5DFB6829-5CF9-4B53-913F-3B6A99A7271C}"/>
    <dgm:cxn modelId="{44B3FED6-926F-4B64-94AE-84F1AFA5DF18}" type="presOf" srcId="{2F0AF824-2CE5-4C05-89AF-A16E731A606D}" destId="{8E672461-4F3D-47C2-9602-4653402E867D}" srcOrd="0" destOrd="0" presId="urn:microsoft.com/office/officeart/2005/8/layout/vList2"/>
    <dgm:cxn modelId="{8C321DFE-9466-47E1-9BC0-2095FB18D99C}" type="presOf" srcId="{9EF0BA86-DA7F-4B49-AF73-E8DB72D89408}" destId="{EBD8D6E7-E26F-40F3-BA23-9A4F110AB645}" srcOrd="0" destOrd="0" presId="urn:microsoft.com/office/officeart/2005/8/layout/vList2"/>
    <dgm:cxn modelId="{4BB9D88C-E779-46AB-BAF1-2286F9F4241D}" type="presParOf" srcId="{EBD8D6E7-E26F-40F3-BA23-9A4F110AB645}" destId="{93FEE59F-AD80-4CA3-ACE6-30EE0750DCD0}" srcOrd="0" destOrd="0" presId="urn:microsoft.com/office/officeart/2005/8/layout/vList2"/>
    <dgm:cxn modelId="{D5675885-29B4-4729-943E-384133890D00}" type="presParOf" srcId="{EBD8D6E7-E26F-40F3-BA23-9A4F110AB645}" destId="{046D2C0A-0E47-4237-ADEB-1C56FE97B213}" srcOrd="1" destOrd="0" presId="urn:microsoft.com/office/officeart/2005/8/layout/vList2"/>
    <dgm:cxn modelId="{A3710FC7-EEA1-4959-BA60-F323AE7B32F5}" type="presParOf" srcId="{EBD8D6E7-E26F-40F3-BA23-9A4F110AB645}" destId="{CD466E2A-6208-4FA9-8E58-C6A3162B54A7}" srcOrd="2" destOrd="0" presId="urn:microsoft.com/office/officeart/2005/8/layout/vList2"/>
    <dgm:cxn modelId="{42354F23-1F99-4C17-9E85-EA00D7DB02B8}" type="presParOf" srcId="{EBD8D6E7-E26F-40F3-BA23-9A4F110AB645}" destId="{D1160F29-2D80-4A12-B907-0B40E44E42FD}" srcOrd="3" destOrd="0" presId="urn:microsoft.com/office/officeart/2005/8/layout/vList2"/>
    <dgm:cxn modelId="{48C490CD-FC47-4735-B7D2-C8AF55A5C67F}" type="presParOf" srcId="{EBD8D6E7-E26F-40F3-BA23-9A4F110AB645}" destId="{8E672461-4F3D-47C2-9602-4653402E867D}" srcOrd="4" destOrd="0" presId="urn:microsoft.com/office/officeart/2005/8/layout/vList2"/>
    <dgm:cxn modelId="{D23EDA00-4875-4809-92C9-DC1727DDBCA0}" type="presParOf" srcId="{EBD8D6E7-E26F-40F3-BA23-9A4F110AB645}" destId="{7FF0A7F6-4C75-4FA6-AB36-95A7B9C6BFC5}" srcOrd="5" destOrd="0" presId="urn:microsoft.com/office/officeart/2005/8/layout/vList2"/>
    <dgm:cxn modelId="{77FD576D-9F11-4106-A7CA-86C65E30104E}" type="presParOf" srcId="{EBD8D6E7-E26F-40F3-BA23-9A4F110AB645}" destId="{5900FD40-636C-440C-80DC-0202D793DD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AAC9AD-9C8E-41BC-AD03-E77D5B412FB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C51624-D8C4-4A7A-9074-F75265FC910B}">
      <dgm:prSet/>
      <dgm:spPr/>
      <dgm:t>
        <a:bodyPr/>
        <a:lstStyle/>
        <a:p>
          <a:r>
            <a:rPr lang="en-US"/>
            <a:t>• El sol sigue una trayectoria aparente a lo largo del día y del año.</a:t>
          </a:r>
        </a:p>
      </dgm:t>
    </dgm:pt>
    <dgm:pt modelId="{66E8F77B-C8E4-4F17-B580-AFD58D79D7CA}" type="parTrans" cxnId="{2C94313D-B303-44DA-BE57-CD78FD32C635}">
      <dgm:prSet/>
      <dgm:spPr/>
      <dgm:t>
        <a:bodyPr/>
        <a:lstStyle/>
        <a:p>
          <a:endParaRPr lang="en-US"/>
        </a:p>
      </dgm:t>
    </dgm:pt>
    <dgm:pt modelId="{13748A46-93D0-43D0-9DF0-3E0EF985C230}" type="sibTrans" cxnId="{2C94313D-B303-44DA-BE57-CD78FD32C635}">
      <dgm:prSet/>
      <dgm:spPr/>
      <dgm:t>
        <a:bodyPr/>
        <a:lstStyle/>
        <a:p>
          <a:endParaRPr lang="en-US"/>
        </a:p>
      </dgm:t>
    </dgm:pt>
    <dgm:pt modelId="{CE0E31A6-2A09-4C49-BD17-7ECA365E53C4}">
      <dgm:prSet/>
      <dgm:spPr/>
      <dgm:t>
        <a:bodyPr/>
        <a:lstStyle/>
        <a:p>
          <a:r>
            <a:rPr lang="en-US"/>
            <a:t>• Parámetros clave: Altitud solar y Azimut solar.</a:t>
          </a:r>
        </a:p>
      </dgm:t>
    </dgm:pt>
    <dgm:pt modelId="{9A51975C-36E3-48C8-BE75-E63BE5D90AA8}" type="parTrans" cxnId="{8B3384F3-6BD7-4EB4-B511-A2734F8F068D}">
      <dgm:prSet/>
      <dgm:spPr/>
      <dgm:t>
        <a:bodyPr/>
        <a:lstStyle/>
        <a:p>
          <a:endParaRPr lang="en-US"/>
        </a:p>
      </dgm:t>
    </dgm:pt>
    <dgm:pt modelId="{65A2737D-3A49-4B23-B16E-E4E070459ECF}" type="sibTrans" cxnId="{8B3384F3-6BD7-4EB4-B511-A2734F8F068D}">
      <dgm:prSet/>
      <dgm:spPr/>
      <dgm:t>
        <a:bodyPr/>
        <a:lstStyle/>
        <a:p>
          <a:endParaRPr lang="en-US"/>
        </a:p>
      </dgm:t>
    </dgm:pt>
    <dgm:pt modelId="{C64ECD80-9C8E-4201-8EBF-165BEB53B914}">
      <dgm:prSet/>
      <dgm:spPr/>
      <dgm:t>
        <a:bodyPr/>
        <a:lstStyle/>
        <a:p>
          <a:r>
            <a:rPr lang="en-US"/>
            <a:t>• Cambios según la latitud, longitud, hora y época del año.</a:t>
          </a:r>
        </a:p>
      </dgm:t>
    </dgm:pt>
    <dgm:pt modelId="{3A82E18D-DAD0-4B13-8FBB-809428E3A410}" type="parTrans" cxnId="{633AD0E6-3BDF-478A-8739-0B26A7CBBCDE}">
      <dgm:prSet/>
      <dgm:spPr/>
      <dgm:t>
        <a:bodyPr/>
        <a:lstStyle/>
        <a:p>
          <a:endParaRPr lang="en-US"/>
        </a:p>
      </dgm:t>
    </dgm:pt>
    <dgm:pt modelId="{27703BC6-3A14-42DF-B829-4BEB27104D36}" type="sibTrans" cxnId="{633AD0E6-3BDF-478A-8739-0B26A7CBBCDE}">
      <dgm:prSet/>
      <dgm:spPr/>
      <dgm:t>
        <a:bodyPr/>
        <a:lstStyle/>
        <a:p>
          <a:endParaRPr lang="en-US"/>
        </a:p>
      </dgm:t>
    </dgm:pt>
    <dgm:pt modelId="{4623F2A8-E4CD-4243-8E53-708D40578B2D}" type="pres">
      <dgm:prSet presAssocID="{56AAC9AD-9C8E-41BC-AD03-E77D5B412FBD}" presName="linear" presStyleCnt="0">
        <dgm:presLayoutVars>
          <dgm:animLvl val="lvl"/>
          <dgm:resizeHandles val="exact"/>
        </dgm:presLayoutVars>
      </dgm:prSet>
      <dgm:spPr/>
    </dgm:pt>
    <dgm:pt modelId="{FEC37907-CF33-452F-A0EA-A5DDF0C081E9}" type="pres">
      <dgm:prSet presAssocID="{ECC51624-D8C4-4A7A-9074-F75265FC91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CBB91F-8439-4EFE-AA48-FC3012B8DAEA}" type="pres">
      <dgm:prSet presAssocID="{13748A46-93D0-43D0-9DF0-3E0EF985C230}" presName="spacer" presStyleCnt="0"/>
      <dgm:spPr/>
    </dgm:pt>
    <dgm:pt modelId="{7DC1C99A-CC2E-4332-9008-A302194DA79B}" type="pres">
      <dgm:prSet presAssocID="{CE0E31A6-2A09-4C49-BD17-7ECA365E53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6452B6-600D-4F34-B118-35D36EB5B6FE}" type="pres">
      <dgm:prSet presAssocID="{65A2737D-3A49-4B23-B16E-E4E070459ECF}" presName="spacer" presStyleCnt="0"/>
      <dgm:spPr/>
    </dgm:pt>
    <dgm:pt modelId="{CB66E38F-F4AA-434F-B0AC-39C137DEB142}" type="pres">
      <dgm:prSet presAssocID="{C64ECD80-9C8E-4201-8EBF-165BEB53B91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94313D-B303-44DA-BE57-CD78FD32C635}" srcId="{56AAC9AD-9C8E-41BC-AD03-E77D5B412FBD}" destId="{ECC51624-D8C4-4A7A-9074-F75265FC910B}" srcOrd="0" destOrd="0" parTransId="{66E8F77B-C8E4-4F17-B580-AFD58D79D7CA}" sibTransId="{13748A46-93D0-43D0-9DF0-3E0EF985C230}"/>
    <dgm:cxn modelId="{D081A44C-6059-4084-B87A-6FDA671C05D8}" type="presOf" srcId="{ECC51624-D8C4-4A7A-9074-F75265FC910B}" destId="{FEC37907-CF33-452F-A0EA-A5DDF0C081E9}" srcOrd="0" destOrd="0" presId="urn:microsoft.com/office/officeart/2005/8/layout/vList2"/>
    <dgm:cxn modelId="{BCE92872-C156-4464-9654-EF04580FB6E7}" type="presOf" srcId="{C64ECD80-9C8E-4201-8EBF-165BEB53B914}" destId="{CB66E38F-F4AA-434F-B0AC-39C137DEB142}" srcOrd="0" destOrd="0" presId="urn:microsoft.com/office/officeart/2005/8/layout/vList2"/>
    <dgm:cxn modelId="{85492A96-73B9-4A7C-8EEF-8426DD9A9F8B}" type="presOf" srcId="{CE0E31A6-2A09-4C49-BD17-7ECA365E53C4}" destId="{7DC1C99A-CC2E-4332-9008-A302194DA79B}" srcOrd="0" destOrd="0" presId="urn:microsoft.com/office/officeart/2005/8/layout/vList2"/>
    <dgm:cxn modelId="{A5C230BF-3DC2-4D8D-BB87-B7601903B836}" type="presOf" srcId="{56AAC9AD-9C8E-41BC-AD03-E77D5B412FBD}" destId="{4623F2A8-E4CD-4243-8E53-708D40578B2D}" srcOrd="0" destOrd="0" presId="urn:microsoft.com/office/officeart/2005/8/layout/vList2"/>
    <dgm:cxn modelId="{633AD0E6-3BDF-478A-8739-0B26A7CBBCDE}" srcId="{56AAC9AD-9C8E-41BC-AD03-E77D5B412FBD}" destId="{C64ECD80-9C8E-4201-8EBF-165BEB53B914}" srcOrd="2" destOrd="0" parTransId="{3A82E18D-DAD0-4B13-8FBB-809428E3A410}" sibTransId="{27703BC6-3A14-42DF-B829-4BEB27104D36}"/>
    <dgm:cxn modelId="{8B3384F3-6BD7-4EB4-B511-A2734F8F068D}" srcId="{56AAC9AD-9C8E-41BC-AD03-E77D5B412FBD}" destId="{CE0E31A6-2A09-4C49-BD17-7ECA365E53C4}" srcOrd="1" destOrd="0" parTransId="{9A51975C-36E3-48C8-BE75-E63BE5D90AA8}" sibTransId="{65A2737D-3A49-4B23-B16E-E4E070459ECF}"/>
    <dgm:cxn modelId="{283E7E28-35F9-4148-A608-41E865D4D4A0}" type="presParOf" srcId="{4623F2A8-E4CD-4243-8E53-708D40578B2D}" destId="{FEC37907-CF33-452F-A0EA-A5DDF0C081E9}" srcOrd="0" destOrd="0" presId="urn:microsoft.com/office/officeart/2005/8/layout/vList2"/>
    <dgm:cxn modelId="{AAEA5C8D-CEDE-42E3-871D-A1012362F9AD}" type="presParOf" srcId="{4623F2A8-E4CD-4243-8E53-708D40578B2D}" destId="{56CBB91F-8439-4EFE-AA48-FC3012B8DAEA}" srcOrd="1" destOrd="0" presId="urn:microsoft.com/office/officeart/2005/8/layout/vList2"/>
    <dgm:cxn modelId="{61E5CE2E-6AF0-4F7B-822E-1ECA5551C7FB}" type="presParOf" srcId="{4623F2A8-E4CD-4243-8E53-708D40578B2D}" destId="{7DC1C99A-CC2E-4332-9008-A302194DA79B}" srcOrd="2" destOrd="0" presId="urn:microsoft.com/office/officeart/2005/8/layout/vList2"/>
    <dgm:cxn modelId="{BF75B90C-7A62-4A08-ACA4-B2F99744B278}" type="presParOf" srcId="{4623F2A8-E4CD-4243-8E53-708D40578B2D}" destId="{DB6452B6-600D-4F34-B118-35D36EB5B6FE}" srcOrd="3" destOrd="0" presId="urn:microsoft.com/office/officeart/2005/8/layout/vList2"/>
    <dgm:cxn modelId="{E3AF1B04-4A7C-4E15-B7F7-49C48E2FB6C4}" type="presParOf" srcId="{4623F2A8-E4CD-4243-8E53-708D40578B2D}" destId="{CB66E38F-F4AA-434F-B0AC-39C137DEB1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43BBB7-0084-43B2-AD82-7B25FD9A827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CB4DF6-1369-4A1A-9ACE-32204E90DD75}">
      <dgm:prSet/>
      <dgm:spPr/>
      <dgm:t>
        <a:bodyPr/>
        <a:lstStyle/>
        <a:p>
          <a:r>
            <a:rPr lang="en-US"/>
            <a:t>• Radiación extraterrestre: Energía solar fuera de la atmósfera.</a:t>
          </a:r>
        </a:p>
      </dgm:t>
    </dgm:pt>
    <dgm:pt modelId="{7F1AFA4B-BBA1-4753-907D-5B9F0AEAD358}" type="parTrans" cxnId="{161FD580-450D-4F5F-ADBF-854288756BCB}">
      <dgm:prSet/>
      <dgm:spPr/>
      <dgm:t>
        <a:bodyPr/>
        <a:lstStyle/>
        <a:p>
          <a:endParaRPr lang="en-US"/>
        </a:p>
      </dgm:t>
    </dgm:pt>
    <dgm:pt modelId="{8AEB7418-E39E-4719-8632-8EAB48011996}" type="sibTrans" cxnId="{161FD580-450D-4F5F-ADBF-854288756BCB}">
      <dgm:prSet/>
      <dgm:spPr/>
      <dgm:t>
        <a:bodyPr/>
        <a:lstStyle/>
        <a:p>
          <a:endParaRPr lang="en-US"/>
        </a:p>
      </dgm:t>
    </dgm:pt>
    <dgm:pt modelId="{87F6E5AC-3B35-49F4-81D6-A740DE826E13}">
      <dgm:prSet/>
      <dgm:spPr/>
      <dgm:t>
        <a:bodyPr/>
        <a:lstStyle/>
        <a:p>
          <a:r>
            <a:rPr lang="en-US"/>
            <a:t>• Efectos atmosféricos: Atenuación por nubes, aerosoles y masa de aire.</a:t>
          </a:r>
        </a:p>
      </dgm:t>
    </dgm:pt>
    <dgm:pt modelId="{0A22915A-7F9A-416D-8FEB-C7AE742CAFE5}" type="parTrans" cxnId="{8A9911E5-A076-4DD7-BEC8-78728C3C72D0}">
      <dgm:prSet/>
      <dgm:spPr/>
      <dgm:t>
        <a:bodyPr/>
        <a:lstStyle/>
        <a:p>
          <a:endParaRPr lang="en-US"/>
        </a:p>
      </dgm:t>
    </dgm:pt>
    <dgm:pt modelId="{24A05362-3D91-4BAB-871D-48EEDB7AFE47}" type="sibTrans" cxnId="{8A9911E5-A076-4DD7-BEC8-78728C3C72D0}">
      <dgm:prSet/>
      <dgm:spPr/>
      <dgm:t>
        <a:bodyPr/>
        <a:lstStyle/>
        <a:p>
          <a:endParaRPr lang="en-US"/>
        </a:p>
      </dgm:t>
    </dgm:pt>
    <dgm:pt modelId="{F611DA36-1BA0-41B3-9A59-E46DEE71C0D4}">
      <dgm:prSet/>
      <dgm:spPr/>
      <dgm:t>
        <a:bodyPr/>
        <a:lstStyle/>
        <a:p>
          <a:r>
            <a:rPr lang="en-US"/>
            <a:t>• Radiación directa (DNI) + Radiación difusa (DHI) = Radiación global (GHI).</a:t>
          </a:r>
        </a:p>
      </dgm:t>
    </dgm:pt>
    <dgm:pt modelId="{67F48A09-D669-4019-9299-BDBCE0A7DA47}" type="parTrans" cxnId="{D9C08E46-6B93-4617-919C-B0BB89FF0F35}">
      <dgm:prSet/>
      <dgm:spPr/>
      <dgm:t>
        <a:bodyPr/>
        <a:lstStyle/>
        <a:p>
          <a:endParaRPr lang="en-US"/>
        </a:p>
      </dgm:t>
    </dgm:pt>
    <dgm:pt modelId="{7A0355C3-BF2C-4890-B6DE-8D8C6553C38A}" type="sibTrans" cxnId="{D9C08E46-6B93-4617-919C-B0BB89FF0F35}">
      <dgm:prSet/>
      <dgm:spPr/>
      <dgm:t>
        <a:bodyPr/>
        <a:lstStyle/>
        <a:p>
          <a:endParaRPr lang="en-US"/>
        </a:p>
      </dgm:t>
    </dgm:pt>
    <dgm:pt modelId="{9E0DC654-A163-4094-94F8-830EAA3B5381}" type="pres">
      <dgm:prSet presAssocID="{6143BBB7-0084-43B2-AD82-7B25FD9A827C}" presName="linear" presStyleCnt="0">
        <dgm:presLayoutVars>
          <dgm:animLvl val="lvl"/>
          <dgm:resizeHandles val="exact"/>
        </dgm:presLayoutVars>
      </dgm:prSet>
      <dgm:spPr/>
    </dgm:pt>
    <dgm:pt modelId="{FE0EC68A-D802-47AE-A649-5CDE80C07317}" type="pres">
      <dgm:prSet presAssocID="{9FCB4DF6-1369-4A1A-9ACE-32204E90DD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ADDC46-7951-4B14-B931-22EBFDEC1E44}" type="pres">
      <dgm:prSet presAssocID="{8AEB7418-E39E-4719-8632-8EAB48011996}" presName="spacer" presStyleCnt="0"/>
      <dgm:spPr/>
    </dgm:pt>
    <dgm:pt modelId="{C627B531-2AA2-487C-A40D-A3CE052AFE31}" type="pres">
      <dgm:prSet presAssocID="{87F6E5AC-3B35-49F4-81D6-A740DE826E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D2724B-24D7-4E8E-B000-ADFE626CF886}" type="pres">
      <dgm:prSet presAssocID="{24A05362-3D91-4BAB-871D-48EEDB7AFE47}" presName="spacer" presStyleCnt="0"/>
      <dgm:spPr/>
    </dgm:pt>
    <dgm:pt modelId="{CBE33E94-B928-4CA3-AA62-BFA48D67D6A5}" type="pres">
      <dgm:prSet presAssocID="{F611DA36-1BA0-41B3-9A59-E46DEE71C0D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75BB15-BA5D-419D-9A2D-27382AD8CCEE}" type="presOf" srcId="{6143BBB7-0084-43B2-AD82-7B25FD9A827C}" destId="{9E0DC654-A163-4094-94F8-830EAA3B5381}" srcOrd="0" destOrd="0" presId="urn:microsoft.com/office/officeart/2005/8/layout/vList2"/>
    <dgm:cxn modelId="{F9E55D1D-E6EF-424B-B4AD-41E17A08354D}" type="presOf" srcId="{F611DA36-1BA0-41B3-9A59-E46DEE71C0D4}" destId="{CBE33E94-B928-4CA3-AA62-BFA48D67D6A5}" srcOrd="0" destOrd="0" presId="urn:microsoft.com/office/officeart/2005/8/layout/vList2"/>
    <dgm:cxn modelId="{79FAFF31-8E66-4F7F-B3CB-5E48BF5AFFF2}" type="presOf" srcId="{9FCB4DF6-1369-4A1A-9ACE-32204E90DD75}" destId="{FE0EC68A-D802-47AE-A649-5CDE80C07317}" srcOrd="0" destOrd="0" presId="urn:microsoft.com/office/officeart/2005/8/layout/vList2"/>
    <dgm:cxn modelId="{14F97863-91A5-441E-9EF4-5D777AB8F428}" type="presOf" srcId="{87F6E5AC-3B35-49F4-81D6-A740DE826E13}" destId="{C627B531-2AA2-487C-A40D-A3CE052AFE31}" srcOrd="0" destOrd="0" presId="urn:microsoft.com/office/officeart/2005/8/layout/vList2"/>
    <dgm:cxn modelId="{D9C08E46-6B93-4617-919C-B0BB89FF0F35}" srcId="{6143BBB7-0084-43B2-AD82-7B25FD9A827C}" destId="{F611DA36-1BA0-41B3-9A59-E46DEE71C0D4}" srcOrd="2" destOrd="0" parTransId="{67F48A09-D669-4019-9299-BDBCE0A7DA47}" sibTransId="{7A0355C3-BF2C-4890-B6DE-8D8C6553C38A}"/>
    <dgm:cxn modelId="{161FD580-450D-4F5F-ADBF-854288756BCB}" srcId="{6143BBB7-0084-43B2-AD82-7B25FD9A827C}" destId="{9FCB4DF6-1369-4A1A-9ACE-32204E90DD75}" srcOrd="0" destOrd="0" parTransId="{7F1AFA4B-BBA1-4753-907D-5B9F0AEAD358}" sibTransId="{8AEB7418-E39E-4719-8632-8EAB48011996}"/>
    <dgm:cxn modelId="{8A9911E5-A076-4DD7-BEC8-78728C3C72D0}" srcId="{6143BBB7-0084-43B2-AD82-7B25FD9A827C}" destId="{87F6E5AC-3B35-49F4-81D6-A740DE826E13}" srcOrd="1" destOrd="0" parTransId="{0A22915A-7F9A-416D-8FEB-C7AE742CAFE5}" sibTransId="{24A05362-3D91-4BAB-871D-48EEDB7AFE47}"/>
    <dgm:cxn modelId="{1A889723-F308-4B82-A269-CA575DC20414}" type="presParOf" srcId="{9E0DC654-A163-4094-94F8-830EAA3B5381}" destId="{FE0EC68A-D802-47AE-A649-5CDE80C07317}" srcOrd="0" destOrd="0" presId="urn:microsoft.com/office/officeart/2005/8/layout/vList2"/>
    <dgm:cxn modelId="{2DC8F19A-3575-4870-9280-2DA563AC6E48}" type="presParOf" srcId="{9E0DC654-A163-4094-94F8-830EAA3B5381}" destId="{46ADDC46-7951-4B14-B931-22EBFDEC1E44}" srcOrd="1" destOrd="0" presId="urn:microsoft.com/office/officeart/2005/8/layout/vList2"/>
    <dgm:cxn modelId="{C401B0E6-0CED-4379-9AD3-A8893F4D6EAD}" type="presParOf" srcId="{9E0DC654-A163-4094-94F8-830EAA3B5381}" destId="{C627B531-2AA2-487C-A40D-A3CE052AFE31}" srcOrd="2" destOrd="0" presId="urn:microsoft.com/office/officeart/2005/8/layout/vList2"/>
    <dgm:cxn modelId="{5207446F-44A0-49CF-B1FB-857ED331EA8E}" type="presParOf" srcId="{9E0DC654-A163-4094-94F8-830EAA3B5381}" destId="{CED2724B-24D7-4E8E-B000-ADFE626CF886}" srcOrd="3" destOrd="0" presId="urn:microsoft.com/office/officeart/2005/8/layout/vList2"/>
    <dgm:cxn modelId="{9CF76FBF-C641-48E1-B328-B824C2039F08}" type="presParOf" srcId="{9E0DC654-A163-4094-94F8-830EAA3B5381}" destId="{CBE33E94-B928-4CA3-AA62-BFA48D67D6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4CDE55-5DE7-4939-98D2-4AC4D74CA42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30D0F9-324E-46F0-ADC2-C485BBF4305E}">
      <dgm:prSet/>
      <dgm:spPr/>
      <dgm:t>
        <a:bodyPr/>
        <a:lstStyle/>
        <a:p>
          <a:r>
            <a:rPr lang="es-ES"/>
            <a:t>- Monocristalinos</a:t>
          </a:r>
          <a:endParaRPr lang="en-US"/>
        </a:p>
      </dgm:t>
    </dgm:pt>
    <dgm:pt modelId="{FE386116-FFF7-441E-B145-0CCE50CED246}" type="parTrans" cxnId="{B24EC255-552C-41E3-AB12-6D932CB1CBB8}">
      <dgm:prSet/>
      <dgm:spPr/>
      <dgm:t>
        <a:bodyPr/>
        <a:lstStyle/>
        <a:p>
          <a:endParaRPr lang="en-US"/>
        </a:p>
      </dgm:t>
    </dgm:pt>
    <dgm:pt modelId="{2D7726A3-682A-47ED-98BE-E068B832168D}" type="sibTrans" cxnId="{B24EC255-552C-41E3-AB12-6D932CB1CBB8}">
      <dgm:prSet/>
      <dgm:spPr/>
      <dgm:t>
        <a:bodyPr/>
        <a:lstStyle/>
        <a:p>
          <a:endParaRPr lang="en-US"/>
        </a:p>
      </dgm:t>
    </dgm:pt>
    <dgm:pt modelId="{52A00565-53BF-45C5-8B0B-8F6D91B683E0}">
      <dgm:prSet/>
      <dgm:spPr/>
      <dgm:t>
        <a:bodyPr/>
        <a:lstStyle/>
        <a:p>
          <a:r>
            <a:rPr lang="es-ES"/>
            <a:t>- Policristalinos</a:t>
          </a:r>
          <a:endParaRPr lang="en-US"/>
        </a:p>
      </dgm:t>
    </dgm:pt>
    <dgm:pt modelId="{6AAEB2AE-45CE-415F-AB9A-D7EBDEA033E3}" type="parTrans" cxnId="{1B19ED70-22D9-49E0-930C-2054D5857031}">
      <dgm:prSet/>
      <dgm:spPr/>
      <dgm:t>
        <a:bodyPr/>
        <a:lstStyle/>
        <a:p>
          <a:endParaRPr lang="en-US"/>
        </a:p>
      </dgm:t>
    </dgm:pt>
    <dgm:pt modelId="{0FBB9E69-7465-436C-B478-9CEB869C8769}" type="sibTrans" cxnId="{1B19ED70-22D9-49E0-930C-2054D5857031}">
      <dgm:prSet/>
      <dgm:spPr/>
      <dgm:t>
        <a:bodyPr/>
        <a:lstStyle/>
        <a:p>
          <a:endParaRPr lang="en-US"/>
        </a:p>
      </dgm:t>
    </dgm:pt>
    <dgm:pt modelId="{914F1498-05F4-48C0-AC3C-65D3D729A11C}">
      <dgm:prSet/>
      <dgm:spPr/>
      <dgm:t>
        <a:bodyPr/>
        <a:lstStyle/>
        <a:p>
          <a:r>
            <a:rPr lang="es-ES"/>
            <a:t>- Capa fina</a:t>
          </a:r>
          <a:endParaRPr lang="en-US"/>
        </a:p>
      </dgm:t>
    </dgm:pt>
    <dgm:pt modelId="{B076BFB5-D498-4F2E-9E35-22BE64C65DA2}" type="parTrans" cxnId="{D64F2863-F165-4A47-B62E-F83B88B7934C}">
      <dgm:prSet/>
      <dgm:spPr/>
      <dgm:t>
        <a:bodyPr/>
        <a:lstStyle/>
        <a:p>
          <a:endParaRPr lang="en-US"/>
        </a:p>
      </dgm:t>
    </dgm:pt>
    <dgm:pt modelId="{FCA32F04-E5AC-4F5E-B848-34CDECCB57EE}" type="sibTrans" cxnId="{D64F2863-F165-4A47-B62E-F83B88B7934C}">
      <dgm:prSet/>
      <dgm:spPr/>
      <dgm:t>
        <a:bodyPr/>
        <a:lstStyle/>
        <a:p>
          <a:endParaRPr lang="en-US"/>
        </a:p>
      </dgm:t>
    </dgm:pt>
    <dgm:pt modelId="{FC15134D-398F-4935-857C-322C95022BBF}">
      <dgm:prSet/>
      <dgm:spPr/>
      <dgm:t>
        <a:bodyPr/>
        <a:lstStyle/>
        <a:p>
          <a:r>
            <a:rPr lang="es-ES"/>
            <a:t>• Eficiencia: Relación entre energía incidente y eléctrica.</a:t>
          </a:r>
          <a:endParaRPr lang="en-US"/>
        </a:p>
      </dgm:t>
    </dgm:pt>
    <dgm:pt modelId="{5AD1D240-C234-4AF4-8DFD-D6BDD90C5E1F}" type="parTrans" cxnId="{3E90D909-FCC0-4F73-8ED9-3D76B44AEEC8}">
      <dgm:prSet/>
      <dgm:spPr/>
      <dgm:t>
        <a:bodyPr/>
        <a:lstStyle/>
        <a:p>
          <a:endParaRPr lang="en-US"/>
        </a:p>
      </dgm:t>
    </dgm:pt>
    <dgm:pt modelId="{241C4845-26B8-4658-A9AF-EF5EBECFFF0B}" type="sibTrans" cxnId="{3E90D909-FCC0-4F73-8ED9-3D76B44AEEC8}">
      <dgm:prSet/>
      <dgm:spPr/>
      <dgm:t>
        <a:bodyPr/>
        <a:lstStyle/>
        <a:p>
          <a:endParaRPr lang="en-US"/>
        </a:p>
      </dgm:t>
    </dgm:pt>
    <dgm:pt modelId="{3F5C67F7-2B23-4960-9145-DD18BC7B6A5F}">
      <dgm:prSet/>
      <dgm:spPr/>
      <dgm:t>
        <a:bodyPr/>
        <a:lstStyle/>
        <a:p>
          <a:r>
            <a:rPr lang="es-ES"/>
            <a:t>• Curva I-V: Describe el comportamiento eléctrico del panel.</a:t>
          </a:r>
          <a:endParaRPr lang="en-US"/>
        </a:p>
      </dgm:t>
    </dgm:pt>
    <dgm:pt modelId="{AF3B269C-82D2-4827-95B5-00BA200EF2C6}" type="parTrans" cxnId="{7495A06D-8D7F-42FF-AF2B-23859A0519DD}">
      <dgm:prSet/>
      <dgm:spPr/>
      <dgm:t>
        <a:bodyPr/>
        <a:lstStyle/>
        <a:p>
          <a:endParaRPr lang="en-US"/>
        </a:p>
      </dgm:t>
    </dgm:pt>
    <dgm:pt modelId="{88738C2F-304B-471C-96E6-DF6B04DC5019}" type="sibTrans" cxnId="{7495A06D-8D7F-42FF-AF2B-23859A0519DD}">
      <dgm:prSet/>
      <dgm:spPr/>
      <dgm:t>
        <a:bodyPr/>
        <a:lstStyle/>
        <a:p>
          <a:endParaRPr lang="en-US"/>
        </a:p>
      </dgm:t>
    </dgm:pt>
    <dgm:pt modelId="{52CE2D76-A601-4A91-B282-54174FDC1A74}">
      <dgm:prSet/>
      <dgm:spPr/>
      <dgm:t>
        <a:bodyPr/>
        <a:lstStyle/>
        <a:p>
          <a:r>
            <a:rPr lang="es-ES"/>
            <a:t>• Tipos de paneles:</a:t>
          </a:r>
          <a:endParaRPr lang="en-US"/>
        </a:p>
      </dgm:t>
    </dgm:pt>
    <dgm:pt modelId="{53FE4462-DC05-407F-9731-6EB99C13F16E}" type="sibTrans" cxnId="{B806F3D4-82D8-4999-A509-83224D2C703F}">
      <dgm:prSet/>
      <dgm:spPr/>
      <dgm:t>
        <a:bodyPr/>
        <a:lstStyle/>
        <a:p>
          <a:endParaRPr lang="en-US"/>
        </a:p>
      </dgm:t>
    </dgm:pt>
    <dgm:pt modelId="{FC8D51AC-25A2-4376-BEB6-433644685608}" type="parTrans" cxnId="{B806F3D4-82D8-4999-A509-83224D2C703F}">
      <dgm:prSet/>
      <dgm:spPr/>
      <dgm:t>
        <a:bodyPr/>
        <a:lstStyle/>
        <a:p>
          <a:endParaRPr lang="en-US"/>
        </a:p>
      </dgm:t>
    </dgm:pt>
    <dgm:pt modelId="{9211DECE-1F3E-479D-8048-D1D935D6DC8C}" type="pres">
      <dgm:prSet presAssocID="{334CDE55-5DE7-4939-98D2-4AC4D74CA426}" presName="vert0" presStyleCnt="0">
        <dgm:presLayoutVars>
          <dgm:dir/>
          <dgm:animOne val="branch"/>
          <dgm:animLvl val="lvl"/>
        </dgm:presLayoutVars>
      </dgm:prSet>
      <dgm:spPr/>
    </dgm:pt>
    <dgm:pt modelId="{F6F597B3-5391-44B3-AB8A-DD0EBCED3933}" type="pres">
      <dgm:prSet presAssocID="{52CE2D76-A601-4A91-B282-54174FDC1A74}" presName="thickLine" presStyleLbl="alignNode1" presStyleIdx="0" presStyleCnt="6"/>
      <dgm:spPr/>
    </dgm:pt>
    <dgm:pt modelId="{C233C814-5789-4542-BAAA-5B4C6C5230B8}" type="pres">
      <dgm:prSet presAssocID="{52CE2D76-A601-4A91-B282-54174FDC1A74}" presName="horz1" presStyleCnt="0"/>
      <dgm:spPr/>
    </dgm:pt>
    <dgm:pt modelId="{841376E8-A226-438C-B29F-3236307C5D34}" type="pres">
      <dgm:prSet presAssocID="{52CE2D76-A601-4A91-B282-54174FDC1A74}" presName="tx1" presStyleLbl="revTx" presStyleIdx="0" presStyleCnt="6"/>
      <dgm:spPr/>
    </dgm:pt>
    <dgm:pt modelId="{E95F40E0-EA42-413A-A0D1-02323CE4CC2B}" type="pres">
      <dgm:prSet presAssocID="{52CE2D76-A601-4A91-B282-54174FDC1A74}" presName="vert1" presStyleCnt="0"/>
      <dgm:spPr/>
    </dgm:pt>
    <dgm:pt modelId="{D90E3261-536B-4CD5-8B44-CA4A40427FC1}" type="pres">
      <dgm:prSet presAssocID="{5630D0F9-324E-46F0-ADC2-C485BBF4305E}" presName="thickLine" presStyleLbl="alignNode1" presStyleIdx="1" presStyleCnt="6"/>
      <dgm:spPr/>
    </dgm:pt>
    <dgm:pt modelId="{BCB4D1A7-4FC6-4757-BF3C-7EA513BABB25}" type="pres">
      <dgm:prSet presAssocID="{5630D0F9-324E-46F0-ADC2-C485BBF4305E}" presName="horz1" presStyleCnt="0"/>
      <dgm:spPr/>
    </dgm:pt>
    <dgm:pt modelId="{D1030449-DCA0-443B-B1A3-492235F9533E}" type="pres">
      <dgm:prSet presAssocID="{5630D0F9-324E-46F0-ADC2-C485BBF4305E}" presName="tx1" presStyleLbl="revTx" presStyleIdx="1" presStyleCnt="6"/>
      <dgm:spPr/>
    </dgm:pt>
    <dgm:pt modelId="{5FCFB642-2E87-4054-973B-C291096314CF}" type="pres">
      <dgm:prSet presAssocID="{5630D0F9-324E-46F0-ADC2-C485BBF4305E}" presName="vert1" presStyleCnt="0"/>
      <dgm:spPr/>
    </dgm:pt>
    <dgm:pt modelId="{044F20FA-8A3B-49CD-BEF4-AE6A5EA759F1}" type="pres">
      <dgm:prSet presAssocID="{52A00565-53BF-45C5-8B0B-8F6D91B683E0}" presName="thickLine" presStyleLbl="alignNode1" presStyleIdx="2" presStyleCnt="6"/>
      <dgm:spPr/>
    </dgm:pt>
    <dgm:pt modelId="{3FB79520-320B-44F4-BCB6-8B4214A3C50C}" type="pres">
      <dgm:prSet presAssocID="{52A00565-53BF-45C5-8B0B-8F6D91B683E0}" presName="horz1" presStyleCnt="0"/>
      <dgm:spPr/>
    </dgm:pt>
    <dgm:pt modelId="{739A8AA4-D5B8-4AD8-B8B5-734B1A5B87CD}" type="pres">
      <dgm:prSet presAssocID="{52A00565-53BF-45C5-8B0B-8F6D91B683E0}" presName="tx1" presStyleLbl="revTx" presStyleIdx="2" presStyleCnt="6"/>
      <dgm:spPr/>
    </dgm:pt>
    <dgm:pt modelId="{64FB24AF-4508-44F3-B742-BCB9A7A86BD1}" type="pres">
      <dgm:prSet presAssocID="{52A00565-53BF-45C5-8B0B-8F6D91B683E0}" presName="vert1" presStyleCnt="0"/>
      <dgm:spPr/>
    </dgm:pt>
    <dgm:pt modelId="{68B5696D-DA8A-4EEE-ACBF-95491697F482}" type="pres">
      <dgm:prSet presAssocID="{914F1498-05F4-48C0-AC3C-65D3D729A11C}" presName="thickLine" presStyleLbl="alignNode1" presStyleIdx="3" presStyleCnt="6"/>
      <dgm:spPr/>
    </dgm:pt>
    <dgm:pt modelId="{1025725D-C142-4127-851B-F7D3D623636F}" type="pres">
      <dgm:prSet presAssocID="{914F1498-05F4-48C0-AC3C-65D3D729A11C}" presName="horz1" presStyleCnt="0"/>
      <dgm:spPr/>
    </dgm:pt>
    <dgm:pt modelId="{52AF587C-BEF2-452D-B074-CA064FDD6736}" type="pres">
      <dgm:prSet presAssocID="{914F1498-05F4-48C0-AC3C-65D3D729A11C}" presName="tx1" presStyleLbl="revTx" presStyleIdx="3" presStyleCnt="6"/>
      <dgm:spPr/>
    </dgm:pt>
    <dgm:pt modelId="{D995DF20-DD4E-4391-B721-7593810211A8}" type="pres">
      <dgm:prSet presAssocID="{914F1498-05F4-48C0-AC3C-65D3D729A11C}" presName="vert1" presStyleCnt="0"/>
      <dgm:spPr/>
    </dgm:pt>
    <dgm:pt modelId="{34FD042E-93CC-47C2-B289-4C818B046E0A}" type="pres">
      <dgm:prSet presAssocID="{FC15134D-398F-4935-857C-322C95022BBF}" presName="thickLine" presStyleLbl="alignNode1" presStyleIdx="4" presStyleCnt="6"/>
      <dgm:spPr/>
    </dgm:pt>
    <dgm:pt modelId="{CF1DF636-65B9-4D65-9528-020B969F42F9}" type="pres">
      <dgm:prSet presAssocID="{FC15134D-398F-4935-857C-322C95022BBF}" presName="horz1" presStyleCnt="0"/>
      <dgm:spPr/>
    </dgm:pt>
    <dgm:pt modelId="{590BD1A1-3A27-4F2C-B7FB-95DB96908444}" type="pres">
      <dgm:prSet presAssocID="{FC15134D-398F-4935-857C-322C95022BBF}" presName="tx1" presStyleLbl="revTx" presStyleIdx="4" presStyleCnt="6"/>
      <dgm:spPr/>
    </dgm:pt>
    <dgm:pt modelId="{BE6A797A-47B9-4D07-86C3-B4A7466D171F}" type="pres">
      <dgm:prSet presAssocID="{FC15134D-398F-4935-857C-322C95022BBF}" presName="vert1" presStyleCnt="0"/>
      <dgm:spPr/>
    </dgm:pt>
    <dgm:pt modelId="{0EE1510C-9827-464A-AC15-C22AE8AD3AC0}" type="pres">
      <dgm:prSet presAssocID="{3F5C67F7-2B23-4960-9145-DD18BC7B6A5F}" presName="thickLine" presStyleLbl="alignNode1" presStyleIdx="5" presStyleCnt="6"/>
      <dgm:spPr/>
    </dgm:pt>
    <dgm:pt modelId="{05355D87-0F01-4E4E-90C6-8B76484576B7}" type="pres">
      <dgm:prSet presAssocID="{3F5C67F7-2B23-4960-9145-DD18BC7B6A5F}" presName="horz1" presStyleCnt="0"/>
      <dgm:spPr/>
    </dgm:pt>
    <dgm:pt modelId="{119772F5-509E-4A13-912F-E87E24A5A936}" type="pres">
      <dgm:prSet presAssocID="{3F5C67F7-2B23-4960-9145-DD18BC7B6A5F}" presName="tx1" presStyleLbl="revTx" presStyleIdx="5" presStyleCnt="6"/>
      <dgm:spPr/>
    </dgm:pt>
    <dgm:pt modelId="{B1F040D2-B8DB-41D5-9591-6B9E72ABFFD1}" type="pres">
      <dgm:prSet presAssocID="{3F5C67F7-2B23-4960-9145-DD18BC7B6A5F}" presName="vert1" presStyleCnt="0"/>
      <dgm:spPr/>
    </dgm:pt>
  </dgm:ptLst>
  <dgm:cxnLst>
    <dgm:cxn modelId="{3E90D909-FCC0-4F73-8ED9-3D76B44AEEC8}" srcId="{334CDE55-5DE7-4939-98D2-4AC4D74CA426}" destId="{FC15134D-398F-4935-857C-322C95022BBF}" srcOrd="4" destOrd="0" parTransId="{5AD1D240-C234-4AF4-8DFD-D6BDD90C5E1F}" sibTransId="{241C4845-26B8-4658-A9AF-EF5EBECFFF0B}"/>
    <dgm:cxn modelId="{363F070E-CCB3-4B4A-A69E-4714A2D02CB4}" type="presOf" srcId="{3F5C67F7-2B23-4960-9145-DD18BC7B6A5F}" destId="{119772F5-509E-4A13-912F-E87E24A5A936}" srcOrd="0" destOrd="0" presId="urn:microsoft.com/office/officeart/2008/layout/LinedList"/>
    <dgm:cxn modelId="{4CA1C535-A1EC-4B53-8CBC-0C80355CA184}" type="presOf" srcId="{52A00565-53BF-45C5-8B0B-8F6D91B683E0}" destId="{739A8AA4-D5B8-4AD8-B8B5-734B1A5B87CD}" srcOrd="0" destOrd="0" presId="urn:microsoft.com/office/officeart/2008/layout/LinedList"/>
    <dgm:cxn modelId="{D64F2863-F165-4A47-B62E-F83B88B7934C}" srcId="{334CDE55-5DE7-4939-98D2-4AC4D74CA426}" destId="{914F1498-05F4-48C0-AC3C-65D3D729A11C}" srcOrd="3" destOrd="0" parTransId="{B076BFB5-D498-4F2E-9E35-22BE64C65DA2}" sibTransId="{FCA32F04-E5AC-4F5E-B848-34CDECCB57EE}"/>
    <dgm:cxn modelId="{7495A06D-8D7F-42FF-AF2B-23859A0519DD}" srcId="{334CDE55-5DE7-4939-98D2-4AC4D74CA426}" destId="{3F5C67F7-2B23-4960-9145-DD18BC7B6A5F}" srcOrd="5" destOrd="0" parTransId="{AF3B269C-82D2-4827-95B5-00BA200EF2C6}" sibTransId="{88738C2F-304B-471C-96E6-DF6B04DC5019}"/>
    <dgm:cxn modelId="{1B19ED70-22D9-49E0-930C-2054D5857031}" srcId="{334CDE55-5DE7-4939-98D2-4AC4D74CA426}" destId="{52A00565-53BF-45C5-8B0B-8F6D91B683E0}" srcOrd="2" destOrd="0" parTransId="{6AAEB2AE-45CE-415F-AB9A-D7EBDEA033E3}" sibTransId="{0FBB9E69-7465-436C-B478-9CEB869C8769}"/>
    <dgm:cxn modelId="{B24EC255-552C-41E3-AB12-6D932CB1CBB8}" srcId="{334CDE55-5DE7-4939-98D2-4AC4D74CA426}" destId="{5630D0F9-324E-46F0-ADC2-C485BBF4305E}" srcOrd="1" destOrd="0" parTransId="{FE386116-FFF7-441E-B145-0CCE50CED246}" sibTransId="{2D7726A3-682A-47ED-98BE-E068B832168D}"/>
    <dgm:cxn modelId="{C7BA3678-390C-4D19-ADB8-9248E4D4A381}" type="presOf" srcId="{52CE2D76-A601-4A91-B282-54174FDC1A74}" destId="{841376E8-A226-438C-B29F-3236307C5D34}" srcOrd="0" destOrd="0" presId="urn:microsoft.com/office/officeart/2008/layout/LinedList"/>
    <dgm:cxn modelId="{7620A1BB-D86D-489B-93F9-FC0268BE6C68}" type="presOf" srcId="{914F1498-05F4-48C0-AC3C-65D3D729A11C}" destId="{52AF587C-BEF2-452D-B074-CA064FDD6736}" srcOrd="0" destOrd="0" presId="urn:microsoft.com/office/officeart/2008/layout/LinedList"/>
    <dgm:cxn modelId="{96D0EAC3-E9DF-43CE-9D7A-D2E8AB9C6785}" type="presOf" srcId="{334CDE55-5DE7-4939-98D2-4AC4D74CA426}" destId="{9211DECE-1F3E-479D-8048-D1D935D6DC8C}" srcOrd="0" destOrd="0" presId="urn:microsoft.com/office/officeart/2008/layout/LinedList"/>
    <dgm:cxn modelId="{B806F3D4-82D8-4999-A509-83224D2C703F}" srcId="{334CDE55-5DE7-4939-98D2-4AC4D74CA426}" destId="{52CE2D76-A601-4A91-B282-54174FDC1A74}" srcOrd="0" destOrd="0" parTransId="{FC8D51AC-25A2-4376-BEB6-433644685608}" sibTransId="{53FE4462-DC05-407F-9731-6EB99C13F16E}"/>
    <dgm:cxn modelId="{0CC609EF-110E-4A56-99BF-A9D6C5D34296}" type="presOf" srcId="{5630D0F9-324E-46F0-ADC2-C485BBF4305E}" destId="{D1030449-DCA0-443B-B1A3-492235F9533E}" srcOrd="0" destOrd="0" presId="urn:microsoft.com/office/officeart/2008/layout/LinedList"/>
    <dgm:cxn modelId="{E53765F2-A01B-4698-B7EB-AAD648D24BEB}" type="presOf" srcId="{FC15134D-398F-4935-857C-322C95022BBF}" destId="{590BD1A1-3A27-4F2C-B7FB-95DB96908444}" srcOrd="0" destOrd="0" presId="urn:microsoft.com/office/officeart/2008/layout/LinedList"/>
    <dgm:cxn modelId="{4A16BF8D-B251-47A1-9656-BAE748B8863E}" type="presParOf" srcId="{9211DECE-1F3E-479D-8048-D1D935D6DC8C}" destId="{F6F597B3-5391-44B3-AB8A-DD0EBCED3933}" srcOrd="0" destOrd="0" presId="urn:microsoft.com/office/officeart/2008/layout/LinedList"/>
    <dgm:cxn modelId="{ACAD200A-A8FE-4C8B-BB5E-DE67347F5580}" type="presParOf" srcId="{9211DECE-1F3E-479D-8048-D1D935D6DC8C}" destId="{C233C814-5789-4542-BAAA-5B4C6C5230B8}" srcOrd="1" destOrd="0" presId="urn:microsoft.com/office/officeart/2008/layout/LinedList"/>
    <dgm:cxn modelId="{7A9C8020-7A57-4D06-91E3-C49294A88DA9}" type="presParOf" srcId="{C233C814-5789-4542-BAAA-5B4C6C5230B8}" destId="{841376E8-A226-438C-B29F-3236307C5D34}" srcOrd="0" destOrd="0" presId="urn:microsoft.com/office/officeart/2008/layout/LinedList"/>
    <dgm:cxn modelId="{4184ADEA-4FB0-4564-BD98-CF7ED5CD4E4B}" type="presParOf" srcId="{C233C814-5789-4542-BAAA-5B4C6C5230B8}" destId="{E95F40E0-EA42-413A-A0D1-02323CE4CC2B}" srcOrd="1" destOrd="0" presId="urn:microsoft.com/office/officeart/2008/layout/LinedList"/>
    <dgm:cxn modelId="{0883EC7B-C458-4A50-B084-53EB348562F0}" type="presParOf" srcId="{9211DECE-1F3E-479D-8048-D1D935D6DC8C}" destId="{D90E3261-536B-4CD5-8B44-CA4A40427FC1}" srcOrd="2" destOrd="0" presId="urn:microsoft.com/office/officeart/2008/layout/LinedList"/>
    <dgm:cxn modelId="{7E3018E8-43CA-44EB-8F59-A603B2416CF9}" type="presParOf" srcId="{9211DECE-1F3E-479D-8048-D1D935D6DC8C}" destId="{BCB4D1A7-4FC6-4757-BF3C-7EA513BABB25}" srcOrd="3" destOrd="0" presId="urn:microsoft.com/office/officeart/2008/layout/LinedList"/>
    <dgm:cxn modelId="{7A0A2833-3978-4913-B539-20951DEF0484}" type="presParOf" srcId="{BCB4D1A7-4FC6-4757-BF3C-7EA513BABB25}" destId="{D1030449-DCA0-443B-B1A3-492235F9533E}" srcOrd="0" destOrd="0" presId="urn:microsoft.com/office/officeart/2008/layout/LinedList"/>
    <dgm:cxn modelId="{D74A2321-A55D-444E-B7BD-F9BDFEDFF5C8}" type="presParOf" srcId="{BCB4D1A7-4FC6-4757-BF3C-7EA513BABB25}" destId="{5FCFB642-2E87-4054-973B-C291096314CF}" srcOrd="1" destOrd="0" presId="urn:microsoft.com/office/officeart/2008/layout/LinedList"/>
    <dgm:cxn modelId="{A4B96D87-90F7-4B29-B5EE-0B2E559E08A0}" type="presParOf" srcId="{9211DECE-1F3E-479D-8048-D1D935D6DC8C}" destId="{044F20FA-8A3B-49CD-BEF4-AE6A5EA759F1}" srcOrd="4" destOrd="0" presId="urn:microsoft.com/office/officeart/2008/layout/LinedList"/>
    <dgm:cxn modelId="{4712B463-C1B6-4640-961E-CD43635FAE41}" type="presParOf" srcId="{9211DECE-1F3E-479D-8048-D1D935D6DC8C}" destId="{3FB79520-320B-44F4-BCB6-8B4214A3C50C}" srcOrd="5" destOrd="0" presId="urn:microsoft.com/office/officeart/2008/layout/LinedList"/>
    <dgm:cxn modelId="{8BF5D68F-BF4C-485B-8515-0E49CF886771}" type="presParOf" srcId="{3FB79520-320B-44F4-BCB6-8B4214A3C50C}" destId="{739A8AA4-D5B8-4AD8-B8B5-734B1A5B87CD}" srcOrd="0" destOrd="0" presId="urn:microsoft.com/office/officeart/2008/layout/LinedList"/>
    <dgm:cxn modelId="{FD0E5E77-E301-4C3D-A9CE-606E7438B292}" type="presParOf" srcId="{3FB79520-320B-44F4-BCB6-8B4214A3C50C}" destId="{64FB24AF-4508-44F3-B742-BCB9A7A86BD1}" srcOrd="1" destOrd="0" presId="urn:microsoft.com/office/officeart/2008/layout/LinedList"/>
    <dgm:cxn modelId="{ED21DFFB-A7C5-42F3-9FAA-2C30877CFCB9}" type="presParOf" srcId="{9211DECE-1F3E-479D-8048-D1D935D6DC8C}" destId="{68B5696D-DA8A-4EEE-ACBF-95491697F482}" srcOrd="6" destOrd="0" presId="urn:microsoft.com/office/officeart/2008/layout/LinedList"/>
    <dgm:cxn modelId="{955BD349-54DC-4C9A-89CC-3627BA0642B6}" type="presParOf" srcId="{9211DECE-1F3E-479D-8048-D1D935D6DC8C}" destId="{1025725D-C142-4127-851B-F7D3D623636F}" srcOrd="7" destOrd="0" presId="urn:microsoft.com/office/officeart/2008/layout/LinedList"/>
    <dgm:cxn modelId="{A98CDD83-F2D2-4E67-A20A-E7795576110F}" type="presParOf" srcId="{1025725D-C142-4127-851B-F7D3D623636F}" destId="{52AF587C-BEF2-452D-B074-CA064FDD6736}" srcOrd="0" destOrd="0" presId="urn:microsoft.com/office/officeart/2008/layout/LinedList"/>
    <dgm:cxn modelId="{85FA97D2-010F-4829-9E36-BA26744C6BEA}" type="presParOf" srcId="{1025725D-C142-4127-851B-F7D3D623636F}" destId="{D995DF20-DD4E-4391-B721-7593810211A8}" srcOrd="1" destOrd="0" presId="urn:microsoft.com/office/officeart/2008/layout/LinedList"/>
    <dgm:cxn modelId="{C542AC4F-676B-49B3-9042-D10C42F1F3E6}" type="presParOf" srcId="{9211DECE-1F3E-479D-8048-D1D935D6DC8C}" destId="{34FD042E-93CC-47C2-B289-4C818B046E0A}" srcOrd="8" destOrd="0" presId="urn:microsoft.com/office/officeart/2008/layout/LinedList"/>
    <dgm:cxn modelId="{A5E6D20E-B681-4742-988E-74C1BD8DACA0}" type="presParOf" srcId="{9211DECE-1F3E-479D-8048-D1D935D6DC8C}" destId="{CF1DF636-65B9-4D65-9528-020B969F42F9}" srcOrd="9" destOrd="0" presId="urn:microsoft.com/office/officeart/2008/layout/LinedList"/>
    <dgm:cxn modelId="{1360602A-A080-493F-844B-EA9EE082636A}" type="presParOf" srcId="{CF1DF636-65B9-4D65-9528-020B969F42F9}" destId="{590BD1A1-3A27-4F2C-B7FB-95DB96908444}" srcOrd="0" destOrd="0" presId="urn:microsoft.com/office/officeart/2008/layout/LinedList"/>
    <dgm:cxn modelId="{BEFCF5C9-F78C-4098-A429-AEFEEA276963}" type="presParOf" srcId="{CF1DF636-65B9-4D65-9528-020B969F42F9}" destId="{BE6A797A-47B9-4D07-86C3-B4A7466D171F}" srcOrd="1" destOrd="0" presId="urn:microsoft.com/office/officeart/2008/layout/LinedList"/>
    <dgm:cxn modelId="{3B9B8917-2A2D-4352-9F10-1E73361D05BB}" type="presParOf" srcId="{9211DECE-1F3E-479D-8048-D1D935D6DC8C}" destId="{0EE1510C-9827-464A-AC15-C22AE8AD3AC0}" srcOrd="10" destOrd="0" presId="urn:microsoft.com/office/officeart/2008/layout/LinedList"/>
    <dgm:cxn modelId="{F39C89D0-9A5E-4CDC-9CEC-653BA581A866}" type="presParOf" srcId="{9211DECE-1F3E-479D-8048-D1D935D6DC8C}" destId="{05355D87-0F01-4E4E-90C6-8B76484576B7}" srcOrd="11" destOrd="0" presId="urn:microsoft.com/office/officeart/2008/layout/LinedList"/>
    <dgm:cxn modelId="{A3921BC3-BB86-49FF-941E-B014950D5EE7}" type="presParOf" srcId="{05355D87-0F01-4E4E-90C6-8B76484576B7}" destId="{119772F5-509E-4A13-912F-E87E24A5A936}" srcOrd="0" destOrd="0" presId="urn:microsoft.com/office/officeart/2008/layout/LinedList"/>
    <dgm:cxn modelId="{61C5E75B-E270-404C-B88A-64AF190989E6}" type="presParOf" srcId="{05355D87-0F01-4E4E-90C6-8B76484576B7}" destId="{B1F040D2-B8DB-41D5-9591-6B9E72ABFF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B8198-9B17-427B-AE5D-1A0E464E3A99}">
      <dsp:nvSpPr>
        <dsp:cNvPr id="0" name=""/>
        <dsp:cNvSpPr/>
      </dsp:nvSpPr>
      <dsp:spPr>
        <a:xfrm>
          <a:off x="2369600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1112159"/>
        <a:ext cx="27198" cy="5439"/>
      </dsp:txXfrm>
    </dsp:sp>
    <dsp:sp modelId="{D2D598A2-2BAD-413D-B133-A0B626B8F895}">
      <dsp:nvSpPr>
        <dsp:cNvPr id="0" name=""/>
        <dsp:cNvSpPr/>
      </dsp:nvSpPr>
      <dsp:spPr>
        <a:xfrm>
          <a:off x="6282" y="4053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Objetivo general: Modelar y simular la producción de energía de un sistema fotovoltaico.</a:t>
          </a:r>
        </a:p>
      </dsp:txBody>
      <dsp:txXfrm>
        <a:off x="6282" y="405343"/>
        <a:ext cx="2365117" cy="1419070"/>
      </dsp:txXfrm>
    </dsp:sp>
    <dsp:sp modelId="{696B8810-3537-4359-8043-FB68695CD0D5}">
      <dsp:nvSpPr>
        <dsp:cNvPr id="0" name=""/>
        <dsp:cNvSpPr/>
      </dsp:nvSpPr>
      <dsp:spPr>
        <a:xfrm>
          <a:off x="5278694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1112159"/>
        <a:ext cx="27198" cy="5439"/>
      </dsp:txXfrm>
    </dsp:sp>
    <dsp:sp modelId="{AF96D557-1CCA-4FF0-A905-8C04B46124D1}">
      <dsp:nvSpPr>
        <dsp:cNvPr id="0" name=""/>
        <dsp:cNvSpPr/>
      </dsp:nvSpPr>
      <dsp:spPr>
        <a:xfrm>
          <a:off x="2915376" y="405343"/>
          <a:ext cx="2365117" cy="14190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Calcular</a:t>
          </a:r>
          <a:r>
            <a:rPr lang="en-US" sz="1600" kern="1200" dirty="0"/>
            <a:t> </a:t>
          </a:r>
          <a:r>
            <a:rPr lang="en-US" sz="1600" kern="1200" dirty="0" err="1"/>
            <a:t>posición</a:t>
          </a:r>
          <a:r>
            <a:rPr lang="en-US" sz="1600" kern="1200" dirty="0"/>
            <a:t> solar (</a:t>
          </a:r>
          <a:r>
            <a:rPr lang="en-US" sz="1600" kern="1200" dirty="0" err="1"/>
            <a:t>altitud</a:t>
          </a:r>
          <a:r>
            <a:rPr lang="en-US" sz="1600" kern="1200" dirty="0"/>
            <a:t> y </a:t>
          </a:r>
          <a:r>
            <a:rPr lang="en-US" sz="1600" kern="1200" dirty="0" err="1"/>
            <a:t>azimut</a:t>
          </a:r>
          <a:r>
            <a:rPr lang="en-US" sz="1600" kern="1200" dirty="0"/>
            <a:t>).</a:t>
          </a:r>
        </a:p>
      </dsp:txBody>
      <dsp:txXfrm>
        <a:off x="2915376" y="405343"/>
        <a:ext cx="2365117" cy="1419070"/>
      </dsp:txXfrm>
    </dsp:sp>
    <dsp:sp modelId="{CCA7F1AC-FAC7-45E0-970F-FA490D904120}">
      <dsp:nvSpPr>
        <dsp:cNvPr id="0" name=""/>
        <dsp:cNvSpPr/>
      </dsp:nvSpPr>
      <dsp:spPr>
        <a:xfrm>
          <a:off x="1188841" y="18226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2076582"/>
        <a:ext cx="292178" cy="5439"/>
      </dsp:txXfrm>
    </dsp:sp>
    <dsp:sp modelId="{D976C343-5432-4EAF-917B-AB8757F3EA59}">
      <dsp:nvSpPr>
        <dsp:cNvPr id="0" name=""/>
        <dsp:cNvSpPr/>
      </dsp:nvSpPr>
      <dsp:spPr>
        <a:xfrm>
          <a:off x="5824470" y="405343"/>
          <a:ext cx="2365117" cy="1419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Estimar</a:t>
          </a:r>
          <a:r>
            <a:rPr lang="en-US" sz="1600" kern="1200" dirty="0"/>
            <a:t> </a:t>
          </a:r>
          <a:r>
            <a:rPr lang="en-US" sz="1600" kern="1200" dirty="0" err="1"/>
            <a:t>irradiancia</a:t>
          </a:r>
          <a:r>
            <a:rPr lang="en-US" sz="1600" kern="1200" dirty="0"/>
            <a:t> </a:t>
          </a:r>
          <a:r>
            <a:rPr lang="en-US" sz="1600" kern="1200" dirty="0" err="1"/>
            <a:t>incidente</a:t>
          </a:r>
          <a:r>
            <a:rPr lang="en-US" sz="1600" kern="1200" dirty="0"/>
            <a:t>.</a:t>
          </a:r>
        </a:p>
      </dsp:txBody>
      <dsp:txXfrm>
        <a:off x="5824470" y="405343"/>
        <a:ext cx="2365117" cy="1419070"/>
      </dsp:txXfrm>
    </dsp:sp>
    <dsp:sp modelId="{79D9DED1-1C57-451D-AAC4-F7244800C6BD}">
      <dsp:nvSpPr>
        <dsp:cNvPr id="0" name=""/>
        <dsp:cNvSpPr/>
      </dsp:nvSpPr>
      <dsp:spPr>
        <a:xfrm>
          <a:off x="2369600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3075206"/>
        <a:ext cx="27198" cy="5439"/>
      </dsp:txXfrm>
    </dsp:sp>
    <dsp:sp modelId="{475E5C9F-5A46-461A-8786-543DB932A3E7}">
      <dsp:nvSpPr>
        <dsp:cNvPr id="0" name=""/>
        <dsp:cNvSpPr/>
      </dsp:nvSpPr>
      <dsp:spPr>
        <a:xfrm>
          <a:off x="6282" y="2368390"/>
          <a:ext cx="2365117" cy="1419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Determinar</a:t>
          </a:r>
          <a:r>
            <a:rPr lang="en-US" sz="1600" kern="1200" dirty="0"/>
            <a:t> la </a:t>
          </a:r>
          <a:r>
            <a:rPr lang="en-US" sz="1600" kern="1200" dirty="0" err="1"/>
            <a:t>energía</a:t>
          </a:r>
          <a:r>
            <a:rPr lang="en-US" sz="1600" kern="1200" dirty="0"/>
            <a:t> </a:t>
          </a:r>
          <a:r>
            <a:rPr lang="en-US" sz="1600" kern="1200" dirty="0" err="1"/>
            <a:t>producida</a:t>
          </a:r>
          <a:r>
            <a:rPr lang="en-US" sz="1600" kern="1200" dirty="0"/>
            <a:t>.</a:t>
          </a:r>
        </a:p>
      </dsp:txBody>
      <dsp:txXfrm>
        <a:off x="6282" y="2368390"/>
        <a:ext cx="2365117" cy="1419070"/>
      </dsp:txXfrm>
    </dsp:sp>
    <dsp:sp modelId="{5CEFBD24-2703-4963-AE7D-E7C6A458B7F7}">
      <dsp:nvSpPr>
        <dsp:cNvPr id="0" name=""/>
        <dsp:cNvSpPr/>
      </dsp:nvSpPr>
      <dsp:spPr>
        <a:xfrm>
          <a:off x="2915376" y="2368390"/>
          <a:ext cx="2365117" cy="14190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Visualizar</a:t>
          </a:r>
          <a:r>
            <a:rPr lang="en-US" sz="1600" kern="1200" dirty="0"/>
            <a:t> </a:t>
          </a:r>
          <a:r>
            <a:rPr lang="en-US" sz="1600" kern="1200" dirty="0" err="1"/>
            <a:t>resultados</a:t>
          </a:r>
          <a:r>
            <a:rPr lang="en-US" sz="1600" kern="1200" dirty="0"/>
            <a:t> </a:t>
          </a:r>
          <a:r>
            <a:rPr lang="en-US" sz="1600" kern="1200" dirty="0" err="1"/>
            <a:t>en</a:t>
          </a:r>
          <a:r>
            <a:rPr lang="en-US" sz="1600" kern="1200" dirty="0"/>
            <a:t> </a:t>
          </a:r>
          <a:r>
            <a:rPr lang="en-US" sz="1600" kern="1200" dirty="0" err="1"/>
            <a:t>tablas</a:t>
          </a:r>
          <a:r>
            <a:rPr lang="en-US" sz="1600" kern="1200" dirty="0"/>
            <a:t> y </a:t>
          </a:r>
          <a:r>
            <a:rPr lang="en-US" sz="1600" kern="1200" dirty="0" err="1"/>
            <a:t>gráficos</a:t>
          </a:r>
          <a:r>
            <a:rPr lang="en-US" sz="1600" kern="1200" dirty="0"/>
            <a:t>.</a:t>
          </a:r>
        </a:p>
      </dsp:txBody>
      <dsp:txXfrm>
        <a:off x="2915376" y="2368390"/>
        <a:ext cx="2365117" cy="1419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EE59F-AD80-4CA3-ACE6-30EE0750DCD0}">
      <dsp:nvSpPr>
        <dsp:cNvPr id="0" name=""/>
        <dsp:cNvSpPr/>
      </dsp:nvSpPr>
      <dsp:spPr>
        <a:xfrm>
          <a:off x="0" y="34373"/>
          <a:ext cx="4726201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La energía solar es una de las principales fuentes renovables.</a:t>
          </a:r>
        </a:p>
      </dsp:txBody>
      <dsp:txXfrm>
        <a:off x="68270" y="102643"/>
        <a:ext cx="4589661" cy="1261975"/>
      </dsp:txXfrm>
    </dsp:sp>
    <dsp:sp modelId="{CD466E2A-6208-4FA9-8E58-C6A3162B54A7}">
      <dsp:nvSpPr>
        <dsp:cNvPr id="0" name=""/>
        <dsp:cNvSpPr/>
      </dsp:nvSpPr>
      <dsp:spPr>
        <a:xfrm>
          <a:off x="0" y="1504888"/>
          <a:ext cx="4726201" cy="139851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Permite reducir emisiones y dependencia de combustibles fósiles.</a:t>
          </a:r>
        </a:p>
      </dsp:txBody>
      <dsp:txXfrm>
        <a:off x="68270" y="1573158"/>
        <a:ext cx="4589661" cy="1261975"/>
      </dsp:txXfrm>
    </dsp:sp>
    <dsp:sp modelId="{8E672461-4F3D-47C2-9602-4653402E867D}">
      <dsp:nvSpPr>
        <dsp:cNvPr id="0" name=""/>
        <dsp:cNvSpPr/>
      </dsp:nvSpPr>
      <dsp:spPr>
        <a:xfrm>
          <a:off x="0" y="2975404"/>
          <a:ext cx="4726201" cy="139851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Aplicaciones en dimensionamiento de sistemas fotovoltaicos.</a:t>
          </a:r>
        </a:p>
      </dsp:txBody>
      <dsp:txXfrm>
        <a:off x="68270" y="3043674"/>
        <a:ext cx="4589661" cy="1261975"/>
      </dsp:txXfrm>
    </dsp:sp>
    <dsp:sp modelId="{5900FD40-636C-440C-80DC-0202D793DDC4}">
      <dsp:nvSpPr>
        <dsp:cNvPr id="0" name=""/>
        <dsp:cNvSpPr/>
      </dsp:nvSpPr>
      <dsp:spPr>
        <a:xfrm>
          <a:off x="0" y="4445920"/>
          <a:ext cx="4726201" cy="139851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Relación directa entre modelado y aplicaciones prácticas.</a:t>
          </a:r>
        </a:p>
      </dsp:txBody>
      <dsp:txXfrm>
        <a:off x="68270" y="4514190"/>
        <a:ext cx="4589661" cy="1261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37907-CF33-452F-A0EA-A5DDF0C081E9}">
      <dsp:nvSpPr>
        <dsp:cNvPr id="0" name=""/>
        <dsp:cNvSpPr/>
      </dsp:nvSpPr>
      <dsp:spPr>
        <a:xfrm>
          <a:off x="0" y="8064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El sol sigue una trayectoria aparente a lo largo del día y del año.</a:t>
          </a:r>
        </a:p>
      </dsp:txBody>
      <dsp:txXfrm>
        <a:off x="83216" y="163860"/>
        <a:ext cx="4833692" cy="1538258"/>
      </dsp:txXfrm>
    </dsp:sp>
    <dsp:sp modelId="{7DC1C99A-CC2E-4332-9008-A302194DA79B}">
      <dsp:nvSpPr>
        <dsp:cNvPr id="0" name=""/>
        <dsp:cNvSpPr/>
      </dsp:nvSpPr>
      <dsp:spPr>
        <a:xfrm>
          <a:off x="0" y="187461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Parámetros clave: Altitud solar y Azimut solar.</a:t>
          </a:r>
        </a:p>
      </dsp:txBody>
      <dsp:txXfrm>
        <a:off x="83216" y="1957830"/>
        <a:ext cx="4833692" cy="1538258"/>
      </dsp:txXfrm>
    </dsp:sp>
    <dsp:sp modelId="{CB66E38F-F4AA-434F-B0AC-39C137DEB142}">
      <dsp:nvSpPr>
        <dsp:cNvPr id="0" name=""/>
        <dsp:cNvSpPr/>
      </dsp:nvSpPr>
      <dsp:spPr>
        <a:xfrm>
          <a:off x="0" y="3668585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Cambios según la latitud, longitud, hora y época del año.</a:t>
          </a:r>
        </a:p>
      </dsp:txBody>
      <dsp:txXfrm>
        <a:off x="83216" y="3751801"/>
        <a:ext cx="4833692" cy="15382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EC68A-D802-47AE-A649-5CDE80C07317}">
      <dsp:nvSpPr>
        <dsp:cNvPr id="0" name=""/>
        <dsp:cNvSpPr/>
      </dsp:nvSpPr>
      <dsp:spPr>
        <a:xfrm>
          <a:off x="0" y="8064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Radiación extraterrestre: Energía solar fuera de la atmósfera.</a:t>
          </a:r>
        </a:p>
      </dsp:txBody>
      <dsp:txXfrm>
        <a:off x="83216" y="163860"/>
        <a:ext cx="4833692" cy="1538258"/>
      </dsp:txXfrm>
    </dsp:sp>
    <dsp:sp modelId="{C627B531-2AA2-487C-A40D-A3CE052AFE31}">
      <dsp:nvSpPr>
        <dsp:cNvPr id="0" name=""/>
        <dsp:cNvSpPr/>
      </dsp:nvSpPr>
      <dsp:spPr>
        <a:xfrm>
          <a:off x="0" y="187461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Efectos atmosféricos: Atenuación por nubes, aerosoles y masa de aire.</a:t>
          </a:r>
        </a:p>
      </dsp:txBody>
      <dsp:txXfrm>
        <a:off x="83216" y="1957830"/>
        <a:ext cx="4833692" cy="1538258"/>
      </dsp:txXfrm>
    </dsp:sp>
    <dsp:sp modelId="{CBE33E94-B928-4CA3-AA62-BFA48D67D6A5}">
      <dsp:nvSpPr>
        <dsp:cNvPr id="0" name=""/>
        <dsp:cNvSpPr/>
      </dsp:nvSpPr>
      <dsp:spPr>
        <a:xfrm>
          <a:off x="0" y="3668585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Radiación directa (DNI) + Radiación difusa (DHI) = Radiación global (GHI).</a:t>
          </a:r>
        </a:p>
      </dsp:txBody>
      <dsp:txXfrm>
        <a:off x="83216" y="3751801"/>
        <a:ext cx="4833692" cy="1538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597B3-5391-44B3-AB8A-DD0EBCED3933}">
      <dsp:nvSpPr>
        <dsp:cNvPr id="0" name=""/>
        <dsp:cNvSpPr/>
      </dsp:nvSpPr>
      <dsp:spPr>
        <a:xfrm>
          <a:off x="0" y="2047"/>
          <a:ext cx="819587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376E8-A226-438C-B29F-3236307C5D34}">
      <dsp:nvSpPr>
        <dsp:cNvPr id="0" name=""/>
        <dsp:cNvSpPr/>
      </dsp:nvSpPr>
      <dsp:spPr>
        <a:xfrm>
          <a:off x="0" y="2047"/>
          <a:ext cx="8195871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• Tipos de paneles:</a:t>
          </a:r>
          <a:endParaRPr lang="en-US" sz="2500" kern="1200"/>
        </a:p>
      </dsp:txBody>
      <dsp:txXfrm>
        <a:off x="0" y="2047"/>
        <a:ext cx="8195871" cy="698118"/>
      </dsp:txXfrm>
    </dsp:sp>
    <dsp:sp modelId="{D90E3261-536B-4CD5-8B44-CA4A40427FC1}">
      <dsp:nvSpPr>
        <dsp:cNvPr id="0" name=""/>
        <dsp:cNvSpPr/>
      </dsp:nvSpPr>
      <dsp:spPr>
        <a:xfrm>
          <a:off x="0" y="700165"/>
          <a:ext cx="8195871" cy="0"/>
        </a:xfrm>
        <a:prstGeom prst="line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30449-DCA0-443B-B1A3-492235F9533E}">
      <dsp:nvSpPr>
        <dsp:cNvPr id="0" name=""/>
        <dsp:cNvSpPr/>
      </dsp:nvSpPr>
      <dsp:spPr>
        <a:xfrm>
          <a:off x="0" y="700165"/>
          <a:ext cx="8195871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- Monocristalinos</a:t>
          </a:r>
          <a:endParaRPr lang="en-US" sz="2500" kern="1200"/>
        </a:p>
      </dsp:txBody>
      <dsp:txXfrm>
        <a:off x="0" y="700165"/>
        <a:ext cx="8195871" cy="698118"/>
      </dsp:txXfrm>
    </dsp:sp>
    <dsp:sp modelId="{044F20FA-8A3B-49CD-BEF4-AE6A5EA759F1}">
      <dsp:nvSpPr>
        <dsp:cNvPr id="0" name=""/>
        <dsp:cNvSpPr/>
      </dsp:nvSpPr>
      <dsp:spPr>
        <a:xfrm>
          <a:off x="0" y="1398284"/>
          <a:ext cx="8195871" cy="0"/>
        </a:xfrm>
        <a:prstGeom prst="lin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A8AA4-D5B8-4AD8-B8B5-734B1A5B87CD}">
      <dsp:nvSpPr>
        <dsp:cNvPr id="0" name=""/>
        <dsp:cNvSpPr/>
      </dsp:nvSpPr>
      <dsp:spPr>
        <a:xfrm>
          <a:off x="0" y="1398284"/>
          <a:ext cx="8195871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- Policristalinos</a:t>
          </a:r>
          <a:endParaRPr lang="en-US" sz="2500" kern="1200"/>
        </a:p>
      </dsp:txBody>
      <dsp:txXfrm>
        <a:off x="0" y="1398284"/>
        <a:ext cx="8195871" cy="698118"/>
      </dsp:txXfrm>
    </dsp:sp>
    <dsp:sp modelId="{68B5696D-DA8A-4EEE-ACBF-95491697F482}">
      <dsp:nvSpPr>
        <dsp:cNvPr id="0" name=""/>
        <dsp:cNvSpPr/>
      </dsp:nvSpPr>
      <dsp:spPr>
        <a:xfrm>
          <a:off x="0" y="2096402"/>
          <a:ext cx="8195871" cy="0"/>
        </a:xfrm>
        <a:prstGeom prst="line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F587C-BEF2-452D-B074-CA064FDD6736}">
      <dsp:nvSpPr>
        <dsp:cNvPr id="0" name=""/>
        <dsp:cNvSpPr/>
      </dsp:nvSpPr>
      <dsp:spPr>
        <a:xfrm>
          <a:off x="0" y="2096402"/>
          <a:ext cx="8195871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- Capa fina</a:t>
          </a:r>
          <a:endParaRPr lang="en-US" sz="2500" kern="1200"/>
        </a:p>
      </dsp:txBody>
      <dsp:txXfrm>
        <a:off x="0" y="2096402"/>
        <a:ext cx="8195871" cy="698118"/>
      </dsp:txXfrm>
    </dsp:sp>
    <dsp:sp modelId="{34FD042E-93CC-47C2-B289-4C818B046E0A}">
      <dsp:nvSpPr>
        <dsp:cNvPr id="0" name=""/>
        <dsp:cNvSpPr/>
      </dsp:nvSpPr>
      <dsp:spPr>
        <a:xfrm>
          <a:off x="0" y="2794520"/>
          <a:ext cx="8195871" cy="0"/>
        </a:xfrm>
        <a:prstGeom prst="lin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BD1A1-3A27-4F2C-B7FB-95DB96908444}">
      <dsp:nvSpPr>
        <dsp:cNvPr id="0" name=""/>
        <dsp:cNvSpPr/>
      </dsp:nvSpPr>
      <dsp:spPr>
        <a:xfrm>
          <a:off x="0" y="2794520"/>
          <a:ext cx="8195871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• Eficiencia: Relación entre energía incidente y eléctrica.</a:t>
          </a:r>
          <a:endParaRPr lang="en-US" sz="2500" kern="1200"/>
        </a:p>
      </dsp:txBody>
      <dsp:txXfrm>
        <a:off x="0" y="2794520"/>
        <a:ext cx="8195871" cy="698118"/>
      </dsp:txXfrm>
    </dsp:sp>
    <dsp:sp modelId="{0EE1510C-9827-464A-AC15-C22AE8AD3AC0}">
      <dsp:nvSpPr>
        <dsp:cNvPr id="0" name=""/>
        <dsp:cNvSpPr/>
      </dsp:nvSpPr>
      <dsp:spPr>
        <a:xfrm>
          <a:off x="0" y="3492639"/>
          <a:ext cx="819587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772F5-509E-4A13-912F-E87E24A5A936}">
      <dsp:nvSpPr>
        <dsp:cNvPr id="0" name=""/>
        <dsp:cNvSpPr/>
      </dsp:nvSpPr>
      <dsp:spPr>
        <a:xfrm>
          <a:off x="0" y="3492639"/>
          <a:ext cx="8195871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• Curva I-V: Describe el comportamiento eléctrico del panel.</a:t>
          </a:r>
          <a:endParaRPr lang="en-US" sz="2500" kern="1200"/>
        </a:p>
      </dsp:txBody>
      <dsp:txXfrm>
        <a:off x="0" y="3492639"/>
        <a:ext cx="8195871" cy="698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200">
                <a:solidFill>
                  <a:srgbClr val="FFFFFF"/>
                </a:solidFill>
              </a:rPr>
              <a:t>Modelado y Simulación de Producción de Energía Solar Fotovoltaica con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CO" sz="3500">
                <a:solidFill>
                  <a:srgbClr val="FFFFFF"/>
                </a:solidFill>
              </a:rPr>
              <a:t>Aplicación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/>
              <a:t>• Implementada en Python con librerías:</a:t>
            </a:r>
          </a:p>
          <a:p>
            <a:pPr marL="0" indent="0">
              <a:buNone/>
            </a:pPr>
            <a:r>
              <a:rPr lang="es-ES" sz="1700"/>
              <a:t>   - NumPy</a:t>
            </a:r>
          </a:p>
          <a:p>
            <a:pPr marL="0" indent="0">
              <a:buNone/>
            </a:pPr>
            <a:r>
              <a:rPr lang="es-ES" sz="1700"/>
              <a:t>   - Pandas</a:t>
            </a:r>
          </a:p>
          <a:p>
            <a:pPr marL="0" indent="0">
              <a:buNone/>
            </a:pPr>
            <a:r>
              <a:rPr lang="es-ES" sz="1700"/>
              <a:t>   - Matplotlib</a:t>
            </a:r>
          </a:p>
          <a:p>
            <a:pPr marL="0" indent="0">
              <a:buNone/>
            </a:pPr>
            <a:r>
              <a:rPr lang="es-ES" sz="1700"/>
              <a:t>• Funciones principales:</a:t>
            </a:r>
          </a:p>
          <a:p>
            <a:pPr marL="0" indent="0">
              <a:buNone/>
            </a:pPr>
            <a:r>
              <a:rPr lang="es-ES" sz="1700"/>
              <a:t>   - Calcular posición solar.</a:t>
            </a:r>
          </a:p>
          <a:p>
            <a:pPr marL="0" indent="0">
              <a:buNone/>
            </a:pPr>
            <a:r>
              <a:rPr lang="es-ES" sz="1700"/>
              <a:t>   - Estimar irradiancia sobre el panel.</a:t>
            </a:r>
          </a:p>
          <a:p>
            <a:pPr marL="0" indent="0">
              <a:buNone/>
            </a:pPr>
            <a:r>
              <a:rPr lang="es-ES" sz="1700"/>
              <a:t>   - Calcular energía producida.</a:t>
            </a:r>
          </a:p>
          <a:p>
            <a:pPr marL="0" indent="0">
              <a:buNone/>
            </a:pPr>
            <a:r>
              <a:rPr lang="es-ES" sz="1700"/>
              <a:t>   - Visualizar y exportar resultados.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Resultados Gráficos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/>
              <a:t>• Altitud solar vs hora.</a:t>
            </a:r>
          </a:p>
          <a:p>
            <a:pPr marL="0" indent="0">
              <a:buNone/>
            </a:pPr>
            <a:r>
              <a:rPr lang="es-ES" sz="1700"/>
              <a:t>• Irradiancia vs hora.</a:t>
            </a:r>
          </a:p>
          <a:p>
            <a:pPr marL="0" indent="0">
              <a:buNone/>
            </a:pPr>
            <a:r>
              <a:rPr lang="es-ES" sz="1700"/>
              <a:t>• Producción energética (kWh) vs hora.</a:t>
            </a:r>
          </a:p>
          <a:p>
            <a:pPr marL="0" indent="0">
              <a:buNone/>
            </a:pPr>
            <a:r>
              <a:rPr lang="es-ES" sz="1700"/>
              <a:t>• Visualización clara del comportamiento diario.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Resultados Tabulares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/>
              <a:t>• El programa genera un archivo CSV con:</a:t>
            </a:r>
          </a:p>
          <a:p>
            <a:pPr marL="0" indent="0">
              <a:buNone/>
            </a:pPr>
            <a:r>
              <a:rPr lang="es-ES" sz="1700"/>
              <a:t>   - Hora</a:t>
            </a:r>
          </a:p>
          <a:p>
            <a:pPr marL="0" indent="0">
              <a:buNone/>
            </a:pPr>
            <a:r>
              <a:rPr lang="es-ES" sz="1700"/>
              <a:t>   - Altitud solar</a:t>
            </a:r>
          </a:p>
          <a:p>
            <a:pPr marL="0" indent="0">
              <a:buNone/>
            </a:pPr>
            <a:r>
              <a:rPr lang="es-ES" sz="1700"/>
              <a:t>   - Azimut solar</a:t>
            </a:r>
          </a:p>
          <a:p>
            <a:pPr marL="0" indent="0">
              <a:buNone/>
            </a:pPr>
            <a:r>
              <a:rPr lang="es-ES" sz="1700"/>
              <a:t>   - Irradiancia (W/m²)</a:t>
            </a:r>
          </a:p>
          <a:p>
            <a:pPr marL="0" indent="0">
              <a:buNone/>
            </a:pPr>
            <a:r>
              <a:rPr lang="es-ES" sz="1700"/>
              <a:t>   - Energía (kWh)</a:t>
            </a:r>
          </a:p>
          <a:p>
            <a:pPr marL="0" indent="0">
              <a:buNone/>
            </a:pPr>
            <a:r>
              <a:rPr lang="es-ES" sz="1700"/>
              <a:t>• Permite análisis detallado y comparación con datos reales.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Conclusiones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/>
              <a:t>• Se logró modelar la producción diaria de energía solar.</a:t>
            </a:r>
          </a:p>
          <a:p>
            <a:pPr marL="0" indent="0">
              <a:buNone/>
            </a:pPr>
            <a:r>
              <a:rPr lang="es-ES" sz="1700"/>
              <a:t>• Se determinó la hora de máxima irradiancia.</a:t>
            </a:r>
          </a:p>
          <a:p>
            <a:pPr marL="0" indent="0">
              <a:buNone/>
            </a:pPr>
            <a:r>
              <a:rPr lang="es-ES" sz="1700"/>
              <a:t>• Los resultados dependen fuertemente de la ubicación y orientación del panel.</a:t>
            </a:r>
          </a:p>
          <a:p>
            <a:pPr marL="0" indent="0">
              <a:buNone/>
            </a:pPr>
            <a:r>
              <a:rPr lang="es-ES" sz="1700"/>
              <a:t>• La simulación permite estimaciones útiles para proyectos fotovoltaicos.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Limitaciones y Futuro Trabajo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Limitaciones:</a:t>
            </a:r>
          </a:p>
          <a:p>
            <a:r>
              <a:t>• Modelo simplificado de irradiancia difusa.</a:t>
            </a:r>
          </a:p>
          <a:p>
            <a:r>
              <a:t>• No considera condiciones meteorológicas locales.</a:t>
            </a:r>
          </a:p>
          <a:p>
            <a:endParaRPr/>
          </a:p>
          <a:p>
            <a:r>
              <a:t>Futuro trabajo:</a:t>
            </a:r>
          </a:p>
          <a:p>
            <a:r>
              <a:t>• Integrar datos satelitales o de estaciones meteorológicas.</a:t>
            </a:r>
          </a:p>
          <a:p>
            <a:r>
              <a:t>• Optimizar ángulos de orientación automáticamente.</a:t>
            </a:r>
          </a:p>
          <a:p>
            <a:r>
              <a:t>• Extender a simulaciones anuales.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Cierre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Proyecto demuestra el potencial del modelado solar con Python.</a:t>
            </a:r>
          </a:p>
          <a:p>
            <a:r>
              <a:t>• La metodología es adaptable a diferentes ubicaciones y configuraciones.</a:t>
            </a:r>
          </a:p>
          <a:p>
            <a:r>
              <a:t>• Base sólida para investigaciones futuras.</a:t>
            </a:r>
          </a:p>
          <a:p>
            <a:endParaRPr/>
          </a:p>
          <a:p>
            <a:r>
              <a:t>¡Gracias por su atención!</a:t>
            </a:r>
          </a:p>
          <a:p>
            <a:r>
              <a:t>Preguntas.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Objetivos del Proyecto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A6BB38-54C8-E6DF-129C-C2C253BAC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073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s-CO" sz="3700">
                <a:solidFill>
                  <a:schemeClr val="bg1"/>
                </a:solidFill>
              </a:rPr>
              <a:t>Motivación y Relevancia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FA8D9E-149E-E453-F119-C90B6EDC3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28763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Fundamentos Teóricos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CO" sz="3500">
                <a:solidFill>
                  <a:srgbClr val="FFFFFF"/>
                </a:solidFill>
              </a:rPr>
              <a:t>Geometría Solar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91E4A2-446A-3E8F-A611-D6E7F4C41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85957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CO" sz="3500">
                <a:solidFill>
                  <a:srgbClr val="FFFFFF"/>
                </a:solidFill>
              </a:rPr>
              <a:t>Irradiación Solar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C7F722-0570-2FEC-8118-D39722587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59070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Conversión Fotovoltaica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410F61-DFA4-81F8-F646-A1E9678F4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29290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Metodología del Proyecto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CO" sz="3200">
                <a:solidFill>
                  <a:srgbClr val="FFFFFF"/>
                </a:solidFill>
              </a:rPr>
              <a:t>Metodología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dirty="0"/>
              <a:t>Entradas → Procesamiento → Resultados.</a:t>
            </a:r>
          </a:p>
          <a:p>
            <a:endParaRPr lang="es-ES" sz="1700" dirty="0"/>
          </a:p>
          <a:p>
            <a:r>
              <a:rPr lang="es-ES" sz="1700" dirty="0"/>
              <a:t>Entradas:</a:t>
            </a:r>
          </a:p>
          <a:p>
            <a:pPr marL="0" indent="0">
              <a:buNone/>
            </a:pPr>
            <a:r>
              <a:rPr lang="es-ES" sz="1700" dirty="0"/>
              <a:t>   - Latitud, longitud, fecha</a:t>
            </a:r>
          </a:p>
          <a:p>
            <a:pPr marL="0" indent="0">
              <a:buNone/>
            </a:pPr>
            <a:r>
              <a:rPr lang="es-ES" sz="1700" dirty="0"/>
              <a:t>   - Ángulos del panel</a:t>
            </a:r>
          </a:p>
          <a:p>
            <a:pPr marL="0" indent="0">
              <a:buNone/>
            </a:pPr>
            <a:r>
              <a:rPr lang="es-ES" sz="1700" dirty="0"/>
              <a:t>   - Área y eficiencia</a:t>
            </a:r>
          </a:p>
          <a:p>
            <a:endParaRPr lang="es-ES" sz="1700" dirty="0"/>
          </a:p>
          <a:p>
            <a:r>
              <a:rPr lang="es-ES" sz="1700" dirty="0"/>
              <a:t>Procesamiento:</a:t>
            </a:r>
          </a:p>
          <a:p>
            <a:pPr marL="0" indent="0">
              <a:buNone/>
            </a:pPr>
            <a:r>
              <a:rPr lang="es-ES" sz="1700" dirty="0"/>
              <a:t>   - Cálculo de posición solar</a:t>
            </a:r>
          </a:p>
          <a:p>
            <a:pPr marL="0" indent="0">
              <a:buNone/>
            </a:pPr>
            <a:r>
              <a:rPr lang="es-ES" sz="1700" dirty="0"/>
              <a:t>   - Estimación de irradiancia</a:t>
            </a:r>
          </a:p>
          <a:p>
            <a:pPr marL="0" indent="0">
              <a:buNone/>
            </a:pPr>
            <a:r>
              <a:rPr lang="es-ES" sz="1700" dirty="0"/>
              <a:t>   - Producción energética</a:t>
            </a:r>
          </a:p>
          <a:p>
            <a:endParaRPr lang="es-ES" sz="1700" dirty="0"/>
          </a:p>
          <a:p>
            <a:r>
              <a:rPr lang="es-ES" sz="1700" dirty="0"/>
              <a:t>Resultados:</a:t>
            </a:r>
          </a:p>
          <a:p>
            <a:pPr marL="0" indent="0">
              <a:buNone/>
            </a:pPr>
            <a:r>
              <a:rPr lang="es-ES" sz="1700" dirty="0"/>
              <a:t>   - Gráficos</a:t>
            </a:r>
          </a:p>
          <a:p>
            <a:pPr marL="0" indent="0">
              <a:buNone/>
            </a:pPr>
            <a:r>
              <a:rPr lang="es-ES" sz="1700" dirty="0"/>
              <a:t>   - Tablas</a:t>
            </a:r>
          </a:p>
          <a:p>
            <a:pPr marL="0" indent="0">
              <a:buNone/>
            </a:pPr>
            <a:r>
              <a:rPr lang="es-ES" sz="1700" dirty="0"/>
              <a:t>   - Archivos CSV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534</Words>
  <Application>Microsoft Office PowerPoint</Application>
  <PresentationFormat>Presentación en pantalla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Modelado y Simulación de Producción de Energía Solar Fotovoltaica con Python</vt:lpstr>
      <vt:lpstr>Objetivos del Proyecto</vt:lpstr>
      <vt:lpstr>Motivación y Relevancia</vt:lpstr>
      <vt:lpstr>Fundamentos Teóricos</vt:lpstr>
      <vt:lpstr>Geometría Solar</vt:lpstr>
      <vt:lpstr>Irradiación Solar</vt:lpstr>
      <vt:lpstr>Conversión Fotovoltaica</vt:lpstr>
      <vt:lpstr>Metodología del Proyecto</vt:lpstr>
      <vt:lpstr>Metodología General</vt:lpstr>
      <vt:lpstr>Aplicación en Python</vt:lpstr>
      <vt:lpstr>Resultados</vt:lpstr>
      <vt:lpstr>Resultados Gráficos</vt:lpstr>
      <vt:lpstr>Resultados Tabulares</vt:lpstr>
      <vt:lpstr>Conclusiones</vt:lpstr>
      <vt:lpstr>Conclusiones del Proyecto</vt:lpstr>
      <vt:lpstr>Limitaciones y Futuro Trabajo</vt:lpstr>
      <vt:lpstr>Cierre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Miller Duván Infante Peréz</cp:lastModifiedBy>
  <cp:revision>2</cp:revision>
  <dcterms:created xsi:type="dcterms:W3CDTF">2013-01-27T09:14:16Z</dcterms:created>
  <dcterms:modified xsi:type="dcterms:W3CDTF">2025-09-06T01:53:43Z</dcterms:modified>
  <cp:category/>
</cp:coreProperties>
</file>