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6974-8BF9-43F6-B295-3FEE1ED14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325" y="1803405"/>
            <a:ext cx="9782354" cy="1825096"/>
          </a:xfrm>
        </p:spPr>
        <p:txBody>
          <a:bodyPr/>
          <a:lstStyle/>
          <a:p>
            <a:r>
              <a:rPr lang="en-US" dirty="0"/>
              <a:t>Turning in Assignments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BA94B-DDF8-4D67-BB09-9233858D6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7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C28A-06CB-4DDA-AC43-00F7D956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CF9C-14A2-4C01-A669-BEFE6840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your assignment to Sakai</a:t>
            </a:r>
          </a:p>
          <a:p>
            <a:r>
              <a:rPr lang="en-US" dirty="0"/>
              <a:t>Our grader automatically checks the submission date so if you submit 1 minute late you will receive a late penalty</a:t>
            </a:r>
          </a:p>
          <a:p>
            <a:pPr lvl="1"/>
            <a:r>
              <a:rPr lang="en-US" dirty="0"/>
              <a:t>When in doubt submit early!</a:t>
            </a:r>
          </a:p>
        </p:txBody>
      </p:sp>
    </p:spTree>
    <p:extLst>
      <p:ext uri="{BB962C8B-B14F-4D97-AF65-F5344CB8AC3E}">
        <p14:creationId xmlns:p14="http://schemas.microsoft.com/office/powerpoint/2010/main" val="39771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566E-C7C5-40D8-95BC-8B79EB58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FFDE-474C-4822-95C9-60184E9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JAVA 9 THERE IS A GOOD CHANCE YOUR CODE WILL FAIL</a:t>
            </a:r>
          </a:p>
          <a:p>
            <a:pPr lvl="1"/>
            <a:r>
              <a:rPr lang="en-US" dirty="0"/>
              <a:t>Our grader and tester use and rely on Java 8, if you use Java 9 or a different version of java there is a chance you will fail all tests resulting in a 0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/>
              <a:t>DO NOT USE JAVA 9</a:t>
            </a:r>
          </a:p>
        </p:txBody>
      </p:sp>
    </p:spTree>
    <p:extLst>
      <p:ext uri="{BB962C8B-B14F-4D97-AF65-F5344CB8AC3E}">
        <p14:creationId xmlns:p14="http://schemas.microsoft.com/office/powerpoint/2010/main" val="305293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6147-2FC7-413C-AAD0-34A85BB3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A9A5-3797-4385-8482-264DA05E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138769" cy="4024125"/>
          </a:xfrm>
        </p:spPr>
        <p:txBody>
          <a:bodyPr/>
          <a:lstStyle/>
          <a:p>
            <a:r>
              <a:rPr lang="en-US" dirty="0"/>
              <a:t>Project name: </a:t>
            </a:r>
            <a:r>
              <a:rPr lang="en-US" dirty="0" err="1"/>
              <a:t>yourOnyen_assignment</a:t>
            </a:r>
            <a:endParaRPr lang="en-US" dirty="0"/>
          </a:p>
          <a:p>
            <a:pPr lvl="1"/>
            <a:r>
              <a:rPr lang="en-US" dirty="0"/>
              <a:t>Example: Torell_assignment0</a:t>
            </a:r>
          </a:p>
          <a:p>
            <a:r>
              <a:rPr lang="en-US" dirty="0"/>
              <a:t>Package name: Provided with each assignment</a:t>
            </a:r>
          </a:p>
          <a:p>
            <a:r>
              <a:rPr lang="en-US" dirty="0"/>
              <a:t>Class name: also provided</a:t>
            </a:r>
          </a:p>
          <a:p>
            <a:endParaRPr lang="en-US" dirty="0"/>
          </a:p>
          <a:p>
            <a:r>
              <a:rPr lang="en-US" dirty="0"/>
              <a:t>Failure to follow these conventions will result in the </a:t>
            </a:r>
            <a:r>
              <a:rPr lang="en-US" dirty="0" err="1"/>
              <a:t>autograder</a:t>
            </a:r>
            <a:r>
              <a:rPr lang="en-US" dirty="0"/>
              <a:t> failing to find your work and assigning a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2DB2B-58E8-4FD3-A1A4-5975BE68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569" y="2194560"/>
            <a:ext cx="4250255" cy="442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5DE64-3745-4EDE-BA3F-6C4F356BA7E5}"/>
              </a:ext>
            </a:extLst>
          </p:cNvPr>
          <p:cNvSpPr/>
          <p:nvPr/>
        </p:nvSpPr>
        <p:spPr>
          <a:xfrm>
            <a:off x="7944928" y="2467155"/>
            <a:ext cx="2838091" cy="27604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FC853-7B0B-4A9A-9ABC-30ED2927EDE0}"/>
              </a:ext>
            </a:extLst>
          </p:cNvPr>
          <p:cNvSpPr/>
          <p:nvPr/>
        </p:nvSpPr>
        <p:spPr>
          <a:xfrm>
            <a:off x="7855792" y="6337528"/>
            <a:ext cx="1900683" cy="27604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36010-938B-4C65-8671-9522A2070F25}"/>
              </a:ext>
            </a:extLst>
          </p:cNvPr>
          <p:cNvSpPr/>
          <p:nvPr/>
        </p:nvSpPr>
        <p:spPr>
          <a:xfrm>
            <a:off x="7824569" y="2798302"/>
            <a:ext cx="1397069" cy="21749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F501-C4E5-4409-ABE9-47EE857C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D847-EE0E-4F73-95E1-C139002C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provided some testing code</a:t>
            </a:r>
          </a:p>
          <a:p>
            <a:pPr lvl="1"/>
            <a:r>
              <a:rPr lang="en-US" dirty="0"/>
              <a:t>Passing our checks does not guarantee a high grade</a:t>
            </a:r>
          </a:p>
          <a:p>
            <a:r>
              <a:rPr lang="en-US" dirty="0"/>
              <a:t>Write your own code to test edge cases</a:t>
            </a:r>
          </a:p>
          <a:p>
            <a:pPr lvl="1"/>
            <a:r>
              <a:rPr lang="en-US" dirty="0"/>
              <a:t>Passing our checks does not guarantee a high grade</a:t>
            </a:r>
          </a:p>
          <a:p>
            <a:r>
              <a:rPr lang="en-US" dirty="0"/>
              <a:t>Testing code is not always accurate, bugs are a thing</a:t>
            </a:r>
          </a:p>
          <a:p>
            <a:pPr lvl="1"/>
            <a:r>
              <a:rPr lang="en-US" dirty="0"/>
              <a:t>Passing our checks does not guarantee a high grade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TLDR: Passing our checks does not guarantee a high grade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2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310B-2DCC-4C1A-B205-91060F16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28CE-AC65-4B0E-8076-06D18BE8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LocalChecks.jar from Sakai and put it somewhere safe (Desktop, special folder, wherever it wont get deleted or moved by accident)</a:t>
            </a:r>
          </a:p>
          <a:p>
            <a:pPr lvl="1"/>
            <a:r>
              <a:rPr lang="en-US" dirty="0"/>
              <a:t>***Do not put it in your eclipse workspace***</a:t>
            </a:r>
          </a:p>
          <a:p>
            <a:pPr lvl="1"/>
            <a:r>
              <a:rPr lang="en-US" dirty="0"/>
              <a:t>When downloading on a windows machine it will say the file might be dangerous, this is normal, it isn’t dangerous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99246-56A7-43CE-AE7E-6A735C69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39" y="4593027"/>
            <a:ext cx="3495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2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EE61-AA5B-4207-9F86-18B799FE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A69A-9FBD-4ABC-AADA-5E96C751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n-US" dirty="0"/>
              <a:t>Right click on eclipse project, select properties </a:t>
            </a:r>
            <a:r>
              <a:rPr lang="en-US" dirty="0">
                <a:sym typeface="Wingdings" panose="05000000000000000000" pitchFamily="2" charset="2"/>
              </a:rPr>
              <a:t> Java Build Path  Libraries  Add External JAR</a:t>
            </a:r>
          </a:p>
          <a:p>
            <a:r>
              <a:rPr lang="en-US" dirty="0">
                <a:sym typeface="Wingdings" panose="05000000000000000000" pitchFamily="2" charset="2"/>
              </a:rPr>
              <a:t>Find the 410LocalChecks.jar and hit open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should add it to the libraries list</a:t>
            </a:r>
          </a:p>
          <a:p>
            <a:r>
              <a:rPr lang="en-US" dirty="0">
                <a:sym typeface="Wingdings" panose="05000000000000000000" pitchFamily="2" charset="2"/>
              </a:rPr>
              <a:t>Apply and close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AD4F8-6A5D-4BD4-898B-1A0753F6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65" y="5188752"/>
            <a:ext cx="355282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E168A-2306-4369-A380-AE47202C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80" y="2441672"/>
            <a:ext cx="5666909" cy="436218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4A773A5-8392-409A-A214-B2FE684B5DCC}"/>
              </a:ext>
            </a:extLst>
          </p:cNvPr>
          <p:cNvSpPr/>
          <p:nvPr/>
        </p:nvSpPr>
        <p:spPr>
          <a:xfrm rot="2882505">
            <a:off x="2057992" y="6071849"/>
            <a:ext cx="983411" cy="26741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A0AB200-F567-40FD-BA68-3025D53882BF}"/>
              </a:ext>
            </a:extLst>
          </p:cNvPr>
          <p:cNvSpPr/>
          <p:nvPr/>
        </p:nvSpPr>
        <p:spPr>
          <a:xfrm rot="8135944">
            <a:off x="5679088" y="3800470"/>
            <a:ext cx="983411" cy="26741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CC79479-A171-4E77-880B-3A5B9035BD9D}"/>
              </a:ext>
            </a:extLst>
          </p:cNvPr>
          <p:cNvSpPr/>
          <p:nvPr/>
        </p:nvSpPr>
        <p:spPr>
          <a:xfrm rot="14373195">
            <a:off x="8479797" y="2513689"/>
            <a:ext cx="983411" cy="26741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8940783-1B40-4133-86CA-7F08FC98E73A}"/>
              </a:ext>
            </a:extLst>
          </p:cNvPr>
          <p:cNvSpPr/>
          <p:nvPr/>
        </p:nvSpPr>
        <p:spPr>
          <a:xfrm rot="6940871">
            <a:off x="10310841" y="4178887"/>
            <a:ext cx="983411" cy="26741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B104-9794-464A-AF9E-C959BF3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B5AE-4132-4DC3-8DB7-B7D9E355A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 the code we provide for the </a:t>
            </a:r>
            <a:r>
              <a:rPr lang="en-US" dirty="0" err="1"/>
              <a:t>RunTests</a:t>
            </a:r>
            <a:r>
              <a:rPr lang="en-US" dirty="0"/>
              <a:t> code and execute</a:t>
            </a:r>
          </a:p>
          <a:p>
            <a:r>
              <a:rPr lang="en-US" dirty="0"/>
              <a:t>If added correctly you should see the </a:t>
            </a:r>
            <a:r>
              <a:rPr lang="en-US" dirty="0" err="1"/>
              <a:t>LocalChecks</a:t>
            </a:r>
            <a:r>
              <a:rPr lang="en-US" dirty="0"/>
              <a:t> window appear, load, and run the tests</a:t>
            </a:r>
          </a:p>
          <a:p>
            <a:pPr lvl="1"/>
            <a:r>
              <a:rPr lang="en-US" dirty="0"/>
              <a:t>Red is fail</a:t>
            </a:r>
          </a:p>
          <a:p>
            <a:pPr lvl="1"/>
            <a:r>
              <a:rPr lang="en-US" dirty="0"/>
              <a:t>Green is pass</a:t>
            </a:r>
          </a:p>
          <a:p>
            <a:pPr lvl="1"/>
            <a:r>
              <a:rPr lang="en-US" dirty="0"/>
              <a:t>Yellow is partial fail, partial pass</a:t>
            </a:r>
          </a:p>
          <a:p>
            <a:r>
              <a:rPr lang="en-US" dirty="0"/>
              <a:t>The first time you run the tester you will see a popup about a consent form for </a:t>
            </a:r>
            <a:r>
              <a:rPr lang="en-US" dirty="0" err="1"/>
              <a:t>Prasun</a:t>
            </a:r>
            <a:r>
              <a:rPr lang="en-US" dirty="0"/>
              <a:t> Dewan, please accept it for research reasons</a:t>
            </a:r>
          </a:p>
          <a:p>
            <a:endParaRPr lang="en-US" dirty="0"/>
          </a:p>
          <a:p>
            <a:r>
              <a:rPr lang="en-US" dirty="0"/>
              <a:t>Close your local checks window after each use or you will be wasting resources and your computer might slow down</a:t>
            </a:r>
          </a:p>
        </p:txBody>
      </p:sp>
    </p:spTree>
    <p:extLst>
      <p:ext uri="{BB962C8B-B14F-4D97-AF65-F5344CB8AC3E}">
        <p14:creationId xmlns:p14="http://schemas.microsoft.com/office/powerpoint/2010/main" val="223397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370-F69E-468A-AA8E-B7F20CEC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in Your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C20C-C35B-47E8-8F64-B24AE7D6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387860" cy="4024125"/>
          </a:xfrm>
        </p:spPr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LocalChecks</a:t>
            </a:r>
            <a:r>
              <a:rPr lang="en-US" dirty="0"/>
              <a:t> from the build path</a:t>
            </a:r>
          </a:p>
          <a:p>
            <a:r>
              <a:rPr lang="en-US" dirty="0"/>
              <a:t>Zip the folder into a folder named yourOnyen_assignmentX.zip</a:t>
            </a:r>
          </a:p>
          <a:p>
            <a:r>
              <a:rPr lang="en-US" dirty="0"/>
              <a:t>Submit the zipped folder</a:t>
            </a:r>
          </a:p>
          <a:p>
            <a:r>
              <a:rPr lang="en-US" dirty="0"/>
              <a:t>To zip: Right click the Project and select Export </a:t>
            </a:r>
            <a:r>
              <a:rPr lang="en-US" dirty="0">
                <a:sym typeface="Wingdings" panose="05000000000000000000" pitchFamily="2" charset="2"/>
              </a:rPr>
              <a:t> General  Archive File  Next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43958-35FB-419E-890B-E00356B7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2"/>
          <a:stretch/>
        </p:blipFill>
        <p:spPr>
          <a:xfrm>
            <a:off x="1669212" y="4941102"/>
            <a:ext cx="34575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64001-0893-485A-8203-7960135C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1644397"/>
            <a:ext cx="48768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8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6D9A-67C1-40A1-AA97-8043440D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in your Assignment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94F25-A36C-42D3-BDF0-B42256690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973" y="1703789"/>
            <a:ext cx="4968815" cy="499345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ABED975-E23B-4B4E-BD1D-CCBFBA599CC5}"/>
              </a:ext>
            </a:extLst>
          </p:cNvPr>
          <p:cNvSpPr/>
          <p:nvPr/>
        </p:nvSpPr>
        <p:spPr>
          <a:xfrm>
            <a:off x="2674189" y="4930231"/>
            <a:ext cx="1112807" cy="2369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6AB290-F7C5-47B6-8E30-57CAC56B64DF}"/>
              </a:ext>
            </a:extLst>
          </p:cNvPr>
          <p:cNvSpPr/>
          <p:nvPr/>
        </p:nvSpPr>
        <p:spPr>
          <a:xfrm rot="18158260">
            <a:off x="5539595" y="4930231"/>
            <a:ext cx="1112807" cy="2369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98C3CB-A6CC-4F42-94E5-DB0C9D0DFDE2}"/>
              </a:ext>
            </a:extLst>
          </p:cNvPr>
          <p:cNvSpPr/>
          <p:nvPr/>
        </p:nvSpPr>
        <p:spPr>
          <a:xfrm rot="14077757">
            <a:off x="6072995" y="5498419"/>
            <a:ext cx="1112807" cy="2369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A0B037-1D70-400C-8FAE-1716C63513B8}"/>
              </a:ext>
            </a:extLst>
          </p:cNvPr>
          <p:cNvSpPr/>
          <p:nvPr/>
        </p:nvSpPr>
        <p:spPr>
          <a:xfrm rot="1294472">
            <a:off x="5139727" y="2285364"/>
            <a:ext cx="1112807" cy="2369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EFE1E1-13DB-4D37-A5C4-FEABB128F863}"/>
              </a:ext>
            </a:extLst>
          </p:cNvPr>
          <p:cNvSpPr/>
          <p:nvPr/>
        </p:nvSpPr>
        <p:spPr>
          <a:xfrm rot="1165713">
            <a:off x="5136587" y="2517250"/>
            <a:ext cx="1112807" cy="2369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E2377-8B1C-407B-B7A4-76777454BD9A}"/>
              </a:ext>
            </a:extLst>
          </p:cNvPr>
          <p:cNvSpPr/>
          <p:nvPr/>
        </p:nvSpPr>
        <p:spPr>
          <a:xfrm>
            <a:off x="5696130" y="4328083"/>
            <a:ext cx="1121989" cy="2784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B57EB7-BF1C-4974-8C2E-25206A3CAA45}"/>
              </a:ext>
            </a:extLst>
          </p:cNvPr>
          <p:cNvSpPr/>
          <p:nvPr/>
        </p:nvSpPr>
        <p:spPr>
          <a:xfrm rot="1165713">
            <a:off x="2839085" y="3375319"/>
            <a:ext cx="1112807" cy="2369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00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</TotalTime>
  <Words>442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Vapor Trail</vt:lpstr>
      <vt:lpstr>Turning in Assignments</vt:lpstr>
      <vt:lpstr>Java Version</vt:lpstr>
      <vt:lpstr>Naming Conventions</vt:lpstr>
      <vt:lpstr>Testing your code</vt:lpstr>
      <vt:lpstr>Adding the tester</vt:lpstr>
      <vt:lpstr>Adding the Tester</vt:lpstr>
      <vt:lpstr>Running the Tester</vt:lpstr>
      <vt:lpstr>Turning in Your assignment</vt:lpstr>
      <vt:lpstr>Turning in your Assignment</vt:lpstr>
      <vt:lpstr>Sakai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in Assignments</dc:title>
  <dc:creator>Kent Torell</dc:creator>
  <cp:lastModifiedBy>Kent Torell</cp:lastModifiedBy>
  <cp:revision>6</cp:revision>
  <dcterms:created xsi:type="dcterms:W3CDTF">2018-08-26T21:04:56Z</dcterms:created>
  <dcterms:modified xsi:type="dcterms:W3CDTF">2018-08-26T21:53:06Z</dcterms:modified>
</cp:coreProperties>
</file>