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4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8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259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0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2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20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91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1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4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0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7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3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5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A5CC45-9625-4DE2-8428-B1B9FAF097D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CC58B4-DB0B-4FBE-AA9E-56B104F2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0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FA74-4910-4FE5-8628-AA146F471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Most Common Grading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E0D39-115C-42BC-A605-30E3A9F60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Fix these now or accept penalties</a:t>
            </a:r>
          </a:p>
        </p:txBody>
      </p:sp>
    </p:spTree>
    <p:extLst>
      <p:ext uri="{BB962C8B-B14F-4D97-AF65-F5344CB8AC3E}">
        <p14:creationId xmlns:p14="http://schemas.microsoft.com/office/powerpoint/2010/main" val="344006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2C4B-3D4A-4EE3-A536-EA2F5CA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zip?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FBA6C-2125-4BF1-9BAB-BC8B8B45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in Zip format and correctly name your file (onyen_assignment1.zip without capitalization)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88BCA-3667-4AF2-A195-9C0F8587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410" y="2408045"/>
            <a:ext cx="4176532" cy="42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0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B7CB-09E8-4D90-B31A-B07BD635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6879-F12B-407C-8FD5-3FBB9667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How do I make a new Java 1.8 (aka Java 8) project?</a:t>
            </a:r>
          </a:p>
          <a:p>
            <a:r>
              <a:rPr lang="en-US" dirty="0"/>
              <a:t>2. How do I change Java 9 to Java 8?</a:t>
            </a:r>
          </a:p>
          <a:p>
            <a:pPr lvl="1"/>
            <a:r>
              <a:rPr lang="en-US" dirty="0"/>
              <a:t>Also in this section: How to tell if I’m using Java 9?</a:t>
            </a:r>
          </a:p>
          <a:p>
            <a:r>
              <a:rPr lang="en-US" dirty="0"/>
              <a:t>3. What do I need to remove?</a:t>
            </a:r>
          </a:p>
          <a:p>
            <a:r>
              <a:rPr lang="en-US" dirty="0"/>
              <a:t>4. How do I zip?</a:t>
            </a:r>
          </a:p>
        </p:txBody>
      </p:sp>
    </p:spTree>
    <p:extLst>
      <p:ext uri="{BB962C8B-B14F-4D97-AF65-F5344CB8AC3E}">
        <p14:creationId xmlns:p14="http://schemas.microsoft.com/office/powerpoint/2010/main" val="261239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CE39-410E-47FC-960D-B547EE6F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a new Java 8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80A9-5F13-47A0-B32A-7E6D5043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a new java project change this box here: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25121-442E-4E70-964C-592DB53FA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26" y="2212023"/>
            <a:ext cx="3469137" cy="44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2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2128-34F8-4201-8D0E-50EAD7F4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Java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6C90-AF95-4646-A669-AC5D526F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first how to tell if I am using Java 9.</a:t>
            </a:r>
          </a:p>
          <a:p>
            <a:r>
              <a:rPr lang="en-US" dirty="0"/>
              <a:t>If this dialogue box says anything but 1.8._____ then you need to change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E6280-C86D-40F6-BF37-A1D8C4C71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16" y="3623544"/>
            <a:ext cx="23907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3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2128-34F8-4201-8D0E-50EAD7F4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Java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6C90-AF95-4646-A669-AC5D526F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the project </a:t>
            </a:r>
            <a:r>
              <a:rPr lang="en-US" dirty="0">
                <a:sym typeface="Wingdings" panose="05000000000000000000" pitchFamily="2" charset="2"/>
              </a:rPr>
              <a:t> Properties  Java Build Path  Libraries  (if you see </a:t>
            </a:r>
            <a:r>
              <a:rPr lang="en-US" dirty="0" err="1">
                <a:sym typeface="Wingdings" panose="05000000000000000000" pitchFamily="2" charset="2"/>
              </a:rPr>
              <a:t>Modulepath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 err="1">
                <a:sym typeface="Wingdings" panose="05000000000000000000" pitchFamily="2" charset="2"/>
              </a:rPr>
              <a:t>Classpath</a:t>
            </a:r>
            <a:r>
              <a:rPr lang="en-US" dirty="0">
                <a:sym typeface="Wingdings" panose="05000000000000000000" pitchFamily="2" charset="2"/>
              </a:rPr>
              <a:t> here you are using Java 9) Open “</a:t>
            </a:r>
            <a:r>
              <a:rPr lang="en-US" dirty="0" err="1">
                <a:sym typeface="Wingdings" panose="05000000000000000000" pitchFamily="2" charset="2"/>
              </a:rPr>
              <a:t>classpath</a:t>
            </a:r>
            <a:r>
              <a:rPr lang="en-US" dirty="0">
                <a:sym typeface="Wingdings" panose="05000000000000000000" pitchFamily="2" charset="2"/>
              </a:rPr>
              <a:t>”  Click Java 9  Click “Edit”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21A68-0929-46E6-AED2-115D60E0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86" y="2579067"/>
            <a:ext cx="7225251" cy="36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F6DC-FC37-48AC-B991-F29108C9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Java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4E53-25ED-4842-90B8-A1121541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change Execution environment to JavaSE-1.8, finish, and apply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BA75F-0F76-4018-8F28-76B378D2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108" y="2249338"/>
            <a:ext cx="50863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EB46-2918-4B58-906F-BAB5CED7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need to remove?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D341-98B5-4356-B4DF-3AA9139B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Leaving </a:t>
            </a:r>
            <a:r>
              <a:rPr lang="en-US" dirty="0" err="1"/>
              <a:t>RunTests</a:t>
            </a:r>
            <a:r>
              <a:rPr lang="en-US" dirty="0"/>
              <a:t> is ok, but if you have the following in your project (most don’t) you need to remove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EE6BB-509A-4D49-99EB-B6F7337B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45" y="2997589"/>
            <a:ext cx="2647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5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0288-C805-4BB3-BD04-9A91E97C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zip?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3F83-D1E6-4E60-B131-C4B975D3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SUBMIT A .JAR FILE</a:t>
            </a:r>
          </a:p>
          <a:p>
            <a:r>
              <a:rPr lang="en-US" dirty="0"/>
              <a:t>Right click the PROJECT </a:t>
            </a:r>
            <a:r>
              <a:rPr lang="en-US" dirty="0">
                <a:sym typeface="Wingdings" panose="05000000000000000000" pitchFamily="2" charset="2"/>
              </a:rPr>
              <a:t> Export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A58E1-5DE8-4733-96AA-8255FEEB0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49" y="1580050"/>
            <a:ext cx="3256588" cy="52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4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01A1-B2A8-43F0-83FD-5D33CC9F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zip?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4255-DEA3-47CA-9259-F4EC79B7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Archive file under the General Tab </a:t>
            </a:r>
            <a:r>
              <a:rPr lang="en-US" dirty="0">
                <a:sym typeface="Wingdings" panose="05000000000000000000" pitchFamily="2" charset="2"/>
              </a:rPr>
              <a:t> Next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220C0-44EF-4BFD-81BF-B0B1A1EC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81" y="2439934"/>
            <a:ext cx="3570437" cy="380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16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21</TotalTime>
  <Words>273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Calisto MT</vt:lpstr>
      <vt:lpstr>Trebuchet MS</vt:lpstr>
      <vt:lpstr>Wingdings</vt:lpstr>
      <vt:lpstr>Wingdings 2</vt:lpstr>
      <vt:lpstr>Slate</vt:lpstr>
      <vt:lpstr>Most Common Grading Issues</vt:lpstr>
      <vt:lpstr>Table of Contents</vt:lpstr>
      <vt:lpstr>How do I make a new Java 8 project?</vt:lpstr>
      <vt:lpstr>How to Change Java Versions</vt:lpstr>
      <vt:lpstr>How to Change Java Versions</vt:lpstr>
      <vt:lpstr>How to Change Java Versions</vt:lpstr>
      <vt:lpstr>What do I need to remove?</vt:lpstr>
      <vt:lpstr>How do I zip?</vt:lpstr>
      <vt:lpstr>How do I zip?</vt:lpstr>
      <vt:lpstr>How do I zip?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Common Grading Issues</dc:title>
  <dc:creator>Kent Torell</dc:creator>
  <cp:lastModifiedBy>Kent Torell</cp:lastModifiedBy>
  <cp:revision>3</cp:revision>
  <dcterms:created xsi:type="dcterms:W3CDTF">2018-10-10T16:44:43Z</dcterms:created>
  <dcterms:modified xsi:type="dcterms:W3CDTF">2018-10-10T17:06:42Z</dcterms:modified>
</cp:coreProperties>
</file>