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6" r:id="rId4"/>
    <p:sldId id="261" r:id="rId5"/>
    <p:sldId id="262" r:id="rId6"/>
    <p:sldId id="267" r:id="rId7"/>
    <p:sldId id="266" r:id="rId8"/>
    <p:sldId id="263" r:id="rId9"/>
    <p:sldId id="257" r:id="rId10"/>
    <p:sldId id="258" r:id="rId11"/>
    <p:sldId id="264" r:id="rId12"/>
    <p:sldId id="265" r:id="rId13"/>
    <p:sldId id="270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6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2" y="2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A7C9-F3BD-46B6-95A7-13D919F759AF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E58B-C6D2-41FD-A732-3BF9D45A5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5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A7C9-F3BD-46B6-95A7-13D919F759AF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E58B-C6D2-41FD-A732-3BF9D45A5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3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A7C9-F3BD-46B6-95A7-13D919F759AF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E58B-C6D2-41FD-A732-3BF9D45A5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59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A7C9-F3BD-46B6-95A7-13D919F759AF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E58B-C6D2-41FD-A732-3BF9D45A5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08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A7C9-F3BD-46B6-95A7-13D919F759AF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E58B-C6D2-41FD-A732-3BF9D45A5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12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A7C9-F3BD-46B6-95A7-13D919F759AF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E58B-C6D2-41FD-A732-3BF9D45A5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8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A7C9-F3BD-46B6-95A7-13D919F759AF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E58B-C6D2-41FD-A732-3BF9D45A5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04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A7C9-F3BD-46B6-95A7-13D919F759AF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E58B-C6D2-41FD-A732-3BF9D45A5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18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A7C9-F3BD-46B6-95A7-13D919F759AF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E58B-C6D2-41FD-A732-3BF9D45A5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62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A7C9-F3BD-46B6-95A7-13D919F759AF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E58B-C6D2-41FD-A732-3BF9D45A5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7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A7C9-F3BD-46B6-95A7-13D919F759AF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E58B-C6D2-41FD-A732-3BF9D45A5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0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AA7C9-F3BD-46B6-95A7-13D919F759AF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1E58B-C6D2-41FD-A732-3BF9D45A5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51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Notes on Assignment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189" y="700076"/>
            <a:ext cx="5473284" cy="5453063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1200"/>
              </a:spcAft>
            </a:pPr>
            <a:r>
              <a:rPr lang="en-US" sz="3200" dirty="0"/>
              <a:t>Your code will have several classes, most notably the class that represents the entire list data structure, and the class that is a linked cell (an element in the list).  </a:t>
            </a:r>
          </a:p>
          <a:p>
            <a:pPr>
              <a:spcAft>
                <a:spcPts val="1200"/>
              </a:spcAft>
            </a:pPr>
            <a:r>
              <a:rPr lang="en-US" sz="3200" dirty="0"/>
              <a:t>The class that is the entire list will have the methods of the ADT (insert, remove, size, </a:t>
            </a:r>
            <a:r>
              <a:rPr lang="en-US" sz="3200" dirty="0" err="1"/>
              <a:t>isEmpty</a:t>
            </a:r>
            <a:r>
              <a:rPr lang="en-US" sz="3200" dirty="0"/>
              <a:t>, constructors, etc.) and will have some data fields.  </a:t>
            </a:r>
          </a:p>
          <a:p>
            <a:pPr>
              <a:spcAft>
                <a:spcPts val="1200"/>
              </a:spcAft>
            </a:pPr>
            <a:r>
              <a:rPr lang="en-US" sz="3200" dirty="0"/>
              <a:t>One field will be </a:t>
            </a:r>
            <a:r>
              <a:rPr lang="en-US" sz="3200" dirty="0" err="1"/>
              <a:t>numElts</a:t>
            </a:r>
            <a:r>
              <a:rPr lang="en-US" sz="3200" dirty="0"/>
              <a:t>… an integer that tells how many items are in the list at any given time;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648450" y="1943100"/>
            <a:ext cx="3190876" cy="4033196"/>
            <a:chOff x="0" y="0"/>
            <a:chExt cx="3520519" cy="2917924"/>
          </a:xfrm>
        </p:grpSpPr>
        <p:grpSp>
          <p:nvGrpSpPr>
            <p:cNvPr id="7" name="Group 6"/>
            <p:cNvGrpSpPr/>
            <p:nvPr/>
          </p:nvGrpSpPr>
          <p:grpSpPr>
            <a:xfrm>
              <a:off x="0" y="0"/>
              <a:ext cx="3520519" cy="2451702"/>
              <a:chOff x="0" y="0"/>
              <a:chExt cx="3520519" cy="2451702"/>
            </a:xfrm>
          </p:grpSpPr>
          <p:sp>
            <p:nvSpPr>
              <p:cNvPr id="11" name="TextBox 43"/>
              <p:cNvSpPr txBox="1"/>
              <p:nvPr/>
            </p:nvSpPr>
            <p:spPr>
              <a:xfrm>
                <a:off x="0" y="19077"/>
                <a:ext cx="731361" cy="33855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b="1" kern="1200" dirty="0" err="1">
                    <a:solidFill>
                      <a:srgbClr val="C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aList</a:t>
                </a:r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266277" y="1053036"/>
                <a:ext cx="3254242" cy="1398666"/>
                <a:chOff x="266277" y="1053036"/>
                <a:chExt cx="3254242" cy="1398666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2012013" y="1053036"/>
                  <a:ext cx="1508506" cy="1398666"/>
                  <a:chOff x="2012013" y="1053036"/>
                  <a:chExt cx="1981200" cy="1398666"/>
                </a:xfrm>
              </p:grpSpPr>
              <p:sp>
                <p:nvSpPr>
                  <p:cNvPr id="31" name="Rectangle 30"/>
                  <p:cNvSpPr/>
                  <p:nvPr/>
                </p:nvSpPr>
                <p:spPr>
                  <a:xfrm>
                    <a:off x="2012013" y="1053036"/>
                    <a:ext cx="1981200" cy="466222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  <a:alpha val="28000"/>
                    </a:schemeClr>
                  </a:solidFill>
                  <a:ln w="25400" cmpd="sng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" name="Rectangle 31"/>
                  <p:cNvSpPr/>
                  <p:nvPr/>
                </p:nvSpPr>
                <p:spPr>
                  <a:xfrm>
                    <a:off x="2012013" y="1519258"/>
                    <a:ext cx="1981200" cy="466222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  <a:alpha val="28000"/>
                    </a:schemeClr>
                  </a:solidFill>
                  <a:ln w="25400" cmpd="sng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3" name="Rectangle 32"/>
                  <p:cNvSpPr/>
                  <p:nvPr/>
                </p:nvSpPr>
                <p:spPr>
                  <a:xfrm>
                    <a:off x="2012013" y="1985480"/>
                    <a:ext cx="1981200" cy="466222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  <a:alpha val="28000"/>
                    </a:schemeClr>
                  </a:solidFill>
                  <a:ln w="25400" cmpd="sng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" name="TextBox 25"/>
                <p:cNvSpPr txBox="1"/>
                <p:nvPr/>
              </p:nvSpPr>
              <p:spPr>
                <a:xfrm>
                  <a:off x="266277" y="1166038"/>
                  <a:ext cx="166144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marL="457200" marR="0" algn="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600" b="1" kern="1200" dirty="0">
                      <a:solidFill>
                        <a:srgbClr val="C00000"/>
                      </a:solidFill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sentinel</a:t>
                  </a:r>
                  <a:endParaRPr lang="en-US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17" name="TextBox 30"/>
                <p:cNvSpPr txBox="1"/>
                <p:nvPr/>
              </p:nvSpPr>
              <p:spPr>
                <a:xfrm>
                  <a:off x="2148919" y="1630127"/>
                  <a:ext cx="114392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600" i="1" kern="1200" dirty="0">
                      <a:solidFill>
                        <a:srgbClr val="0070C0"/>
                      </a:solidFill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function</a:t>
                  </a:r>
                  <a:endParaRPr lang="en-US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18" name="TextBox 40"/>
                <p:cNvSpPr txBox="1"/>
                <p:nvPr/>
              </p:nvSpPr>
              <p:spPr>
                <a:xfrm>
                  <a:off x="2148918" y="2061745"/>
                  <a:ext cx="114392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600" i="1" kern="1200">
                      <a:solidFill>
                        <a:srgbClr val="0070C0"/>
                      </a:solidFill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function</a:t>
                  </a:r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19" name="TextBox 41"/>
                <p:cNvSpPr txBox="1"/>
                <p:nvPr/>
              </p:nvSpPr>
              <p:spPr>
                <a:xfrm>
                  <a:off x="266277" y="2061745"/>
                  <a:ext cx="167728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marL="0" marR="0" algn="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600" b="1" kern="1200" dirty="0" err="1">
                      <a:solidFill>
                        <a:srgbClr val="C00000"/>
                      </a:solidFill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getRoot</a:t>
                  </a:r>
                  <a:r>
                    <a:rPr lang="en-US" sz="1600" b="1" kern="1200" dirty="0">
                      <a:solidFill>
                        <a:srgbClr val="C00000"/>
                      </a:solidFill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, etc.</a:t>
                  </a:r>
                  <a:endParaRPr lang="en-US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0" name="TextBox 42"/>
                <p:cNvSpPr txBox="1"/>
                <p:nvPr/>
              </p:nvSpPr>
              <p:spPr>
                <a:xfrm>
                  <a:off x="548719" y="1613891"/>
                  <a:ext cx="139484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marL="0" marR="0" algn="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600" b="1" kern="1200" dirty="0">
                      <a:solidFill>
                        <a:srgbClr val="C00000"/>
                      </a:solidFill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constructor</a:t>
                  </a:r>
                  <a:endParaRPr lang="en-US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3" name="Rectangle 12"/>
              <p:cNvSpPr/>
              <p:nvPr/>
            </p:nvSpPr>
            <p:spPr>
              <a:xfrm>
                <a:off x="640412" y="0"/>
                <a:ext cx="1508506" cy="46622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  <a:alpha val="28000"/>
                </a:schemeClr>
              </a:solidFill>
              <a:ln w="2540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1708842" y="230989"/>
                <a:ext cx="1186004" cy="769550"/>
              </a:xfrm>
              <a:custGeom>
                <a:avLst/>
                <a:gdLst>
                  <a:gd name="connsiteX0" fmla="*/ 0 w 1186004"/>
                  <a:gd name="connsiteY0" fmla="*/ 18113 h 769550"/>
                  <a:gd name="connsiteX1" fmla="*/ 932507 w 1186004"/>
                  <a:gd name="connsiteY1" fmla="*/ 6 h 769550"/>
                  <a:gd name="connsiteX2" fmla="*/ 977774 w 1186004"/>
                  <a:gd name="connsiteY2" fmla="*/ 36220 h 769550"/>
                  <a:gd name="connsiteX3" fmla="*/ 1041148 w 1186004"/>
                  <a:gd name="connsiteY3" fmla="*/ 63380 h 769550"/>
                  <a:gd name="connsiteX4" fmla="*/ 1104522 w 1186004"/>
                  <a:gd name="connsiteY4" fmla="*/ 90541 h 769550"/>
                  <a:gd name="connsiteX5" fmla="*/ 1167897 w 1186004"/>
                  <a:gd name="connsiteY5" fmla="*/ 172022 h 769550"/>
                  <a:gd name="connsiteX6" fmla="*/ 1186004 w 1186004"/>
                  <a:gd name="connsiteY6" fmla="*/ 199182 h 769550"/>
                  <a:gd name="connsiteX7" fmla="*/ 1176950 w 1186004"/>
                  <a:gd name="connsiteY7" fmla="*/ 380251 h 769550"/>
                  <a:gd name="connsiteX8" fmla="*/ 1104522 w 1186004"/>
                  <a:gd name="connsiteY8" fmla="*/ 443626 h 769550"/>
                  <a:gd name="connsiteX9" fmla="*/ 1032095 w 1186004"/>
                  <a:gd name="connsiteY9" fmla="*/ 479840 h 769550"/>
                  <a:gd name="connsiteX10" fmla="*/ 1004934 w 1186004"/>
                  <a:gd name="connsiteY10" fmla="*/ 497946 h 769550"/>
                  <a:gd name="connsiteX11" fmla="*/ 977774 w 1186004"/>
                  <a:gd name="connsiteY11" fmla="*/ 507000 h 769550"/>
                  <a:gd name="connsiteX12" fmla="*/ 896293 w 1186004"/>
                  <a:gd name="connsiteY12" fmla="*/ 525107 h 769550"/>
                  <a:gd name="connsiteX13" fmla="*/ 805758 w 1186004"/>
                  <a:gd name="connsiteY13" fmla="*/ 543214 h 769550"/>
                  <a:gd name="connsiteX14" fmla="*/ 778598 w 1186004"/>
                  <a:gd name="connsiteY14" fmla="*/ 552267 h 769550"/>
                  <a:gd name="connsiteX15" fmla="*/ 642796 w 1186004"/>
                  <a:gd name="connsiteY15" fmla="*/ 570374 h 769550"/>
                  <a:gd name="connsiteX16" fmla="*/ 588475 w 1186004"/>
                  <a:gd name="connsiteY16" fmla="*/ 597535 h 769550"/>
                  <a:gd name="connsiteX17" fmla="*/ 525101 w 1186004"/>
                  <a:gd name="connsiteY17" fmla="*/ 615642 h 769550"/>
                  <a:gd name="connsiteX18" fmla="*/ 470780 w 1186004"/>
                  <a:gd name="connsiteY18" fmla="*/ 660909 h 769550"/>
                  <a:gd name="connsiteX19" fmla="*/ 452673 w 1186004"/>
                  <a:gd name="connsiteY19" fmla="*/ 688069 h 769550"/>
                  <a:gd name="connsiteX20" fmla="*/ 443619 w 1186004"/>
                  <a:gd name="connsiteY20" fmla="*/ 715230 h 769550"/>
                  <a:gd name="connsiteX21" fmla="*/ 416459 w 1186004"/>
                  <a:gd name="connsiteY21" fmla="*/ 733337 h 769550"/>
                  <a:gd name="connsiteX22" fmla="*/ 389299 w 1186004"/>
                  <a:gd name="connsiteY22" fmla="*/ 769550 h 76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186004" h="769550">
                    <a:moveTo>
                      <a:pt x="0" y="18113"/>
                    </a:moveTo>
                    <a:lnTo>
                      <a:pt x="932507" y="6"/>
                    </a:lnTo>
                    <a:cubicBezTo>
                      <a:pt x="970980" y="-357"/>
                      <a:pt x="953244" y="15778"/>
                      <a:pt x="977774" y="36220"/>
                    </a:cubicBezTo>
                    <a:cubicBezTo>
                      <a:pt x="998970" y="53884"/>
                      <a:pt x="1017839" y="53390"/>
                      <a:pt x="1041148" y="63380"/>
                    </a:cubicBezTo>
                    <a:cubicBezTo>
                      <a:pt x="1119472" y="96947"/>
                      <a:pt x="1040818" y="69305"/>
                      <a:pt x="1104522" y="90541"/>
                    </a:cubicBezTo>
                    <a:cubicBezTo>
                      <a:pt x="1147072" y="133089"/>
                      <a:pt x="1124580" y="107047"/>
                      <a:pt x="1167897" y="172022"/>
                    </a:cubicBezTo>
                    <a:lnTo>
                      <a:pt x="1186004" y="199182"/>
                    </a:lnTo>
                    <a:cubicBezTo>
                      <a:pt x="1182986" y="259538"/>
                      <a:pt x="1184766" y="320327"/>
                      <a:pt x="1176950" y="380251"/>
                    </a:cubicBezTo>
                    <a:cubicBezTo>
                      <a:pt x="1173476" y="406886"/>
                      <a:pt x="1114489" y="438642"/>
                      <a:pt x="1104522" y="443626"/>
                    </a:cubicBezTo>
                    <a:cubicBezTo>
                      <a:pt x="1080380" y="455697"/>
                      <a:pt x="1054554" y="464868"/>
                      <a:pt x="1032095" y="479840"/>
                    </a:cubicBezTo>
                    <a:cubicBezTo>
                      <a:pt x="1023041" y="485875"/>
                      <a:pt x="1014666" y="493080"/>
                      <a:pt x="1004934" y="497946"/>
                    </a:cubicBezTo>
                    <a:cubicBezTo>
                      <a:pt x="996398" y="502214"/>
                      <a:pt x="986950" y="504378"/>
                      <a:pt x="977774" y="507000"/>
                    </a:cubicBezTo>
                    <a:cubicBezTo>
                      <a:pt x="912758" y="525576"/>
                      <a:pt x="970918" y="506451"/>
                      <a:pt x="896293" y="525107"/>
                    </a:cubicBezTo>
                    <a:cubicBezTo>
                      <a:pt x="812025" y="546174"/>
                      <a:pt x="961006" y="521034"/>
                      <a:pt x="805758" y="543214"/>
                    </a:cubicBezTo>
                    <a:cubicBezTo>
                      <a:pt x="796705" y="546232"/>
                      <a:pt x="787856" y="549952"/>
                      <a:pt x="778598" y="552267"/>
                    </a:cubicBezTo>
                    <a:cubicBezTo>
                      <a:pt x="728588" y="564770"/>
                      <a:pt x="699375" y="564716"/>
                      <a:pt x="642796" y="570374"/>
                    </a:cubicBezTo>
                    <a:cubicBezTo>
                      <a:pt x="574518" y="593134"/>
                      <a:pt x="658685" y="562431"/>
                      <a:pt x="588475" y="597535"/>
                    </a:cubicBezTo>
                    <a:cubicBezTo>
                      <a:pt x="575492" y="604026"/>
                      <a:pt x="536697" y="612743"/>
                      <a:pt x="525101" y="615642"/>
                    </a:cubicBezTo>
                    <a:cubicBezTo>
                      <a:pt x="498391" y="633447"/>
                      <a:pt x="492567" y="634765"/>
                      <a:pt x="470780" y="660909"/>
                    </a:cubicBezTo>
                    <a:cubicBezTo>
                      <a:pt x="463814" y="669268"/>
                      <a:pt x="457539" y="678337"/>
                      <a:pt x="452673" y="688069"/>
                    </a:cubicBezTo>
                    <a:cubicBezTo>
                      <a:pt x="448405" y="696605"/>
                      <a:pt x="449581" y="707778"/>
                      <a:pt x="443619" y="715230"/>
                    </a:cubicBezTo>
                    <a:cubicBezTo>
                      <a:pt x="436822" y="723727"/>
                      <a:pt x="425512" y="727301"/>
                      <a:pt x="416459" y="733337"/>
                    </a:cubicBezTo>
                    <a:cubicBezTo>
                      <a:pt x="405272" y="766899"/>
                      <a:pt x="415942" y="756229"/>
                      <a:pt x="389299" y="769550"/>
                    </a:cubicBezTo>
                  </a:path>
                </a:pathLst>
              </a:custGeom>
              <a:noFill/>
              <a:ln w="31750" cmpd="sng">
                <a:headEnd type="oval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2012013" y="2451702"/>
              <a:ext cx="1508506" cy="466222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TextBox 92"/>
            <p:cNvSpPr txBox="1"/>
            <p:nvPr/>
          </p:nvSpPr>
          <p:spPr>
            <a:xfrm>
              <a:off x="674965" y="2509137"/>
              <a:ext cx="1295400" cy="33855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algn="r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kern="1200" dirty="0" err="1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numElts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TextBox 93"/>
            <p:cNvSpPr txBox="1"/>
            <p:nvPr/>
          </p:nvSpPr>
          <p:spPr>
            <a:xfrm>
              <a:off x="2155315" y="2544202"/>
              <a:ext cx="861269" cy="33855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i="1" kern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148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672002" y="552833"/>
            <a:ext cx="67937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List with two elements in it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648115" y="1207756"/>
            <a:ext cx="4363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rgbClr val="C00000"/>
                </a:solidFill>
              </a:rPr>
              <a:t>after  insert( 23.74, 1 )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48953" y="1610576"/>
            <a:ext cx="10462758" cy="4875218"/>
            <a:chOff x="848953" y="1610576"/>
            <a:chExt cx="10462758" cy="4875218"/>
          </a:xfrm>
        </p:grpSpPr>
        <p:grpSp>
          <p:nvGrpSpPr>
            <p:cNvPr id="3" name="Group 2"/>
            <p:cNvGrpSpPr/>
            <p:nvPr/>
          </p:nvGrpSpPr>
          <p:grpSpPr>
            <a:xfrm>
              <a:off x="848953" y="1610576"/>
              <a:ext cx="10462758" cy="4875218"/>
              <a:chOff x="544153" y="569176"/>
              <a:chExt cx="10462758" cy="407902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952526" y="2012301"/>
                <a:ext cx="1260884" cy="45119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  <a:alpha val="28000"/>
                </a:schemeClr>
              </a:solidFill>
              <a:ln w="2540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952526" y="3394008"/>
                <a:ext cx="1260884" cy="45119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  <a:alpha val="28000"/>
                </a:schemeClr>
              </a:solidFill>
              <a:ln w="2540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952526" y="2933439"/>
                <a:ext cx="1260884" cy="45119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  <a:alpha val="28000"/>
                </a:schemeClr>
              </a:solidFill>
              <a:ln w="2540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952526" y="2472870"/>
                <a:ext cx="1260884" cy="45119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  <a:alpha val="28000"/>
                </a:schemeClr>
              </a:solidFill>
              <a:ln w="2540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369587" y="1002850"/>
                <a:ext cx="1260884" cy="45119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  <a:alpha val="28000"/>
                </a:schemeClr>
              </a:solidFill>
              <a:ln w="2540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TextBox 43"/>
              <p:cNvSpPr txBox="1"/>
              <p:nvPr/>
            </p:nvSpPr>
            <p:spPr>
              <a:xfrm>
                <a:off x="1320813" y="569176"/>
                <a:ext cx="611308" cy="32764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b="1" kern="1200" dirty="0" err="1">
                    <a:solidFill>
                      <a:srgbClr val="C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aList</a:t>
                </a:r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0" name="TextBox 25"/>
              <p:cNvSpPr txBox="1"/>
              <p:nvPr/>
            </p:nvSpPr>
            <p:spPr>
              <a:xfrm>
                <a:off x="544153" y="2072599"/>
                <a:ext cx="1408373" cy="32764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457200" marR="0" algn="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1600" b="1" kern="1200" dirty="0">
                    <a:solidFill>
                      <a:srgbClr val="C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entinel</a:t>
                </a:r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2" name="TextBox 42"/>
              <p:cNvSpPr txBox="1"/>
              <p:nvPr/>
            </p:nvSpPr>
            <p:spPr>
              <a:xfrm>
                <a:off x="786648" y="2503019"/>
                <a:ext cx="1165878" cy="32764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 algn="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b="1" kern="1200" dirty="0">
                    <a:solidFill>
                      <a:srgbClr val="C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constructor</a:t>
                </a:r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3" name="TextBox 41"/>
              <p:cNvSpPr txBox="1"/>
              <p:nvPr/>
            </p:nvSpPr>
            <p:spPr>
              <a:xfrm>
                <a:off x="544153" y="2965797"/>
                <a:ext cx="1408373" cy="32764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 algn="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b="1" kern="1200" dirty="0" err="1">
                    <a:solidFill>
                      <a:srgbClr val="C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getRoot</a:t>
                </a:r>
                <a:r>
                  <a:rPr lang="en-US" sz="1600" b="1" kern="1200" dirty="0">
                    <a:solidFill>
                      <a:srgbClr val="C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etc.</a:t>
                </a:r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4" name="TextBox 92"/>
              <p:cNvSpPr txBox="1"/>
              <p:nvPr/>
            </p:nvSpPr>
            <p:spPr>
              <a:xfrm>
                <a:off x="786648" y="3428575"/>
                <a:ext cx="1082760" cy="32764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 algn="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b="1" kern="1200" dirty="0" err="1">
                    <a:solidFill>
                      <a:srgbClr val="C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numElts</a:t>
                </a:r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3597190" y="1949046"/>
                <a:ext cx="1847358" cy="1373195"/>
                <a:chOff x="3597190" y="1949046"/>
                <a:chExt cx="1847358" cy="1373195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4183664" y="1949046"/>
                  <a:ext cx="1260884" cy="45119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8000"/>
                  </a:schemeClr>
                </a:solidFill>
                <a:ln w="25400" cmpd="sng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4183664" y="2413130"/>
                  <a:ext cx="1260884" cy="45119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8000"/>
                  </a:schemeClr>
                </a:solidFill>
                <a:ln w="25400" cmpd="sng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4183664" y="2871044"/>
                  <a:ext cx="1260884" cy="45119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8000"/>
                  </a:schemeClr>
                </a:solidFill>
                <a:ln w="25400" cmpd="sng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TextBox 53"/>
                <p:cNvSpPr txBox="1"/>
                <p:nvPr/>
              </p:nvSpPr>
              <p:spPr>
                <a:xfrm>
                  <a:off x="4366404" y="2012301"/>
                  <a:ext cx="719891" cy="3276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600" b="1" i="1" kern="1200" dirty="0">
                      <a:solidFill>
                        <a:srgbClr val="0070C0"/>
                      </a:solidFill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lang="en-US" sz="12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0" name="TextBox 43"/>
                <p:cNvSpPr txBox="1"/>
                <p:nvPr/>
              </p:nvSpPr>
              <p:spPr>
                <a:xfrm>
                  <a:off x="3597190" y="2001521"/>
                  <a:ext cx="611308" cy="3276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600" b="1" kern="1200" dirty="0">
                      <a:solidFill>
                        <a:srgbClr val="C00000"/>
                      </a:solidFill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data</a:t>
                  </a:r>
                  <a:endParaRPr lang="en-US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1" name="TextBox 43"/>
                <p:cNvSpPr txBox="1"/>
                <p:nvPr/>
              </p:nvSpPr>
              <p:spPr>
                <a:xfrm>
                  <a:off x="3637048" y="2459435"/>
                  <a:ext cx="611308" cy="3276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600" b="1" kern="1200" dirty="0">
                      <a:solidFill>
                        <a:srgbClr val="C00000"/>
                      </a:solidFill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next</a:t>
                  </a:r>
                  <a:endParaRPr lang="en-US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2" name="TextBox 43"/>
                <p:cNvSpPr txBox="1"/>
                <p:nvPr/>
              </p:nvSpPr>
              <p:spPr>
                <a:xfrm>
                  <a:off x="3623541" y="2895818"/>
                  <a:ext cx="611308" cy="3276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600" b="1" kern="1200" dirty="0" err="1">
                      <a:solidFill>
                        <a:srgbClr val="C00000"/>
                      </a:solidFill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prev</a:t>
                  </a:r>
                  <a:endParaRPr lang="en-US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5991164" y="1920245"/>
                <a:ext cx="1847358" cy="1373195"/>
                <a:chOff x="3597190" y="1949046"/>
                <a:chExt cx="1847358" cy="1373195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4183664" y="1949046"/>
                  <a:ext cx="1260884" cy="451197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28000"/>
                  </a:schemeClr>
                </a:solidFill>
                <a:ln w="25400" cmpd="sng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4183664" y="2413130"/>
                  <a:ext cx="1260884" cy="451197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28000"/>
                  </a:schemeClr>
                </a:solidFill>
                <a:ln w="25400" cmpd="sng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4183664" y="2871044"/>
                  <a:ext cx="1260884" cy="451197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28000"/>
                  </a:schemeClr>
                </a:solidFill>
                <a:ln w="25400" cmpd="sng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" name="TextBox 53"/>
                <p:cNvSpPr txBox="1"/>
                <p:nvPr/>
              </p:nvSpPr>
              <p:spPr>
                <a:xfrm>
                  <a:off x="4366404" y="2012301"/>
                  <a:ext cx="719891" cy="3276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600" b="1" i="1" kern="1200" dirty="0">
                      <a:solidFill>
                        <a:srgbClr val="0070C0"/>
                      </a:solidFill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12.5</a:t>
                  </a:r>
                  <a:endParaRPr lang="en-US" sz="12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9" name="TextBox 43"/>
                <p:cNvSpPr txBox="1"/>
                <p:nvPr/>
              </p:nvSpPr>
              <p:spPr>
                <a:xfrm>
                  <a:off x="3597190" y="2001521"/>
                  <a:ext cx="611308" cy="3276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600" b="1" kern="1200" dirty="0">
                      <a:solidFill>
                        <a:srgbClr val="C00000"/>
                      </a:solidFill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data</a:t>
                  </a:r>
                  <a:endParaRPr lang="en-US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30" name="TextBox 43"/>
                <p:cNvSpPr txBox="1"/>
                <p:nvPr/>
              </p:nvSpPr>
              <p:spPr>
                <a:xfrm>
                  <a:off x="3637048" y="2459435"/>
                  <a:ext cx="611308" cy="3276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600" b="1" kern="1200" dirty="0">
                      <a:solidFill>
                        <a:srgbClr val="C00000"/>
                      </a:solidFill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next</a:t>
                  </a:r>
                  <a:endParaRPr lang="en-US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31" name="TextBox 43"/>
                <p:cNvSpPr txBox="1"/>
                <p:nvPr/>
              </p:nvSpPr>
              <p:spPr>
                <a:xfrm>
                  <a:off x="3623541" y="2895818"/>
                  <a:ext cx="611308" cy="3276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600" b="1" kern="1200" dirty="0" err="1">
                      <a:solidFill>
                        <a:srgbClr val="C00000"/>
                      </a:solidFill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prev</a:t>
                  </a:r>
                  <a:endParaRPr lang="en-US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3" name="Freeform 32"/>
              <p:cNvSpPr/>
              <p:nvPr/>
            </p:nvSpPr>
            <p:spPr>
              <a:xfrm>
                <a:off x="2082063" y="1206500"/>
                <a:ext cx="1042137" cy="762000"/>
              </a:xfrm>
              <a:custGeom>
                <a:avLst/>
                <a:gdLst>
                  <a:gd name="connsiteX0" fmla="*/ 76937 w 1042137"/>
                  <a:gd name="connsiteY0" fmla="*/ 38100 h 762000"/>
                  <a:gd name="connsiteX1" fmla="*/ 153137 w 1042137"/>
                  <a:gd name="connsiteY1" fmla="*/ 25400 h 762000"/>
                  <a:gd name="connsiteX2" fmla="*/ 343637 w 1042137"/>
                  <a:gd name="connsiteY2" fmla="*/ 0 h 762000"/>
                  <a:gd name="connsiteX3" fmla="*/ 838937 w 1042137"/>
                  <a:gd name="connsiteY3" fmla="*/ 25400 h 762000"/>
                  <a:gd name="connsiteX4" fmla="*/ 915137 w 1042137"/>
                  <a:gd name="connsiteY4" fmla="*/ 50800 h 762000"/>
                  <a:gd name="connsiteX5" fmla="*/ 953237 w 1042137"/>
                  <a:gd name="connsiteY5" fmla="*/ 63500 h 762000"/>
                  <a:gd name="connsiteX6" fmla="*/ 991337 w 1042137"/>
                  <a:gd name="connsiteY6" fmla="*/ 76200 h 762000"/>
                  <a:gd name="connsiteX7" fmla="*/ 1016737 w 1042137"/>
                  <a:gd name="connsiteY7" fmla="*/ 114300 h 762000"/>
                  <a:gd name="connsiteX8" fmla="*/ 1042137 w 1042137"/>
                  <a:gd name="connsiteY8" fmla="*/ 190500 h 762000"/>
                  <a:gd name="connsiteX9" fmla="*/ 1029437 w 1042137"/>
                  <a:gd name="connsiteY9" fmla="*/ 304800 h 762000"/>
                  <a:gd name="connsiteX10" fmla="*/ 965937 w 1042137"/>
                  <a:gd name="connsiteY10" fmla="*/ 368300 h 762000"/>
                  <a:gd name="connsiteX11" fmla="*/ 927837 w 1042137"/>
                  <a:gd name="connsiteY11" fmla="*/ 406400 h 762000"/>
                  <a:gd name="connsiteX12" fmla="*/ 889737 w 1042137"/>
                  <a:gd name="connsiteY12" fmla="*/ 419100 h 762000"/>
                  <a:gd name="connsiteX13" fmla="*/ 838937 w 1042137"/>
                  <a:gd name="connsiteY13" fmla="*/ 444500 h 762000"/>
                  <a:gd name="connsiteX14" fmla="*/ 584937 w 1042137"/>
                  <a:gd name="connsiteY14" fmla="*/ 482600 h 762000"/>
                  <a:gd name="connsiteX15" fmla="*/ 369037 w 1042137"/>
                  <a:gd name="connsiteY15" fmla="*/ 495300 h 762000"/>
                  <a:gd name="connsiteX16" fmla="*/ 216637 w 1042137"/>
                  <a:gd name="connsiteY16" fmla="*/ 533400 h 762000"/>
                  <a:gd name="connsiteX17" fmla="*/ 178537 w 1042137"/>
                  <a:gd name="connsiteY17" fmla="*/ 558800 h 762000"/>
                  <a:gd name="connsiteX18" fmla="*/ 102337 w 1042137"/>
                  <a:gd name="connsiteY18" fmla="*/ 584200 h 762000"/>
                  <a:gd name="connsiteX19" fmla="*/ 64237 w 1042137"/>
                  <a:gd name="connsiteY19" fmla="*/ 622300 h 762000"/>
                  <a:gd name="connsiteX20" fmla="*/ 737 w 1042137"/>
                  <a:gd name="connsiteY20" fmla="*/ 736600 h 762000"/>
                  <a:gd name="connsiteX21" fmla="*/ 737 w 1042137"/>
                  <a:gd name="connsiteY21" fmla="*/ 762000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42137" h="762000">
                    <a:moveTo>
                      <a:pt x="76937" y="38100"/>
                    </a:moveTo>
                    <a:cubicBezTo>
                      <a:pt x="102337" y="33867"/>
                      <a:pt x="127544" y="28244"/>
                      <a:pt x="153137" y="25400"/>
                    </a:cubicBezTo>
                    <a:cubicBezTo>
                      <a:pt x="339595" y="4682"/>
                      <a:pt x="251736" y="30634"/>
                      <a:pt x="343637" y="0"/>
                    </a:cubicBezTo>
                    <a:cubicBezTo>
                      <a:pt x="360768" y="714"/>
                      <a:pt x="766805" y="15095"/>
                      <a:pt x="838937" y="25400"/>
                    </a:cubicBezTo>
                    <a:cubicBezTo>
                      <a:pt x="865442" y="29186"/>
                      <a:pt x="889737" y="42333"/>
                      <a:pt x="915137" y="50800"/>
                    </a:cubicBezTo>
                    <a:lnTo>
                      <a:pt x="953237" y="63500"/>
                    </a:lnTo>
                    <a:lnTo>
                      <a:pt x="991337" y="76200"/>
                    </a:lnTo>
                    <a:cubicBezTo>
                      <a:pt x="999804" y="88900"/>
                      <a:pt x="1010538" y="100352"/>
                      <a:pt x="1016737" y="114300"/>
                    </a:cubicBezTo>
                    <a:cubicBezTo>
                      <a:pt x="1027611" y="138766"/>
                      <a:pt x="1042137" y="190500"/>
                      <a:pt x="1042137" y="190500"/>
                    </a:cubicBezTo>
                    <a:cubicBezTo>
                      <a:pt x="1037904" y="228600"/>
                      <a:pt x="1038734" y="267610"/>
                      <a:pt x="1029437" y="304800"/>
                    </a:cubicBezTo>
                    <a:cubicBezTo>
                      <a:pt x="1019633" y="344014"/>
                      <a:pt x="992674" y="346019"/>
                      <a:pt x="965937" y="368300"/>
                    </a:cubicBezTo>
                    <a:cubicBezTo>
                      <a:pt x="952139" y="379798"/>
                      <a:pt x="942781" y="396437"/>
                      <a:pt x="927837" y="406400"/>
                    </a:cubicBezTo>
                    <a:cubicBezTo>
                      <a:pt x="916698" y="413826"/>
                      <a:pt x="902042" y="413827"/>
                      <a:pt x="889737" y="419100"/>
                    </a:cubicBezTo>
                    <a:cubicBezTo>
                      <a:pt x="872336" y="426558"/>
                      <a:pt x="856515" y="437469"/>
                      <a:pt x="838937" y="444500"/>
                    </a:cubicBezTo>
                    <a:cubicBezTo>
                      <a:pt x="734611" y="486230"/>
                      <a:pt x="726766" y="473450"/>
                      <a:pt x="584937" y="482600"/>
                    </a:cubicBezTo>
                    <a:lnTo>
                      <a:pt x="369037" y="495300"/>
                    </a:lnTo>
                    <a:cubicBezTo>
                      <a:pt x="330949" y="501648"/>
                      <a:pt x="250180" y="511038"/>
                      <a:pt x="216637" y="533400"/>
                    </a:cubicBezTo>
                    <a:cubicBezTo>
                      <a:pt x="203937" y="541867"/>
                      <a:pt x="192485" y="552601"/>
                      <a:pt x="178537" y="558800"/>
                    </a:cubicBezTo>
                    <a:cubicBezTo>
                      <a:pt x="154071" y="569674"/>
                      <a:pt x="102337" y="584200"/>
                      <a:pt x="102337" y="584200"/>
                    </a:cubicBezTo>
                    <a:cubicBezTo>
                      <a:pt x="89637" y="596900"/>
                      <a:pt x="75264" y="608123"/>
                      <a:pt x="64237" y="622300"/>
                    </a:cubicBezTo>
                    <a:cubicBezTo>
                      <a:pt x="36818" y="657553"/>
                      <a:pt x="9581" y="692381"/>
                      <a:pt x="737" y="736600"/>
                    </a:cubicBezTo>
                    <a:cubicBezTo>
                      <a:pt x="-923" y="744902"/>
                      <a:pt x="737" y="753533"/>
                      <a:pt x="737" y="762000"/>
                    </a:cubicBezTo>
                  </a:path>
                </a:pathLst>
              </a:custGeom>
              <a:noFill/>
              <a:ln w="38100">
                <a:headEnd type="oval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Freeform 33"/>
              <p:cNvSpPr/>
              <p:nvPr/>
            </p:nvSpPr>
            <p:spPr>
              <a:xfrm>
                <a:off x="2832100" y="1689100"/>
                <a:ext cx="1485900" cy="596900"/>
              </a:xfrm>
              <a:custGeom>
                <a:avLst/>
                <a:gdLst>
                  <a:gd name="connsiteX0" fmla="*/ 0 w 1485900"/>
                  <a:gd name="connsiteY0" fmla="*/ 596900 h 596900"/>
                  <a:gd name="connsiteX1" fmla="*/ 165100 w 1485900"/>
                  <a:gd name="connsiteY1" fmla="*/ 571500 h 596900"/>
                  <a:gd name="connsiteX2" fmla="*/ 241300 w 1485900"/>
                  <a:gd name="connsiteY2" fmla="*/ 546100 h 596900"/>
                  <a:gd name="connsiteX3" fmla="*/ 279400 w 1485900"/>
                  <a:gd name="connsiteY3" fmla="*/ 533400 h 596900"/>
                  <a:gd name="connsiteX4" fmla="*/ 317500 w 1485900"/>
                  <a:gd name="connsiteY4" fmla="*/ 508000 h 596900"/>
                  <a:gd name="connsiteX5" fmla="*/ 355600 w 1485900"/>
                  <a:gd name="connsiteY5" fmla="*/ 495300 h 596900"/>
                  <a:gd name="connsiteX6" fmla="*/ 431800 w 1485900"/>
                  <a:gd name="connsiteY6" fmla="*/ 431800 h 596900"/>
                  <a:gd name="connsiteX7" fmla="*/ 469900 w 1485900"/>
                  <a:gd name="connsiteY7" fmla="*/ 406400 h 596900"/>
                  <a:gd name="connsiteX8" fmla="*/ 495300 w 1485900"/>
                  <a:gd name="connsiteY8" fmla="*/ 368300 h 596900"/>
                  <a:gd name="connsiteX9" fmla="*/ 533400 w 1485900"/>
                  <a:gd name="connsiteY9" fmla="*/ 317500 h 596900"/>
                  <a:gd name="connsiteX10" fmla="*/ 558800 w 1485900"/>
                  <a:gd name="connsiteY10" fmla="*/ 266700 h 596900"/>
                  <a:gd name="connsiteX11" fmla="*/ 584200 w 1485900"/>
                  <a:gd name="connsiteY11" fmla="*/ 228600 h 596900"/>
                  <a:gd name="connsiteX12" fmla="*/ 596900 w 1485900"/>
                  <a:gd name="connsiteY12" fmla="*/ 190500 h 596900"/>
                  <a:gd name="connsiteX13" fmla="*/ 622300 w 1485900"/>
                  <a:gd name="connsiteY13" fmla="*/ 152400 h 596900"/>
                  <a:gd name="connsiteX14" fmla="*/ 635000 w 1485900"/>
                  <a:gd name="connsiteY14" fmla="*/ 114300 h 596900"/>
                  <a:gd name="connsiteX15" fmla="*/ 698500 w 1485900"/>
                  <a:gd name="connsiteY15" fmla="*/ 38100 h 596900"/>
                  <a:gd name="connsiteX16" fmla="*/ 736600 w 1485900"/>
                  <a:gd name="connsiteY16" fmla="*/ 12700 h 596900"/>
                  <a:gd name="connsiteX17" fmla="*/ 774700 w 1485900"/>
                  <a:gd name="connsiteY17" fmla="*/ 0 h 596900"/>
                  <a:gd name="connsiteX18" fmla="*/ 1181100 w 1485900"/>
                  <a:gd name="connsiteY18" fmla="*/ 25400 h 596900"/>
                  <a:gd name="connsiteX19" fmla="*/ 1270000 w 1485900"/>
                  <a:gd name="connsiteY19" fmla="*/ 50800 h 596900"/>
                  <a:gd name="connsiteX20" fmla="*/ 1384300 w 1485900"/>
                  <a:gd name="connsiteY20" fmla="*/ 139700 h 596900"/>
                  <a:gd name="connsiteX21" fmla="*/ 1447800 w 1485900"/>
                  <a:gd name="connsiteY21" fmla="*/ 203200 h 596900"/>
                  <a:gd name="connsiteX22" fmla="*/ 1485900 w 1485900"/>
                  <a:gd name="connsiteY22" fmla="*/ 254000 h 596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485900" h="596900">
                    <a:moveTo>
                      <a:pt x="0" y="596900"/>
                    </a:moveTo>
                    <a:cubicBezTo>
                      <a:pt x="47539" y="590958"/>
                      <a:pt x="115870" y="584926"/>
                      <a:pt x="165100" y="571500"/>
                    </a:cubicBezTo>
                    <a:cubicBezTo>
                      <a:pt x="190931" y="564455"/>
                      <a:pt x="215900" y="554567"/>
                      <a:pt x="241300" y="546100"/>
                    </a:cubicBezTo>
                    <a:cubicBezTo>
                      <a:pt x="254000" y="541867"/>
                      <a:pt x="268261" y="540826"/>
                      <a:pt x="279400" y="533400"/>
                    </a:cubicBezTo>
                    <a:cubicBezTo>
                      <a:pt x="292100" y="524933"/>
                      <a:pt x="303848" y="514826"/>
                      <a:pt x="317500" y="508000"/>
                    </a:cubicBezTo>
                    <a:cubicBezTo>
                      <a:pt x="329474" y="502013"/>
                      <a:pt x="343626" y="501287"/>
                      <a:pt x="355600" y="495300"/>
                    </a:cubicBezTo>
                    <a:cubicBezTo>
                      <a:pt x="402898" y="471651"/>
                      <a:pt x="389669" y="466909"/>
                      <a:pt x="431800" y="431800"/>
                    </a:cubicBezTo>
                    <a:cubicBezTo>
                      <a:pt x="443526" y="422029"/>
                      <a:pt x="457200" y="414867"/>
                      <a:pt x="469900" y="406400"/>
                    </a:cubicBezTo>
                    <a:cubicBezTo>
                      <a:pt x="478367" y="393700"/>
                      <a:pt x="486428" y="380720"/>
                      <a:pt x="495300" y="368300"/>
                    </a:cubicBezTo>
                    <a:cubicBezTo>
                      <a:pt x="507603" y="351076"/>
                      <a:pt x="522182" y="335449"/>
                      <a:pt x="533400" y="317500"/>
                    </a:cubicBezTo>
                    <a:cubicBezTo>
                      <a:pt x="543434" y="301446"/>
                      <a:pt x="549407" y="283138"/>
                      <a:pt x="558800" y="266700"/>
                    </a:cubicBezTo>
                    <a:cubicBezTo>
                      <a:pt x="566373" y="253448"/>
                      <a:pt x="577374" y="242252"/>
                      <a:pt x="584200" y="228600"/>
                    </a:cubicBezTo>
                    <a:cubicBezTo>
                      <a:pt x="590187" y="216626"/>
                      <a:pt x="590913" y="202474"/>
                      <a:pt x="596900" y="190500"/>
                    </a:cubicBezTo>
                    <a:cubicBezTo>
                      <a:pt x="603726" y="176848"/>
                      <a:pt x="615474" y="166052"/>
                      <a:pt x="622300" y="152400"/>
                    </a:cubicBezTo>
                    <a:cubicBezTo>
                      <a:pt x="628287" y="140426"/>
                      <a:pt x="629013" y="126274"/>
                      <a:pt x="635000" y="114300"/>
                    </a:cubicBezTo>
                    <a:cubicBezTo>
                      <a:pt x="649271" y="85757"/>
                      <a:pt x="674425" y="58162"/>
                      <a:pt x="698500" y="38100"/>
                    </a:cubicBezTo>
                    <a:cubicBezTo>
                      <a:pt x="710226" y="28329"/>
                      <a:pt x="722948" y="19526"/>
                      <a:pt x="736600" y="12700"/>
                    </a:cubicBezTo>
                    <a:cubicBezTo>
                      <a:pt x="748574" y="6713"/>
                      <a:pt x="762000" y="4233"/>
                      <a:pt x="774700" y="0"/>
                    </a:cubicBezTo>
                    <a:cubicBezTo>
                      <a:pt x="967471" y="7414"/>
                      <a:pt x="1034394" y="-3941"/>
                      <a:pt x="1181100" y="25400"/>
                    </a:cubicBezTo>
                    <a:cubicBezTo>
                      <a:pt x="1191376" y="27455"/>
                      <a:pt x="1256383" y="43235"/>
                      <a:pt x="1270000" y="50800"/>
                    </a:cubicBezTo>
                    <a:cubicBezTo>
                      <a:pt x="1313946" y="75215"/>
                      <a:pt x="1352383" y="101400"/>
                      <a:pt x="1384300" y="139700"/>
                    </a:cubicBezTo>
                    <a:cubicBezTo>
                      <a:pt x="1437217" y="203200"/>
                      <a:pt x="1377950" y="156633"/>
                      <a:pt x="1447800" y="203200"/>
                    </a:cubicBezTo>
                    <a:cubicBezTo>
                      <a:pt x="1463493" y="250280"/>
                      <a:pt x="1448526" y="235313"/>
                      <a:pt x="1485900" y="254000"/>
                    </a:cubicBezTo>
                  </a:path>
                </a:pathLst>
              </a:custGeom>
              <a:noFill/>
              <a:ln w="38100">
                <a:headEnd type="oval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5228384" y="1454047"/>
                <a:ext cx="1485900" cy="1129643"/>
              </a:xfrm>
              <a:custGeom>
                <a:avLst/>
                <a:gdLst>
                  <a:gd name="connsiteX0" fmla="*/ 0 w 1485900"/>
                  <a:gd name="connsiteY0" fmla="*/ 596900 h 596900"/>
                  <a:gd name="connsiteX1" fmla="*/ 165100 w 1485900"/>
                  <a:gd name="connsiteY1" fmla="*/ 571500 h 596900"/>
                  <a:gd name="connsiteX2" fmla="*/ 241300 w 1485900"/>
                  <a:gd name="connsiteY2" fmla="*/ 546100 h 596900"/>
                  <a:gd name="connsiteX3" fmla="*/ 279400 w 1485900"/>
                  <a:gd name="connsiteY3" fmla="*/ 533400 h 596900"/>
                  <a:gd name="connsiteX4" fmla="*/ 317500 w 1485900"/>
                  <a:gd name="connsiteY4" fmla="*/ 508000 h 596900"/>
                  <a:gd name="connsiteX5" fmla="*/ 355600 w 1485900"/>
                  <a:gd name="connsiteY5" fmla="*/ 495300 h 596900"/>
                  <a:gd name="connsiteX6" fmla="*/ 431800 w 1485900"/>
                  <a:gd name="connsiteY6" fmla="*/ 431800 h 596900"/>
                  <a:gd name="connsiteX7" fmla="*/ 469900 w 1485900"/>
                  <a:gd name="connsiteY7" fmla="*/ 406400 h 596900"/>
                  <a:gd name="connsiteX8" fmla="*/ 495300 w 1485900"/>
                  <a:gd name="connsiteY8" fmla="*/ 368300 h 596900"/>
                  <a:gd name="connsiteX9" fmla="*/ 533400 w 1485900"/>
                  <a:gd name="connsiteY9" fmla="*/ 317500 h 596900"/>
                  <a:gd name="connsiteX10" fmla="*/ 558800 w 1485900"/>
                  <a:gd name="connsiteY10" fmla="*/ 266700 h 596900"/>
                  <a:gd name="connsiteX11" fmla="*/ 584200 w 1485900"/>
                  <a:gd name="connsiteY11" fmla="*/ 228600 h 596900"/>
                  <a:gd name="connsiteX12" fmla="*/ 596900 w 1485900"/>
                  <a:gd name="connsiteY12" fmla="*/ 190500 h 596900"/>
                  <a:gd name="connsiteX13" fmla="*/ 622300 w 1485900"/>
                  <a:gd name="connsiteY13" fmla="*/ 152400 h 596900"/>
                  <a:gd name="connsiteX14" fmla="*/ 635000 w 1485900"/>
                  <a:gd name="connsiteY14" fmla="*/ 114300 h 596900"/>
                  <a:gd name="connsiteX15" fmla="*/ 698500 w 1485900"/>
                  <a:gd name="connsiteY15" fmla="*/ 38100 h 596900"/>
                  <a:gd name="connsiteX16" fmla="*/ 736600 w 1485900"/>
                  <a:gd name="connsiteY16" fmla="*/ 12700 h 596900"/>
                  <a:gd name="connsiteX17" fmla="*/ 774700 w 1485900"/>
                  <a:gd name="connsiteY17" fmla="*/ 0 h 596900"/>
                  <a:gd name="connsiteX18" fmla="*/ 1181100 w 1485900"/>
                  <a:gd name="connsiteY18" fmla="*/ 25400 h 596900"/>
                  <a:gd name="connsiteX19" fmla="*/ 1270000 w 1485900"/>
                  <a:gd name="connsiteY19" fmla="*/ 50800 h 596900"/>
                  <a:gd name="connsiteX20" fmla="*/ 1384300 w 1485900"/>
                  <a:gd name="connsiteY20" fmla="*/ 139700 h 596900"/>
                  <a:gd name="connsiteX21" fmla="*/ 1447800 w 1485900"/>
                  <a:gd name="connsiteY21" fmla="*/ 203200 h 596900"/>
                  <a:gd name="connsiteX22" fmla="*/ 1485900 w 1485900"/>
                  <a:gd name="connsiteY22" fmla="*/ 254000 h 596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485900" h="596900">
                    <a:moveTo>
                      <a:pt x="0" y="596900"/>
                    </a:moveTo>
                    <a:cubicBezTo>
                      <a:pt x="47539" y="590958"/>
                      <a:pt x="115870" y="584926"/>
                      <a:pt x="165100" y="571500"/>
                    </a:cubicBezTo>
                    <a:cubicBezTo>
                      <a:pt x="190931" y="564455"/>
                      <a:pt x="215900" y="554567"/>
                      <a:pt x="241300" y="546100"/>
                    </a:cubicBezTo>
                    <a:cubicBezTo>
                      <a:pt x="254000" y="541867"/>
                      <a:pt x="268261" y="540826"/>
                      <a:pt x="279400" y="533400"/>
                    </a:cubicBezTo>
                    <a:cubicBezTo>
                      <a:pt x="292100" y="524933"/>
                      <a:pt x="303848" y="514826"/>
                      <a:pt x="317500" y="508000"/>
                    </a:cubicBezTo>
                    <a:cubicBezTo>
                      <a:pt x="329474" y="502013"/>
                      <a:pt x="343626" y="501287"/>
                      <a:pt x="355600" y="495300"/>
                    </a:cubicBezTo>
                    <a:cubicBezTo>
                      <a:pt x="402898" y="471651"/>
                      <a:pt x="389669" y="466909"/>
                      <a:pt x="431800" y="431800"/>
                    </a:cubicBezTo>
                    <a:cubicBezTo>
                      <a:pt x="443526" y="422029"/>
                      <a:pt x="457200" y="414867"/>
                      <a:pt x="469900" y="406400"/>
                    </a:cubicBezTo>
                    <a:cubicBezTo>
                      <a:pt x="478367" y="393700"/>
                      <a:pt x="486428" y="380720"/>
                      <a:pt x="495300" y="368300"/>
                    </a:cubicBezTo>
                    <a:cubicBezTo>
                      <a:pt x="507603" y="351076"/>
                      <a:pt x="522182" y="335449"/>
                      <a:pt x="533400" y="317500"/>
                    </a:cubicBezTo>
                    <a:cubicBezTo>
                      <a:pt x="543434" y="301446"/>
                      <a:pt x="549407" y="283138"/>
                      <a:pt x="558800" y="266700"/>
                    </a:cubicBezTo>
                    <a:cubicBezTo>
                      <a:pt x="566373" y="253448"/>
                      <a:pt x="577374" y="242252"/>
                      <a:pt x="584200" y="228600"/>
                    </a:cubicBezTo>
                    <a:cubicBezTo>
                      <a:pt x="590187" y="216626"/>
                      <a:pt x="590913" y="202474"/>
                      <a:pt x="596900" y="190500"/>
                    </a:cubicBezTo>
                    <a:cubicBezTo>
                      <a:pt x="603726" y="176848"/>
                      <a:pt x="615474" y="166052"/>
                      <a:pt x="622300" y="152400"/>
                    </a:cubicBezTo>
                    <a:cubicBezTo>
                      <a:pt x="628287" y="140426"/>
                      <a:pt x="629013" y="126274"/>
                      <a:pt x="635000" y="114300"/>
                    </a:cubicBezTo>
                    <a:cubicBezTo>
                      <a:pt x="649271" y="85757"/>
                      <a:pt x="674425" y="58162"/>
                      <a:pt x="698500" y="38100"/>
                    </a:cubicBezTo>
                    <a:cubicBezTo>
                      <a:pt x="710226" y="28329"/>
                      <a:pt x="722948" y="19526"/>
                      <a:pt x="736600" y="12700"/>
                    </a:cubicBezTo>
                    <a:cubicBezTo>
                      <a:pt x="748574" y="6713"/>
                      <a:pt x="762000" y="4233"/>
                      <a:pt x="774700" y="0"/>
                    </a:cubicBezTo>
                    <a:cubicBezTo>
                      <a:pt x="967471" y="7414"/>
                      <a:pt x="1034394" y="-3941"/>
                      <a:pt x="1181100" y="25400"/>
                    </a:cubicBezTo>
                    <a:cubicBezTo>
                      <a:pt x="1191376" y="27455"/>
                      <a:pt x="1256383" y="43235"/>
                      <a:pt x="1270000" y="50800"/>
                    </a:cubicBezTo>
                    <a:cubicBezTo>
                      <a:pt x="1313946" y="75215"/>
                      <a:pt x="1352383" y="101400"/>
                      <a:pt x="1384300" y="139700"/>
                    </a:cubicBezTo>
                    <a:cubicBezTo>
                      <a:pt x="1437217" y="203200"/>
                      <a:pt x="1377950" y="156633"/>
                      <a:pt x="1447800" y="203200"/>
                    </a:cubicBezTo>
                    <a:cubicBezTo>
                      <a:pt x="1463493" y="250280"/>
                      <a:pt x="1448526" y="235313"/>
                      <a:pt x="1485900" y="254000"/>
                    </a:cubicBezTo>
                  </a:path>
                </a:pathLst>
              </a:custGeom>
              <a:noFill/>
              <a:ln w="38100">
                <a:headEnd type="oval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reeform 36"/>
              <p:cNvSpPr/>
              <p:nvPr/>
            </p:nvSpPr>
            <p:spPr>
              <a:xfrm>
                <a:off x="5257800" y="3111500"/>
                <a:ext cx="1676400" cy="644718"/>
              </a:xfrm>
              <a:custGeom>
                <a:avLst/>
                <a:gdLst>
                  <a:gd name="connsiteX0" fmla="*/ 1676400 w 1676400"/>
                  <a:gd name="connsiteY0" fmla="*/ 0 h 711200"/>
                  <a:gd name="connsiteX1" fmla="*/ 1612900 w 1676400"/>
                  <a:gd name="connsiteY1" fmla="*/ 12700 h 711200"/>
                  <a:gd name="connsiteX2" fmla="*/ 1536700 w 1676400"/>
                  <a:gd name="connsiteY2" fmla="*/ 38100 h 711200"/>
                  <a:gd name="connsiteX3" fmla="*/ 1511300 w 1676400"/>
                  <a:gd name="connsiteY3" fmla="*/ 76200 h 711200"/>
                  <a:gd name="connsiteX4" fmla="*/ 1473200 w 1676400"/>
                  <a:gd name="connsiteY4" fmla="*/ 88900 h 711200"/>
                  <a:gd name="connsiteX5" fmla="*/ 1447800 w 1676400"/>
                  <a:gd name="connsiteY5" fmla="*/ 165100 h 711200"/>
                  <a:gd name="connsiteX6" fmla="*/ 1435100 w 1676400"/>
                  <a:gd name="connsiteY6" fmla="*/ 203200 h 711200"/>
                  <a:gd name="connsiteX7" fmla="*/ 1422400 w 1676400"/>
                  <a:gd name="connsiteY7" fmla="*/ 241300 h 711200"/>
                  <a:gd name="connsiteX8" fmla="*/ 1409700 w 1676400"/>
                  <a:gd name="connsiteY8" fmla="*/ 317500 h 711200"/>
                  <a:gd name="connsiteX9" fmla="*/ 1371600 w 1676400"/>
                  <a:gd name="connsiteY9" fmla="*/ 406400 h 711200"/>
                  <a:gd name="connsiteX10" fmla="*/ 1320800 w 1676400"/>
                  <a:gd name="connsiteY10" fmla="*/ 533400 h 711200"/>
                  <a:gd name="connsiteX11" fmla="*/ 1282700 w 1676400"/>
                  <a:gd name="connsiteY11" fmla="*/ 558800 h 711200"/>
                  <a:gd name="connsiteX12" fmla="*/ 1244600 w 1676400"/>
                  <a:gd name="connsiteY12" fmla="*/ 596900 h 711200"/>
                  <a:gd name="connsiteX13" fmla="*/ 1219200 w 1676400"/>
                  <a:gd name="connsiteY13" fmla="*/ 635000 h 711200"/>
                  <a:gd name="connsiteX14" fmla="*/ 1181100 w 1676400"/>
                  <a:gd name="connsiteY14" fmla="*/ 647700 h 711200"/>
                  <a:gd name="connsiteX15" fmla="*/ 1143000 w 1676400"/>
                  <a:gd name="connsiteY15" fmla="*/ 673100 h 711200"/>
                  <a:gd name="connsiteX16" fmla="*/ 1054100 w 1676400"/>
                  <a:gd name="connsiteY16" fmla="*/ 698500 h 711200"/>
                  <a:gd name="connsiteX17" fmla="*/ 1016000 w 1676400"/>
                  <a:gd name="connsiteY17" fmla="*/ 711200 h 711200"/>
                  <a:gd name="connsiteX18" fmla="*/ 736600 w 1676400"/>
                  <a:gd name="connsiteY18" fmla="*/ 698500 h 711200"/>
                  <a:gd name="connsiteX19" fmla="*/ 647700 w 1676400"/>
                  <a:gd name="connsiteY19" fmla="*/ 685800 h 711200"/>
                  <a:gd name="connsiteX20" fmla="*/ 533400 w 1676400"/>
                  <a:gd name="connsiteY20" fmla="*/ 673100 h 711200"/>
                  <a:gd name="connsiteX21" fmla="*/ 431800 w 1676400"/>
                  <a:gd name="connsiteY21" fmla="*/ 647700 h 711200"/>
                  <a:gd name="connsiteX22" fmla="*/ 355600 w 1676400"/>
                  <a:gd name="connsiteY22" fmla="*/ 622300 h 711200"/>
                  <a:gd name="connsiteX23" fmla="*/ 317500 w 1676400"/>
                  <a:gd name="connsiteY23" fmla="*/ 609600 h 711200"/>
                  <a:gd name="connsiteX24" fmla="*/ 279400 w 1676400"/>
                  <a:gd name="connsiteY24" fmla="*/ 584200 h 711200"/>
                  <a:gd name="connsiteX25" fmla="*/ 241300 w 1676400"/>
                  <a:gd name="connsiteY25" fmla="*/ 571500 h 711200"/>
                  <a:gd name="connsiteX26" fmla="*/ 165100 w 1676400"/>
                  <a:gd name="connsiteY26" fmla="*/ 508000 h 711200"/>
                  <a:gd name="connsiteX27" fmla="*/ 139700 w 1676400"/>
                  <a:gd name="connsiteY27" fmla="*/ 469900 h 711200"/>
                  <a:gd name="connsiteX28" fmla="*/ 101600 w 1676400"/>
                  <a:gd name="connsiteY28" fmla="*/ 444500 h 711200"/>
                  <a:gd name="connsiteX29" fmla="*/ 38100 w 1676400"/>
                  <a:gd name="connsiteY29" fmla="*/ 368300 h 711200"/>
                  <a:gd name="connsiteX30" fmla="*/ 12700 w 1676400"/>
                  <a:gd name="connsiteY30" fmla="*/ 330200 h 711200"/>
                  <a:gd name="connsiteX31" fmla="*/ 0 w 1676400"/>
                  <a:gd name="connsiteY31" fmla="*/ 292100 h 711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676400" h="711200">
                    <a:moveTo>
                      <a:pt x="1676400" y="0"/>
                    </a:moveTo>
                    <a:cubicBezTo>
                      <a:pt x="1655233" y="4233"/>
                      <a:pt x="1633725" y="7020"/>
                      <a:pt x="1612900" y="12700"/>
                    </a:cubicBezTo>
                    <a:cubicBezTo>
                      <a:pt x="1587069" y="19745"/>
                      <a:pt x="1536700" y="38100"/>
                      <a:pt x="1536700" y="38100"/>
                    </a:cubicBezTo>
                    <a:cubicBezTo>
                      <a:pt x="1528233" y="50800"/>
                      <a:pt x="1523219" y="66665"/>
                      <a:pt x="1511300" y="76200"/>
                    </a:cubicBezTo>
                    <a:cubicBezTo>
                      <a:pt x="1500847" y="84563"/>
                      <a:pt x="1480981" y="78007"/>
                      <a:pt x="1473200" y="88900"/>
                    </a:cubicBezTo>
                    <a:cubicBezTo>
                      <a:pt x="1457638" y="110687"/>
                      <a:pt x="1456267" y="139700"/>
                      <a:pt x="1447800" y="165100"/>
                    </a:cubicBezTo>
                    <a:lnTo>
                      <a:pt x="1435100" y="203200"/>
                    </a:lnTo>
                    <a:cubicBezTo>
                      <a:pt x="1430867" y="215900"/>
                      <a:pt x="1424601" y="228095"/>
                      <a:pt x="1422400" y="241300"/>
                    </a:cubicBezTo>
                    <a:cubicBezTo>
                      <a:pt x="1418167" y="266700"/>
                      <a:pt x="1415286" y="292363"/>
                      <a:pt x="1409700" y="317500"/>
                    </a:cubicBezTo>
                    <a:cubicBezTo>
                      <a:pt x="1399480" y="363491"/>
                      <a:pt x="1391013" y="357867"/>
                      <a:pt x="1371600" y="406400"/>
                    </a:cubicBezTo>
                    <a:cubicBezTo>
                      <a:pt x="1360667" y="433732"/>
                      <a:pt x="1343711" y="505907"/>
                      <a:pt x="1320800" y="533400"/>
                    </a:cubicBezTo>
                    <a:cubicBezTo>
                      <a:pt x="1311029" y="545126"/>
                      <a:pt x="1294426" y="549029"/>
                      <a:pt x="1282700" y="558800"/>
                    </a:cubicBezTo>
                    <a:cubicBezTo>
                      <a:pt x="1268902" y="570298"/>
                      <a:pt x="1256098" y="583102"/>
                      <a:pt x="1244600" y="596900"/>
                    </a:cubicBezTo>
                    <a:cubicBezTo>
                      <a:pt x="1234829" y="608626"/>
                      <a:pt x="1231119" y="625465"/>
                      <a:pt x="1219200" y="635000"/>
                    </a:cubicBezTo>
                    <a:cubicBezTo>
                      <a:pt x="1208747" y="643363"/>
                      <a:pt x="1193074" y="641713"/>
                      <a:pt x="1181100" y="647700"/>
                    </a:cubicBezTo>
                    <a:cubicBezTo>
                      <a:pt x="1167448" y="654526"/>
                      <a:pt x="1156652" y="666274"/>
                      <a:pt x="1143000" y="673100"/>
                    </a:cubicBezTo>
                    <a:cubicBezTo>
                      <a:pt x="1122700" y="683250"/>
                      <a:pt x="1073089" y="693075"/>
                      <a:pt x="1054100" y="698500"/>
                    </a:cubicBezTo>
                    <a:cubicBezTo>
                      <a:pt x="1041228" y="702178"/>
                      <a:pt x="1028700" y="706967"/>
                      <a:pt x="1016000" y="711200"/>
                    </a:cubicBezTo>
                    <a:cubicBezTo>
                      <a:pt x="922867" y="706967"/>
                      <a:pt x="829609" y="704914"/>
                      <a:pt x="736600" y="698500"/>
                    </a:cubicBezTo>
                    <a:cubicBezTo>
                      <a:pt x="706737" y="696440"/>
                      <a:pt x="677403" y="689513"/>
                      <a:pt x="647700" y="685800"/>
                    </a:cubicBezTo>
                    <a:cubicBezTo>
                      <a:pt x="609662" y="681045"/>
                      <a:pt x="571500" y="677333"/>
                      <a:pt x="533400" y="673100"/>
                    </a:cubicBezTo>
                    <a:cubicBezTo>
                      <a:pt x="417795" y="634565"/>
                      <a:pt x="600379" y="693676"/>
                      <a:pt x="431800" y="647700"/>
                    </a:cubicBezTo>
                    <a:cubicBezTo>
                      <a:pt x="405969" y="640655"/>
                      <a:pt x="381000" y="630767"/>
                      <a:pt x="355600" y="622300"/>
                    </a:cubicBezTo>
                    <a:cubicBezTo>
                      <a:pt x="342900" y="618067"/>
                      <a:pt x="328639" y="617026"/>
                      <a:pt x="317500" y="609600"/>
                    </a:cubicBezTo>
                    <a:cubicBezTo>
                      <a:pt x="304800" y="601133"/>
                      <a:pt x="293052" y="591026"/>
                      <a:pt x="279400" y="584200"/>
                    </a:cubicBezTo>
                    <a:cubicBezTo>
                      <a:pt x="267426" y="578213"/>
                      <a:pt x="253274" y="577487"/>
                      <a:pt x="241300" y="571500"/>
                    </a:cubicBezTo>
                    <a:cubicBezTo>
                      <a:pt x="212757" y="557229"/>
                      <a:pt x="185162" y="532075"/>
                      <a:pt x="165100" y="508000"/>
                    </a:cubicBezTo>
                    <a:cubicBezTo>
                      <a:pt x="155329" y="496274"/>
                      <a:pt x="150493" y="480693"/>
                      <a:pt x="139700" y="469900"/>
                    </a:cubicBezTo>
                    <a:cubicBezTo>
                      <a:pt x="128907" y="459107"/>
                      <a:pt x="114300" y="452967"/>
                      <a:pt x="101600" y="444500"/>
                    </a:cubicBezTo>
                    <a:cubicBezTo>
                      <a:pt x="38537" y="349905"/>
                      <a:pt x="119588" y="466086"/>
                      <a:pt x="38100" y="368300"/>
                    </a:cubicBezTo>
                    <a:cubicBezTo>
                      <a:pt x="28329" y="356574"/>
                      <a:pt x="19526" y="343852"/>
                      <a:pt x="12700" y="330200"/>
                    </a:cubicBezTo>
                    <a:cubicBezTo>
                      <a:pt x="6713" y="318226"/>
                      <a:pt x="0" y="292100"/>
                      <a:pt x="0" y="292100"/>
                    </a:cubicBezTo>
                  </a:path>
                </a:pathLst>
              </a:custGeom>
              <a:noFill/>
              <a:ln w="38100">
                <a:headEnd type="oval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 37"/>
              <p:cNvSpPr/>
              <p:nvPr/>
            </p:nvSpPr>
            <p:spPr>
              <a:xfrm>
                <a:off x="5134699" y="896819"/>
                <a:ext cx="5872212" cy="1770021"/>
              </a:xfrm>
              <a:custGeom>
                <a:avLst/>
                <a:gdLst>
                  <a:gd name="connsiteX0" fmla="*/ 3010078 w 3937178"/>
                  <a:gd name="connsiteY0" fmla="*/ 1934502 h 1972602"/>
                  <a:gd name="connsiteX1" fmla="*/ 3098978 w 3937178"/>
                  <a:gd name="connsiteY1" fmla="*/ 1947202 h 1972602"/>
                  <a:gd name="connsiteX2" fmla="*/ 3289478 w 3937178"/>
                  <a:gd name="connsiteY2" fmla="*/ 1959902 h 1972602"/>
                  <a:gd name="connsiteX3" fmla="*/ 3441878 w 3937178"/>
                  <a:gd name="connsiteY3" fmla="*/ 1972602 h 1972602"/>
                  <a:gd name="connsiteX4" fmla="*/ 3606978 w 3937178"/>
                  <a:gd name="connsiteY4" fmla="*/ 1959902 h 1972602"/>
                  <a:gd name="connsiteX5" fmla="*/ 3683178 w 3937178"/>
                  <a:gd name="connsiteY5" fmla="*/ 1921802 h 1972602"/>
                  <a:gd name="connsiteX6" fmla="*/ 3721278 w 3937178"/>
                  <a:gd name="connsiteY6" fmla="*/ 1883702 h 1972602"/>
                  <a:gd name="connsiteX7" fmla="*/ 3759378 w 3937178"/>
                  <a:gd name="connsiteY7" fmla="*/ 1858302 h 1972602"/>
                  <a:gd name="connsiteX8" fmla="*/ 3810178 w 3937178"/>
                  <a:gd name="connsiteY8" fmla="*/ 1769402 h 1972602"/>
                  <a:gd name="connsiteX9" fmla="*/ 3835578 w 3937178"/>
                  <a:gd name="connsiteY9" fmla="*/ 1731302 h 1972602"/>
                  <a:gd name="connsiteX10" fmla="*/ 3886378 w 3937178"/>
                  <a:gd name="connsiteY10" fmla="*/ 1642402 h 1972602"/>
                  <a:gd name="connsiteX11" fmla="*/ 3911778 w 3937178"/>
                  <a:gd name="connsiteY11" fmla="*/ 1528102 h 1972602"/>
                  <a:gd name="connsiteX12" fmla="*/ 3937178 w 3937178"/>
                  <a:gd name="connsiteY12" fmla="*/ 1490002 h 1972602"/>
                  <a:gd name="connsiteX13" fmla="*/ 3924478 w 3937178"/>
                  <a:gd name="connsiteY13" fmla="*/ 1261402 h 1972602"/>
                  <a:gd name="connsiteX14" fmla="*/ 3899078 w 3937178"/>
                  <a:gd name="connsiteY14" fmla="*/ 1210602 h 1972602"/>
                  <a:gd name="connsiteX15" fmla="*/ 3886378 w 3937178"/>
                  <a:gd name="connsiteY15" fmla="*/ 1172502 h 1972602"/>
                  <a:gd name="connsiteX16" fmla="*/ 3848278 w 3937178"/>
                  <a:gd name="connsiteY16" fmla="*/ 1134402 h 1972602"/>
                  <a:gd name="connsiteX17" fmla="*/ 3797478 w 3937178"/>
                  <a:gd name="connsiteY17" fmla="*/ 1058202 h 1972602"/>
                  <a:gd name="connsiteX18" fmla="*/ 3721278 w 3937178"/>
                  <a:gd name="connsiteY18" fmla="*/ 982002 h 1972602"/>
                  <a:gd name="connsiteX19" fmla="*/ 3670478 w 3937178"/>
                  <a:gd name="connsiteY19" fmla="*/ 943902 h 1972602"/>
                  <a:gd name="connsiteX20" fmla="*/ 3594278 w 3937178"/>
                  <a:gd name="connsiteY20" fmla="*/ 855002 h 1972602"/>
                  <a:gd name="connsiteX21" fmla="*/ 3543478 w 3937178"/>
                  <a:gd name="connsiteY21" fmla="*/ 829602 h 1972602"/>
                  <a:gd name="connsiteX22" fmla="*/ 3467278 w 3937178"/>
                  <a:gd name="connsiteY22" fmla="*/ 753402 h 1972602"/>
                  <a:gd name="connsiteX23" fmla="*/ 3378378 w 3937178"/>
                  <a:gd name="connsiteY23" fmla="*/ 677202 h 1972602"/>
                  <a:gd name="connsiteX24" fmla="*/ 3289478 w 3937178"/>
                  <a:gd name="connsiteY24" fmla="*/ 639102 h 1972602"/>
                  <a:gd name="connsiteX25" fmla="*/ 3251378 w 3937178"/>
                  <a:gd name="connsiteY25" fmla="*/ 601002 h 1972602"/>
                  <a:gd name="connsiteX26" fmla="*/ 3213278 w 3937178"/>
                  <a:gd name="connsiteY26" fmla="*/ 588302 h 1972602"/>
                  <a:gd name="connsiteX27" fmla="*/ 3187878 w 3937178"/>
                  <a:gd name="connsiteY27" fmla="*/ 550202 h 1972602"/>
                  <a:gd name="connsiteX28" fmla="*/ 3111678 w 3937178"/>
                  <a:gd name="connsiteY28" fmla="*/ 499402 h 1972602"/>
                  <a:gd name="connsiteX29" fmla="*/ 3073578 w 3937178"/>
                  <a:gd name="connsiteY29" fmla="*/ 474002 h 1972602"/>
                  <a:gd name="connsiteX30" fmla="*/ 3035478 w 3937178"/>
                  <a:gd name="connsiteY30" fmla="*/ 461302 h 1972602"/>
                  <a:gd name="connsiteX31" fmla="*/ 2921178 w 3937178"/>
                  <a:gd name="connsiteY31" fmla="*/ 397802 h 1972602"/>
                  <a:gd name="connsiteX32" fmla="*/ 2844978 w 3937178"/>
                  <a:gd name="connsiteY32" fmla="*/ 347002 h 1972602"/>
                  <a:gd name="connsiteX33" fmla="*/ 2743378 w 3937178"/>
                  <a:gd name="connsiteY33" fmla="*/ 296202 h 1972602"/>
                  <a:gd name="connsiteX34" fmla="*/ 2654478 w 3937178"/>
                  <a:gd name="connsiteY34" fmla="*/ 270802 h 1972602"/>
                  <a:gd name="connsiteX35" fmla="*/ 2603678 w 3937178"/>
                  <a:gd name="connsiteY35" fmla="*/ 258102 h 1972602"/>
                  <a:gd name="connsiteX36" fmla="*/ 2552878 w 3937178"/>
                  <a:gd name="connsiteY36" fmla="*/ 232702 h 1972602"/>
                  <a:gd name="connsiteX37" fmla="*/ 2463978 w 3937178"/>
                  <a:gd name="connsiteY37" fmla="*/ 207302 h 1972602"/>
                  <a:gd name="connsiteX38" fmla="*/ 2425878 w 3937178"/>
                  <a:gd name="connsiteY38" fmla="*/ 181902 h 1972602"/>
                  <a:gd name="connsiteX39" fmla="*/ 2349678 w 3937178"/>
                  <a:gd name="connsiteY39" fmla="*/ 169202 h 1972602"/>
                  <a:gd name="connsiteX40" fmla="*/ 2248078 w 3937178"/>
                  <a:gd name="connsiteY40" fmla="*/ 131102 h 1972602"/>
                  <a:gd name="connsiteX41" fmla="*/ 2108378 w 3937178"/>
                  <a:gd name="connsiteY41" fmla="*/ 80302 h 1972602"/>
                  <a:gd name="connsiteX42" fmla="*/ 2006778 w 3937178"/>
                  <a:gd name="connsiteY42" fmla="*/ 67602 h 1972602"/>
                  <a:gd name="connsiteX43" fmla="*/ 1943278 w 3937178"/>
                  <a:gd name="connsiteY43" fmla="*/ 54902 h 1972602"/>
                  <a:gd name="connsiteX44" fmla="*/ 1892478 w 3937178"/>
                  <a:gd name="connsiteY44" fmla="*/ 42202 h 1972602"/>
                  <a:gd name="connsiteX45" fmla="*/ 1778178 w 3937178"/>
                  <a:gd name="connsiteY45" fmla="*/ 29502 h 1972602"/>
                  <a:gd name="connsiteX46" fmla="*/ 1206678 w 3937178"/>
                  <a:gd name="connsiteY46" fmla="*/ 29502 h 1972602"/>
                  <a:gd name="connsiteX47" fmla="*/ 1066978 w 3937178"/>
                  <a:gd name="connsiteY47" fmla="*/ 54902 h 1972602"/>
                  <a:gd name="connsiteX48" fmla="*/ 965378 w 3937178"/>
                  <a:gd name="connsiteY48" fmla="*/ 80302 h 1972602"/>
                  <a:gd name="connsiteX49" fmla="*/ 889178 w 3937178"/>
                  <a:gd name="connsiteY49" fmla="*/ 105702 h 1972602"/>
                  <a:gd name="connsiteX50" fmla="*/ 838378 w 3937178"/>
                  <a:gd name="connsiteY50" fmla="*/ 118402 h 1972602"/>
                  <a:gd name="connsiteX51" fmla="*/ 724078 w 3937178"/>
                  <a:gd name="connsiteY51" fmla="*/ 181902 h 1972602"/>
                  <a:gd name="connsiteX52" fmla="*/ 685978 w 3937178"/>
                  <a:gd name="connsiteY52" fmla="*/ 207302 h 1972602"/>
                  <a:gd name="connsiteX53" fmla="*/ 635178 w 3937178"/>
                  <a:gd name="connsiteY53" fmla="*/ 220002 h 1972602"/>
                  <a:gd name="connsiteX54" fmla="*/ 597078 w 3937178"/>
                  <a:gd name="connsiteY54" fmla="*/ 245402 h 1972602"/>
                  <a:gd name="connsiteX55" fmla="*/ 520878 w 3937178"/>
                  <a:gd name="connsiteY55" fmla="*/ 321602 h 1972602"/>
                  <a:gd name="connsiteX56" fmla="*/ 444678 w 3937178"/>
                  <a:gd name="connsiteY56" fmla="*/ 385102 h 1972602"/>
                  <a:gd name="connsiteX57" fmla="*/ 406578 w 3937178"/>
                  <a:gd name="connsiteY57" fmla="*/ 435902 h 1972602"/>
                  <a:gd name="connsiteX58" fmla="*/ 368478 w 3937178"/>
                  <a:gd name="connsiteY58" fmla="*/ 474002 h 1972602"/>
                  <a:gd name="connsiteX59" fmla="*/ 343078 w 3937178"/>
                  <a:gd name="connsiteY59" fmla="*/ 512102 h 1972602"/>
                  <a:gd name="connsiteX60" fmla="*/ 254178 w 3937178"/>
                  <a:gd name="connsiteY60" fmla="*/ 588302 h 1972602"/>
                  <a:gd name="connsiteX61" fmla="*/ 165278 w 3937178"/>
                  <a:gd name="connsiteY61" fmla="*/ 715302 h 1972602"/>
                  <a:gd name="connsiteX62" fmla="*/ 76378 w 3937178"/>
                  <a:gd name="connsiteY62" fmla="*/ 842302 h 1972602"/>
                  <a:gd name="connsiteX63" fmla="*/ 63678 w 3937178"/>
                  <a:gd name="connsiteY63" fmla="*/ 880402 h 1972602"/>
                  <a:gd name="connsiteX64" fmla="*/ 38278 w 3937178"/>
                  <a:gd name="connsiteY64" fmla="*/ 1058202 h 1972602"/>
                  <a:gd name="connsiteX65" fmla="*/ 25578 w 3937178"/>
                  <a:gd name="connsiteY65" fmla="*/ 1096302 h 1972602"/>
                  <a:gd name="connsiteX66" fmla="*/ 12878 w 3937178"/>
                  <a:gd name="connsiteY66" fmla="*/ 1147102 h 1972602"/>
                  <a:gd name="connsiteX67" fmla="*/ 178 w 3937178"/>
                  <a:gd name="connsiteY67" fmla="*/ 1210602 h 1972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3937178" h="1972602">
                    <a:moveTo>
                      <a:pt x="3010078" y="1934502"/>
                    </a:moveTo>
                    <a:cubicBezTo>
                      <a:pt x="3039711" y="1938735"/>
                      <a:pt x="3069167" y="1944492"/>
                      <a:pt x="3098978" y="1947202"/>
                    </a:cubicBezTo>
                    <a:cubicBezTo>
                      <a:pt x="3162358" y="1952964"/>
                      <a:pt x="3226011" y="1955201"/>
                      <a:pt x="3289478" y="1959902"/>
                    </a:cubicBezTo>
                    <a:lnTo>
                      <a:pt x="3441878" y="1972602"/>
                    </a:lnTo>
                    <a:cubicBezTo>
                      <a:pt x="3496911" y="1968369"/>
                      <a:pt x="3552208" y="1966748"/>
                      <a:pt x="3606978" y="1959902"/>
                    </a:cubicBezTo>
                    <a:cubicBezTo>
                      <a:pt x="3633932" y="1956533"/>
                      <a:pt x="3663157" y="1938486"/>
                      <a:pt x="3683178" y="1921802"/>
                    </a:cubicBezTo>
                    <a:cubicBezTo>
                      <a:pt x="3696976" y="1910304"/>
                      <a:pt x="3707480" y="1895200"/>
                      <a:pt x="3721278" y="1883702"/>
                    </a:cubicBezTo>
                    <a:cubicBezTo>
                      <a:pt x="3733004" y="1873931"/>
                      <a:pt x="3746678" y="1866769"/>
                      <a:pt x="3759378" y="1858302"/>
                    </a:cubicBezTo>
                    <a:cubicBezTo>
                      <a:pt x="3821261" y="1765477"/>
                      <a:pt x="3745726" y="1882193"/>
                      <a:pt x="3810178" y="1769402"/>
                    </a:cubicBezTo>
                    <a:cubicBezTo>
                      <a:pt x="3817751" y="1756150"/>
                      <a:pt x="3828005" y="1744554"/>
                      <a:pt x="3835578" y="1731302"/>
                    </a:cubicBezTo>
                    <a:cubicBezTo>
                      <a:pt x="3900030" y="1618511"/>
                      <a:pt x="3824495" y="1735227"/>
                      <a:pt x="3886378" y="1642402"/>
                    </a:cubicBezTo>
                    <a:cubicBezTo>
                      <a:pt x="3888638" y="1631101"/>
                      <a:pt x="3905052" y="1543795"/>
                      <a:pt x="3911778" y="1528102"/>
                    </a:cubicBezTo>
                    <a:cubicBezTo>
                      <a:pt x="3917791" y="1514073"/>
                      <a:pt x="3928711" y="1502702"/>
                      <a:pt x="3937178" y="1490002"/>
                    </a:cubicBezTo>
                    <a:cubicBezTo>
                      <a:pt x="3932945" y="1413802"/>
                      <a:pt x="3934790" y="1337020"/>
                      <a:pt x="3924478" y="1261402"/>
                    </a:cubicBezTo>
                    <a:cubicBezTo>
                      <a:pt x="3921920" y="1242644"/>
                      <a:pt x="3906536" y="1228003"/>
                      <a:pt x="3899078" y="1210602"/>
                    </a:cubicBezTo>
                    <a:cubicBezTo>
                      <a:pt x="3893805" y="1198297"/>
                      <a:pt x="3893804" y="1183641"/>
                      <a:pt x="3886378" y="1172502"/>
                    </a:cubicBezTo>
                    <a:cubicBezTo>
                      <a:pt x="3876415" y="1157558"/>
                      <a:pt x="3859305" y="1148579"/>
                      <a:pt x="3848278" y="1134402"/>
                    </a:cubicBezTo>
                    <a:cubicBezTo>
                      <a:pt x="3829536" y="1110305"/>
                      <a:pt x="3819064" y="1079788"/>
                      <a:pt x="3797478" y="1058202"/>
                    </a:cubicBezTo>
                    <a:cubicBezTo>
                      <a:pt x="3772078" y="1032802"/>
                      <a:pt x="3750015" y="1003555"/>
                      <a:pt x="3721278" y="982002"/>
                    </a:cubicBezTo>
                    <a:cubicBezTo>
                      <a:pt x="3704345" y="969302"/>
                      <a:pt x="3685445" y="958869"/>
                      <a:pt x="3670478" y="943902"/>
                    </a:cubicBezTo>
                    <a:cubicBezTo>
                      <a:pt x="3627120" y="900544"/>
                      <a:pt x="3642663" y="889563"/>
                      <a:pt x="3594278" y="855002"/>
                    </a:cubicBezTo>
                    <a:cubicBezTo>
                      <a:pt x="3578872" y="843998"/>
                      <a:pt x="3558261" y="841429"/>
                      <a:pt x="3543478" y="829602"/>
                    </a:cubicBezTo>
                    <a:cubicBezTo>
                      <a:pt x="3515428" y="807162"/>
                      <a:pt x="3492678" y="778802"/>
                      <a:pt x="3467278" y="753402"/>
                    </a:cubicBezTo>
                    <a:cubicBezTo>
                      <a:pt x="3432643" y="718767"/>
                      <a:pt x="3421824" y="704356"/>
                      <a:pt x="3378378" y="677202"/>
                    </a:cubicBezTo>
                    <a:cubicBezTo>
                      <a:pt x="3342507" y="654783"/>
                      <a:pt x="3326515" y="651448"/>
                      <a:pt x="3289478" y="639102"/>
                    </a:cubicBezTo>
                    <a:cubicBezTo>
                      <a:pt x="3276778" y="626402"/>
                      <a:pt x="3266322" y="610965"/>
                      <a:pt x="3251378" y="601002"/>
                    </a:cubicBezTo>
                    <a:cubicBezTo>
                      <a:pt x="3240239" y="593576"/>
                      <a:pt x="3223731" y="596665"/>
                      <a:pt x="3213278" y="588302"/>
                    </a:cubicBezTo>
                    <a:cubicBezTo>
                      <a:pt x="3201359" y="578767"/>
                      <a:pt x="3199365" y="560253"/>
                      <a:pt x="3187878" y="550202"/>
                    </a:cubicBezTo>
                    <a:cubicBezTo>
                      <a:pt x="3164904" y="530100"/>
                      <a:pt x="3137078" y="516335"/>
                      <a:pt x="3111678" y="499402"/>
                    </a:cubicBezTo>
                    <a:cubicBezTo>
                      <a:pt x="3098978" y="490935"/>
                      <a:pt x="3088058" y="478829"/>
                      <a:pt x="3073578" y="474002"/>
                    </a:cubicBezTo>
                    <a:cubicBezTo>
                      <a:pt x="3060878" y="469769"/>
                      <a:pt x="3047180" y="467803"/>
                      <a:pt x="3035478" y="461302"/>
                    </a:cubicBezTo>
                    <a:cubicBezTo>
                      <a:pt x="2904470" y="388520"/>
                      <a:pt x="3007389" y="426539"/>
                      <a:pt x="2921178" y="397802"/>
                    </a:cubicBezTo>
                    <a:cubicBezTo>
                      <a:pt x="2857173" y="333797"/>
                      <a:pt x="2912370" y="377635"/>
                      <a:pt x="2844978" y="347002"/>
                    </a:cubicBezTo>
                    <a:cubicBezTo>
                      <a:pt x="2810508" y="331334"/>
                      <a:pt x="2780112" y="305385"/>
                      <a:pt x="2743378" y="296202"/>
                    </a:cubicBezTo>
                    <a:cubicBezTo>
                      <a:pt x="2584569" y="256500"/>
                      <a:pt x="2782015" y="307241"/>
                      <a:pt x="2654478" y="270802"/>
                    </a:cubicBezTo>
                    <a:cubicBezTo>
                      <a:pt x="2637695" y="266007"/>
                      <a:pt x="2620021" y="264231"/>
                      <a:pt x="2603678" y="258102"/>
                    </a:cubicBezTo>
                    <a:cubicBezTo>
                      <a:pt x="2585951" y="251455"/>
                      <a:pt x="2570605" y="239349"/>
                      <a:pt x="2552878" y="232702"/>
                    </a:cubicBezTo>
                    <a:cubicBezTo>
                      <a:pt x="2520325" y="220495"/>
                      <a:pt x="2494681" y="222654"/>
                      <a:pt x="2463978" y="207302"/>
                    </a:cubicBezTo>
                    <a:cubicBezTo>
                      <a:pt x="2450326" y="200476"/>
                      <a:pt x="2440358" y="186729"/>
                      <a:pt x="2425878" y="181902"/>
                    </a:cubicBezTo>
                    <a:cubicBezTo>
                      <a:pt x="2401449" y="173759"/>
                      <a:pt x="2375078" y="173435"/>
                      <a:pt x="2349678" y="169202"/>
                    </a:cubicBezTo>
                    <a:cubicBezTo>
                      <a:pt x="2278485" y="121740"/>
                      <a:pt x="2347945" y="161062"/>
                      <a:pt x="2248078" y="131102"/>
                    </a:cubicBezTo>
                    <a:cubicBezTo>
                      <a:pt x="2172324" y="108376"/>
                      <a:pt x="2191402" y="98093"/>
                      <a:pt x="2108378" y="80302"/>
                    </a:cubicBezTo>
                    <a:cubicBezTo>
                      <a:pt x="2075005" y="73151"/>
                      <a:pt x="2040511" y="72792"/>
                      <a:pt x="2006778" y="67602"/>
                    </a:cubicBezTo>
                    <a:cubicBezTo>
                      <a:pt x="1985443" y="64320"/>
                      <a:pt x="1964350" y="59585"/>
                      <a:pt x="1943278" y="54902"/>
                    </a:cubicBezTo>
                    <a:cubicBezTo>
                      <a:pt x="1926239" y="51116"/>
                      <a:pt x="1909730" y="44856"/>
                      <a:pt x="1892478" y="42202"/>
                    </a:cubicBezTo>
                    <a:cubicBezTo>
                      <a:pt x="1854589" y="36373"/>
                      <a:pt x="1816278" y="33735"/>
                      <a:pt x="1778178" y="29502"/>
                    </a:cubicBezTo>
                    <a:cubicBezTo>
                      <a:pt x="1562302" y="-24467"/>
                      <a:pt x="1711417" y="8024"/>
                      <a:pt x="1206678" y="29502"/>
                    </a:cubicBezTo>
                    <a:cubicBezTo>
                      <a:pt x="1190782" y="30178"/>
                      <a:pt x="1087328" y="50206"/>
                      <a:pt x="1066978" y="54902"/>
                    </a:cubicBezTo>
                    <a:cubicBezTo>
                      <a:pt x="1032963" y="62752"/>
                      <a:pt x="998496" y="69263"/>
                      <a:pt x="965378" y="80302"/>
                    </a:cubicBezTo>
                    <a:cubicBezTo>
                      <a:pt x="939978" y="88769"/>
                      <a:pt x="915153" y="99208"/>
                      <a:pt x="889178" y="105702"/>
                    </a:cubicBezTo>
                    <a:cubicBezTo>
                      <a:pt x="872245" y="109935"/>
                      <a:pt x="854721" y="112273"/>
                      <a:pt x="838378" y="118402"/>
                    </a:cubicBezTo>
                    <a:cubicBezTo>
                      <a:pt x="808054" y="129773"/>
                      <a:pt x="748328" y="166746"/>
                      <a:pt x="724078" y="181902"/>
                    </a:cubicBezTo>
                    <a:cubicBezTo>
                      <a:pt x="711135" y="189992"/>
                      <a:pt x="700007" y="201289"/>
                      <a:pt x="685978" y="207302"/>
                    </a:cubicBezTo>
                    <a:cubicBezTo>
                      <a:pt x="669935" y="214178"/>
                      <a:pt x="652111" y="215769"/>
                      <a:pt x="635178" y="220002"/>
                    </a:cubicBezTo>
                    <a:cubicBezTo>
                      <a:pt x="622478" y="228469"/>
                      <a:pt x="608486" y="235261"/>
                      <a:pt x="597078" y="245402"/>
                    </a:cubicBezTo>
                    <a:cubicBezTo>
                      <a:pt x="570230" y="269267"/>
                      <a:pt x="550766" y="301677"/>
                      <a:pt x="520878" y="321602"/>
                    </a:cubicBezTo>
                    <a:cubicBezTo>
                      <a:pt x="481684" y="347731"/>
                      <a:pt x="477273" y="347074"/>
                      <a:pt x="444678" y="385102"/>
                    </a:cubicBezTo>
                    <a:cubicBezTo>
                      <a:pt x="430903" y="401173"/>
                      <a:pt x="420353" y="419831"/>
                      <a:pt x="406578" y="435902"/>
                    </a:cubicBezTo>
                    <a:cubicBezTo>
                      <a:pt x="394889" y="449539"/>
                      <a:pt x="379976" y="460204"/>
                      <a:pt x="368478" y="474002"/>
                    </a:cubicBezTo>
                    <a:cubicBezTo>
                      <a:pt x="358707" y="485728"/>
                      <a:pt x="353871" y="501309"/>
                      <a:pt x="343078" y="512102"/>
                    </a:cubicBezTo>
                    <a:cubicBezTo>
                      <a:pt x="242697" y="612483"/>
                      <a:pt x="337124" y="491532"/>
                      <a:pt x="254178" y="588302"/>
                    </a:cubicBezTo>
                    <a:cubicBezTo>
                      <a:pt x="210814" y="638894"/>
                      <a:pt x="208996" y="657012"/>
                      <a:pt x="165278" y="715302"/>
                    </a:cubicBezTo>
                    <a:cubicBezTo>
                      <a:pt x="147890" y="738486"/>
                      <a:pt x="82632" y="823540"/>
                      <a:pt x="76378" y="842302"/>
                    </a:cubicBezTo>
                    <a:lnTo>
                      <a:pt x="63678" y="880402"/>
                    </a:lnTo>
                    <a:cubicBezTo>
                      <a:pt x="53557" y="981611"/>
                      <a:pt x="59526" y="983834"/>
                      <a:pt x="38278" y="1058202"/>
                    </a:cubicBezTo>
                    <a:cubicBezTo>
                      <a:pt x="34600" y="1071074"/>
                      <a:pt x="29256" y="1083430"/>
                      <a:pt x="25578" y="1096302"/>
                    </a:cubicBezTo>
                    <a:cubicBezTo>
                      <a:pt x="20783" y="1113085"/>
                      <a:pt x="17673" y="1130319"/>
                      <a:pt x="12878" y="1147102"/>
                    </a:cubicBezTo>
                    <a:cubicBezTo>
                      <a:pt x="-2499" y="1200923"/>
                      <a:pt x="178" y="1166952"/>
                      <a:pt x="178" y="1210602"/>
                    </a:cubicBezTo>
                  </a:path>
                </a:pathLst>
              </a:custGeom>
              <a:noFill/>
              <a:ln w="38100">
                <a:headEnd type="oval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8582872" y="1920245"/>
                <a:ext cx="1847358" cy="1373195"/>
                <a:chOff x="3597190" y="1949046"/>
                <a:chExt cx="1847358" cy="1373195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4183664" y="1949046"/>
                  <a:ext cx="1260884" cy="451197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28000"/>
                  </a:schemeClr>
                </a:solidFill>
                <a:ln w="25400" cmpd="sng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4183664" y="2413130"/>
                  <a:ext cx="1260884" cy="451197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28000"/>
                  </a:schemeClr>
                </a:solidFill>
                <a:ln w="25400" cmpd="sng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4183664" y="2871044"/>
                  <a:ext cx="1260884" cy="451197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28000"/>
                  </a:schemeClr>
                </a:solidFill>
                <a:ln w="25400" cmpd="sng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" name="TextBox 53"/>
                <p:cNvSpPr txBox="1"/>
                <p:nvPr/>
              </p:nvSpPr>
              <p:spPr>
                <a:xfrm>
                  <a:off x="4366404" y="2012301"/>
                  <a:ext cx="719891" cy="3276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600" b="1" i="1" dirty="0">
                      <a:solidFill>
                        <a:srgbClr val="0070C0"/>
                      </a:solidFill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23</a:t>
                  </a:r>
                  <a:r>
                    <a:rPr lang="en-US" sz="1600" b="1" i="1" kern="1200" dirty="0">
                      <a:solidFill>
                        <a:srgbClr val="0070C0"/>
                      </a:solidFill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.74</a:t>
                  </a:r>
                  <a:endParaRPr lang="en-US" sz="12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3597190" y="2001521"/>
                  <a:ext cx="611308" cy="3276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600" b="1" kern="1200" dirty="0">
                      <a:solidFill>
                        <a:srgbClr val="C00000"/>
                      </a:solidFill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data</a:t>
                  </a:r>
                  <a:endParaRPr lang="en-US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45" name="TextBox 43"/>
                <p:cNvSpPr txBox="1"/>
                <p:nvPr/>
              </p:nvSpPr>
              <p:spPr>
                <a:xfrm>
                  <a:off x="3637048" y="2459435"/>
                  <a:ext cx="611308" cy="3276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600" b="1" kern="1200" dirty="0">
                      <a:solidFill>
                        <a:srgbClr val="C00000"/>
                      </a:solidFill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next</a:t>
                  </a:r>
                  <a:endParaRPr lang="en-US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46" name="TextBox 43"/>
                <p:cNvSpPr txBox="1"/>
                <p:nvPr/>
              </p:nvSpPr>
              <p:spPr>
                <a:xfrm>
                  <a:off x="3623541" y="2895818"/>
                  <a:ext cx="611308" cy="3276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600" b="1" kern="1200" dirty="0" err="1">
                      <a:solidFill>
                        <a:srgbClr val="C00000"/>
                      </a:solidFill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prev</a:t>
                  </a:r>
                  <a:endParaRPr lang="en-US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7" name="Freeform 46"/>
              <p:cNvSpPr/>
              <p:nvPr/>
            </p:nvSpPr>
            <p:spPr>
              <a:xfrm>
                <a:off x="7696200" y="3050706"/>
                <a:ext cx="1828800" cy="644718"/>
              </a:xfrm>
              <a:custGeom>
                <a:avLst/>
                <a:gdLst>
                  <a:gd name="connsiteX0" fmla="*/ 1676400 w 1676400"/>
                  <a:gd name="connsiteY0" fmla="*/ 0 h 711200"/>
                  <a:gd name="connsiteX1" fmla="*/ 1612900 w 1676400"/>
                  <a:gd name="connsiteY1" fmla="*/ 12700 h 711200"/>
                  <a:gd name="connsiteX2" fmla="*/ 1536700 w 1676400"/>
                  <a:gd name="connsiteY2" fmla="*/ 38100 h 711200"/>
                  <a:gd name="connsiteX3" fmla="*/ 1511300 w 1676400"/>
                  <a:gd name="connsiteY3" fmla="*/ 76200 h 711200"/>
                  <a:gd name="connsiteX4" fmla="*/ 1473200 w 1676400"/>
                  <a:gd name="connsiteY4" fmla="*/ 88900 h 711200"/>
                  <a:gd name="connsiteX5" fmla="*/ 1447800 w 1676400"/>
                  <a:gd name="connsiteY5" fmla="*/ 165100 h 711200"/>
                  <a:gd name="connsiteX6" fmla="*/ 1435100 w 1676400"/>
                  <a:gd name="connsiteY6" fmla="*/ 203200 h 711200"/>
                  <a:gd name="connsiteX7" fmla="*/ 1422400 w 1676400"/>
                  <a:gd name="connsiteY7" fmla="*/ 241300 h 711200"/>
                  <a:gd name="connsiteX8" fmla="*/ 1409700 w 1676400"/>
                  <a:gd name="connsiteY8" fmla="*/ 317500 h 711200"/>
                  <a:gd name="connsiteX9" fmla="*/ 1371600 w 1676400"/>
                  <a:gd name="connsiteY9" fmla="*/ 406400 h 711200"/>
                  <a:gd name="connsiteX10" fmla="*/ 1320800 w 1676400"/>
                  <a:gd name="connsiteY10" fmla="*/ 533400 h 711200"/>
                  <a:gd name="connsiteX11" fmla="*/ 1282700 w 1676400"/>
                  <a:gd name="connsiteY11" fmla="*/ 558800 h 711200"/>
                  <a:gd name="connsiteX12" fmla="*/ 1244600 w 1676400"/>
                  <a:gd name="connsiteY12" fmla="*/ 596900 h 711200"/>
                  <a:gd name="connsiteX13" fmla="*/ 1219200 w 1676400"/>
                  <a:gd name="connsiteY13" fmla="*/ 635000 h 711200"/>
                  <a:gd name="connsiteX14" fmla="*/ 1181100 w 1676400"/>
                  <a:gd name="connsiteY14" fmla="*/ 647700 h 711200"/>
                  <a:gd name="connsiteX15" fmla="*/ 1143000 w 1676400"/>
                  <a:gd name="connsiteY15" fmla="*/ 673100 h 711200"/>
                  <a:gd name="connsiteX16" fmla="*/ 1054100 w 1676400"/>
                  <a:gd name="connsiteY16" fmla="*/ 698500 h 711200"/>
                  <a:gd name="connsiteX17" fmla="*/ 1016000 w 1676400"/>
                  <a:gd name="connsiteY17" fmla="*/ 711200 h 711200"/>
                  <a:gd name="connsiteX18" fmla="*/ 736600 w 1676400"/>
                  <a:gd name="connsiteY18" fmla="*/ 698500 h 711200"/>
                  <a:gd name="connsiteX19" fmla="*/ 647700 w 1676400"/>
                  <a:gd name="connsiteY19" fmla="*/ 685800 h 711200"/>
                  <a:gd name="connsiteX20" fmla="*/ 533400 w 1676400"/>
                  <a:gd name="connsiteY20" fmla="*/ 673100 h 711200"/>
                  <a:gd name="connsiteX21" fmla="*/ 431800 w 1676400"/>
                  <a:gd name="connsiteY21" fmla="*/ 647700 h 711200"/>
                  <a:gd name="connsiteX22" fmla="*/ 355600 w 1676400"/>
                  <a:gd name="connsiteY22" fmla="*/ 622300 h 711200"/>
                  <a:gd name="connsiteX23" fmla="*/ 317500 w 1676400"/>
                  <a:gd name="connsiteY23" fmla="*/ 609600 h 711200"/>
                  <a:gd name="connsiteX24" fmla="*/ 279400 w 1676400"/>
                  <a:gd name="connsiteY24" fmla="*/ 584200 h 711200"/>
                  <a:gd name="connsiteX25" fmla="*/ 241300 w 1676400"/>
                  <a:gd name="connsiteY25" fmla="*/ 571500 h 711200"/>
                  <a:gd name="connsiteX26" fmla="*/ 165100 w 1676400"/>
                  <a:gd name="connsiteY26" fmla="*/ 508000 h 711200"/>
                  <a:gd name="connsiteX27" fmla="*/ 139700 w 1676400"/>
                  <a:gd name="connsiteY27" fmla="*/ 469900 h 711200"/>
                  <a:gd name="connsiteX28" fmla="*/ 101600 w 1676400"/>
                  <a:gd name="connsiteY28" fmla="*/ 444500 h 711200"/>
                  <a:gd name="connsiteX29" fmla="*/ 38100 w 1676400"/>
                  <a:gd name="connsiteY29" fmla="*/ 368300 h 711200"/>
                  <a:gd name="connsiteX30" fmla="*/ 12700 w 1676400"/>
                  <a:gd name="connsiteY30" fmla="*/ 330200 h 711200"/>
                  <a:gd name="connsiteX31" fmla="*/ 0 w 1676400"/>
                  <a:gd name="connsiteY31" fmla="*/ 292100 h 711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676400" h="711200">
                    <a:moveTo>
                      <a:pt x="1676400" y="0"/>
                    </a:moveTo>
                    <a:cubicBezTo>
                      <a:pt x="1655233" y="4233"/>
                      <a:pt x="1633725" y="7020"/>
                      <a:pt x="1612900" y="12700"/>
                    </a:cubicBezTo>
                    <a:cubicBezTo>
                      <a:pt x="1587069" y="19745"/>
                      <a:pt x="1536700" y="38100"/>
                      <a:pt x="1536700" y="38100"/>
                    </a:cubicBezTo>
                    <a:cubicBezTo>
                      <a:pt x="1528233" y="50800"/>
                      <a:pt x="1523219" y="66665"/>
                      <a:pt x="1511300" y="76200"/>
                    </a:cubicBezTo>
                    <a:cubicBezTo>
                      <a:pt x="1500847" y="84563"/>
                      <a:pt x="1480981" y="78007"/>
                      <a:pt x="1473200" y="88900"/>
                    </a:cubicBezTo>
                    <a:cubicBezTo>
                      <a:pt x="1457638" y="110687"/>
                      <a:pt x="1456267" y="139700"/>
                      <a:pt x="1447800" y="165100"/>
                    </a:cubicBezTo>
                    <a:lnTo>
                      <a:pt x="1435100" y="203200"/>
                    </a:lnTo>
                    <a:cubicBezTo>
                      <a:pt x="1430867" y="215900"/>
                      <a:pt x="1424601" y="228095"/>
                      <a:pt x="1422400" y="241300"/>
                    </a:cubicBezTo>
                    <a:cubicBezTo>
                      <a:pt x="1418167" y="266700"/>
                      <a:pt x="1415286" y="292363"/>
                      <a:pt x="1409700" y="317500"/>
                    </a:cubicBezTo>
                    <a:cubicBezTo>
                      <a:pt x="1399480" y="363491"/>
                      <a:pt x="1391013" y="357867"/>
                      <a:pt x="1371600" y="406400"/>
                    </a:cubicBezTo>
                    <a:cubicBezTo>
                      <a:pt x="1360667" y="433732"/>
                      <a:pt x="1343711" y="505907"/>
                      <a:pt x="1320800" y="533400"/>
                    </a:cubicBezTo>
                    <a:cubicBezTo>
                      <a:pt x="1311029" y="545126"/>
                      <a:pt x="1294426" y="549029"/>
                      <a:pt x="1282700" y="558800"/>
                    </a:cubicBezTo>
                    <a:cubicBezTo>
                      <a:pt x="1268902" y="570298"/>
                      <a:pt x="1256098" y="583102"/>
                      <a:pt x="1244600" y="596900"/>
                    </a:cubicBezTo>
                    <a:cubicBezTo>
                      <a:pt x="1234829" y="608626"/>
                      <a:pt x="1231119" y="625465"/>
                      <a:pt x="1219200" y="635000"/>
                    </a:cubicBezTo>
                    <a:cubicBezTo>
                      <a:pt x="1208747" y="643363"/>
                      <a:pt x="1193074" y="641713"/>
                      <a:pt x="1181100" y="647700"/>
                    </a:cubicBezTo>
                    <a:cubicBezTo>
                      <a:pt x="1167448" y="654526"/>
                      <a:pt x="1156652" y="666274"/>
                      <a:pt x="1143000" y="673100"/>
                    </a:cubicBezTo>
                    <a:cubicBezTo>
                      <a:pt x="1122700" y="683250"/>
                      <a:pt x="1073089" y="693075"/>
                      <a:pt x="1054100" y="698500"/>
                    </a:cubicBezTo>
                    <a:cubicBezTo>
                      <a:pt x="1041228" y="702178"/>
                      <a:pt x="1028700" y="706967"/>
                      <a:pt x="1016000" y="711200"/>
                    </a:cubicBezTo>
                    <a:cubicBezTo>
                      <a:pt x="922867" y="706967"/>
                      <a:pt x="829609" y="704914"/>
                      <a:pt x="736600" y="698500"/>
                    </a:cubicBezTo>
                    <a:cubicBezTo>
                      <a:pt x="706737" y="696440"/>
                      <a:pt x="677403" y="689513"/>
                      <a:pt x="647700" y="685800"/>
                    </a:cubicBezTo>
                    <a:cubicBezTo>
                      <a:pt x="609662" y="681045"/>
                      <a:pt x="571500" y="677333"/>
                      <a:pt x="533400" y="673100"/>
                    </a:cubicBezTo>
                    <a:cubicBezTo>
                      <a:pt x="417795" y="634565"/>
                      <a:pt x="600379" y="693676"/>
                      <a:pt x="431800" y="647700"/>
                    </a:cubicBezTo>
                    <a:cubicBezTo>
                      <a:pt x="405969" y="640655"/>
                      <a:pt x="381000" y="630767"/>
                      <a:pt x="355600" y="622300"/>
                    </a:cubicBezTo>
                    <a:cubicBezTo>
                      <a:pt x="342900" y="618067"/>
                      <a:pt x="328639" y="617026"/>
                      <a:pt x="317500" y="609600"/>
                    </a:cubicBezTo>
                    <a:cubicBezTo>
                      <a:pt x="304800" y="601133"/>
                      <a:pt x="293052" y="591026"/>
                      <a:pt x="279400" y="584200"/>
                    </a:cubicBezTo>
                    <a:cubicBezTo>
                      <a:pt x="267426" y="578213"/>
                      <a:pt x="253274" y="577487"/>
                      <a:pt x="241300" y="571500"/>
                    </a:cubicBezTo>
                    <a:cubicBezTo>
                      <a:pt x="212757" y="557229"/>
                      <a:pt x="185162" y="532075"/>
                      <a:pt x="165100" y="508000"/>
                    </a:cubicBezTo>
                    <a:cubicBezTo>
                      <a:pt x="155329" y="496274"/>
                      <a:pt x="150493" y="480693"/>
                      <a:pt x="139700" y="469900"/>
                    </a:cubicBezTo>
                    <a:cubicBezTo>
                      <a:pt x="128907" y="459107"/>
                      <a:pt x="114300" y="452967"/>
                      <a:pt x="101600" y="444500"/>
                    </a:cubicBezTo>
                    <a:cubicBezTo>
                      <a:pt x="38537" y="349905"/>
                      <a:pt x="119588" y="466086"/>
                      <a:pt x="38100" y="368300"/>
                    </a:cubicBezTo>
                    <a:cubicBezTo>
                      <a:pt x="28329" y="356574"/>
                      <a:pt x="19526" y="343852"/>
                      <a:pt x="12700" y="330200"/>
                    </a:cubicBezTo>
                    <a:cubicBezTo>
                      <a:pt x="6713" y="318226"/>
                      <a:pt x="0" y="292100"/>
                      <a:pt x="0" y="292100"/>
                    </a:cubicBezTo>
                  </a:path>
                </a:pathLst>
              </a:custGeom>
              <a:noFill/>
              <a:ln w="38100">
                <a:headEnd type="oval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reeform 47"/>
              <p:cNvSpPr/>
              <p:nvPr/>
            </p:nvSpPr>
            <p:spPr>
              <a:xfrm>
                <a:off x="7638175" y="1436699"/>
                <a:ext cx="1618456" cy="1129643"/>
              </a:xfrm>
              <a:custGeom>
                <a:avLst/>
                <a:gdLst>
                  <a:gd name="connsiteX0" fmla="*/ 0 w 1485900"/>
                  <a:gd name="connsiteY0" fmla="*/ 596900 h 596900"/>
                  <a:gd name="connsiteX1" fmla="*/ 165100 w 1485900"/>
                  <a:gd name="connsiteY1" fmla="*/ 571500 h 596900"/>
                  <a:gd name="connsiteX2" fmla="*/ 241300 w 1485900"/>
                  <a:gd name="connsiteY2" fmla="*/ 546100 h 596900"/>
                  <a:gd name="connsiteX3" fmla="*/ 279400 w 1485900"/>
                  <a:gd name="connsiteY3" fmla="*/ 533400 h 596900"/>
                  <a:gd name="connsiteX4" fmla="*/ 317500 w 1485900"/>
                  <a:gd name="connsiteY4" fmla="*/ 508000 h 596900"/>
                  <a:gd name="connsiteX5" fmla="*/ 355600 w 1485900"/>
                  <a:gd name="connsiteY5" fmla="*/ 495300 h 596900"/>
                  <a:gd name="connsiteX6" fmla="*/ 431800 w 1485900"/>
                  <a:gd name="connsiteY6" fmla="*/ 431800 h 596900"/>
                  <a:gd name="connsiteX7" fmla="*/ 469900 w 1485900"/>
                  <a:gd name="connsiteY7" fmla="*/ 406400 h 596900"/>
                  <a:gd name="connsiteX8" fmla="*/ 495300 w 1485900"/>
                  <a:gd name="connsiteY8" fmla="*/ 368300 h 596900"/>
                  <a:gd name="connsiteX9" fmla="*/ 533400 w 1485900"/>
                  <a:gd name="connsiteY9" fmla="*/ 317500 h 596900"/>
                  <a:gd name="connsiteX10" fmla="*/ 558800 w 1485900"/>
                  <a:gd name="connsiteY10" fmla="*/ 266700 h 596900"/>
                  <a:gd name="connsiteX11" fmla="*/ 584200 w 1485900"/>
                  <a:gd name="connsiteY11" fmla="*/ 228600 h 596900"/>
                  <a:gd name="connsiteX12" fmla="*/ 596900 w 1485900"/>
                  <a:gd name="connsiteY12" fmla="*/ 190500 h 596900"/>
                  <a:gd name="connsiteX13" fmla="*/ 622300 w 1485900"/>
                  <a:gd name="connsiteY13" fmla="*/ 152400 h 596900"/>
                  <a:gd name="connsiteX14" fmla="*/ 635000 w 1485900"/>
                  <a:gd name="connsiteY14" fmla="*/ 114300 h 596900"/>
                  <a:gd name="connsiteX15" fmla="*/ 698500 w 1485900"/>
                  <a:gd name="connsiteY15" fmla="*/ 38100 h 596900"/>
                  <a:gd name="connsiteX16" fmla="*/ 736600 w 1485900"/>
                  <a:gd name="connsiteY16" fmla="*/ 12700 h 596900"/>
                  <a:gd name="connsiteX17" fmla="*/ 774700 w 1485900"/>
                  <a:gd name="connsiteY17" fmla="*/ 0 h 596900"/>
                  <a:gd name="connsiteX18" fmla="*/ 1181100 w 1485900"/>
                  <a:gd name="connsiteY18" fmla="*/ 25400 h 596900"/>
                  <a:gd name="connsiteX19" fmla="*/ 1270000 w 1485900"/>
                  <a:gd name="connsiteY19" fmla="*/ 50800 h 596900"/>
                  <a:gd name="connsiteX20" fmla="*/ 1384300 w 1485900"/>
                  <a:gd name="connsiteY20" fmla="*/ 139700 h 596900"/>
                  <a:gd name="connsiteX21" fmla="*/ 1447800 w 1485900"/>
                  <a:gd name="connsiteY21" fmla="*/ 203200 h 596900"/>
                  <a:gd name="connsiteX22" fmla="*/ 1485900 w 1485900"/>
                  <a:gd name="connsiteY22" fmla="*/ 254000 h 596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485900" h="596900">
                    <a:moveTo>
                      <a:pt x="0" y="596900"/>
                    </a:moveTo>
                    <a:cubicBezTo>
                      <a:pt x="47539" y="590958"/>
                      <a:pt x="115870" y="584926"/>
                      <a:pt x="165100" y="571500"/>
                    </a:cubicBezTo>
                    <a:cubicBezTo>
                      <a:pt x="190931" y="564455"/>
                      <a:pt x="215900" y="554567"/>
                      <a:pt x="241300" y="546100"/>
                    </a:cubicBezTo>
                    <a:cubicBezTo>
                      <a:pt x="254000" y="541867"/>
                      <a:pt x="268261" y="540826"/>
                      <a:pt x="279400" y="533400"/>
                    </a:cubicBezTo>
                    <a:cubicBezTo>
                      <a:pt x="292100" y="524933"/>
                      <a:pt x="303848" y="514826"/>
                      <a:pt x="317500" y="508000"/>
                    </a:cubicBezTo>
                    <a:cubicBezTo>
                      <a:pt x="329474" y="502013"/>
                      <a:pt x="343626" y="501287"/>
                      <a:pt x="355600" y="495300"/>
                    </a:cubicBezTo>
                    <a:cubicBezTo>
                      <a:pt x="402898" y="471651"/>
                      <a:pt x="389669" y="466909"/>
                      <a:pt x="431800" y="431800"/>
                    </a:cubicBezTo>
                    <a:cubicBezTo>
                      <a:pt x="443526" y="422029"/>
                      <a:pt x="457200" y="414867"/>
                      <a:pt x="469900" y="406400"/>
                    </a:cubicBezTo>
                    <a:cubicBezTo>
                      <a:pt x="478367" y="393700"/>
                      <a:pt x="486428" y="380720"/>
                      <a:pt x="495300" y="368300"/>
                    </a:cubicBezTo>
                    <a:cubicBezTo>
                      <a:pt x="507603" y="351076"/>
                      <a:pt x="522182" y="335449"/>
                      <a:pt x="533400" y="317500"/>
                    </a:cubicBezTo>
                    <a:cubicBezTo>
                      <a:pt x="543434" y="301446"/>
                      <a:pt x="549407" y="283138"/>
                      <a:pt x="558800" y="266700"/>
                    </a:cubicBezTo>
                    <a:cubicBezTo>
                      <a:pt x="566373" y="253448"/>
                      <a:pt x="577374" y="242252"/>
                      <a:pt x="584200" y="228600"/>
                    </a:cubicBezTo>
                    <a:cubicBezTo>
                      <a:pt x="590187" y="216626"/>
                      <a:pt x="590913" y="202474"/>
                      <a:pt x="596900" y="190500"/>
                    </a:cubicBezTo>
                    <a:cubicBezTo>
                      <a:pt x="603726" y="176848"/>
                      <a:pt x="615474" y="166052"/>
                      <a:pt x="622300" y="152400"/>
                    </a:cubicBezTo>
                    <a:cubicBezTo>
                      <a:pt x="628287" y="140426"/>
                      <a:pt x="629013" y="126274"/>
                      <a:pt x="635000" y="114300"/>
                    </a:cubicBezTo>
                    <a:cubicBezTo>
                      <a:pt x="649271" y="85757"/>
                      <a:pt x="674425" y="58162"/>
                      <a:pt x="698500" y="38100"/>
                    </a:cubicBezTo>
                    <a:cubicBezTo>
                      <a:pt x="710226" y="28329"/>
                      <a:pt x="722948" y="19526"/>
                      <a:pt x="736600" y="12700"/>
                    </a:cubicBezTo>
                    <a:cubicBezTo>
                      <a:pt x="748574" y="6713"/>
                      <a:pt x="762000" y="4233"/>
                      <a:pt x="774700" y="0"/>
                    </a:cubicBezTo>
                    <a:cubicBezTo>
                      <a:pt x="967471" y="7414"/>
                      <a:pt x="1034394" y="-3941"/>
                      <a:pt x="1181100" y="25400"/>
                    </a:cubicBezTo>
                    <a:cubicBezTo>
                      <a:pt x="1191376" y="27455"/>
                      <a:pt x="1256383" y="43235"/>
                      <a:pt x="1270000" y="50800"/>
                    </a:cubicBezTo>
                    <a:cubicBezTo>
                      <a:pt x="1313946" y="75215"/>
                      <a:pt x="1352383" y="101400"/>
                      <a:pt x="1384300" y="139700"/>
                    </a:cubicBezTo>
                    <a:cubicBezTo>
                      <a:pt x="1437217" y="203200"/>
                      <a:pt x="1377950" y="156633"/>
                      <a:pt x="1447800" y="203200"/>
                    </a:cubicBezTo>
                    <a:cubicBezTo>
                      <a:pt x="1463493" y="250280"/>
                      <a:pt x="1448526" y="235313"/>
                      <a:pt x="1485900" y="254000"/>
                    </a:cubicBezTo>
                  </a:path>
                </a:pathLst>
              </a:custGeom>
              <a:noFill/>
              <a:ln w="38100">
                <a:headEnd type="oval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Freeform 1"/>
              <p:cNvSpPr/>
              <p:nvPr/>
            </p:nvSpPr>
            <p:spPr>
              <a:xfrm>
                <a:off x="4076700" y="3061341"/>
                <a:ext cx="6172200" cy="1586859"/>
              </a:xfrm>
              <a:custGeom>
                <a:avLst/>
                <a:gdLst>
                  <a:gd name="connsiteX0" fmla="*/ 546100 w 6172200"/>
                  <a:gd name="connsiteY0" fmla="*/ 0 h 1498600"/>
                  <a:gd name="connsiteX1" fmla="*/ 482600 w 6172200"/>
                  <a:gd name="connsiteY1" fmla="*/ 38100 h 1498600"/>
                  <a:gd name="connsiteX2" fmla="*/ 381000 w 6172200"/>
                  <a:gd name="connsiteY2" fmla="*/ 114300 h 1498600"/>
                  <a:gd name="connsiteX3" fmla="*/ 330200 w 6172200"/>
                  <a:gd name="connsiteY3" fmla="*/ 152400 h 1498600"/>
                  <a:gd name="connsiteX4" fmla="*/ 266700 w 6172200"/>
                  <a:gd name="connsiteY4" fmla="*/ 190500 h 1498600"/>
                  <a:gd name="connsiteX5" fmla="*/ 215900 w 6172200"/>
                  <a:gd name="connsiteY5" fmla="*/ 215900 h 1498600"/>
                  <a:gd name="connsiteX6" fmla="*/ 139700 w 6172200"/>
                  <a:gd name="connsiteY6" fmla="*/ 266700 h 1498600"/>
                  <a:gd name="connsiteX7" fmla="*/ 50800 w 6172200"/>
                  <a:gd name="connsiteY7" fmla="*/ 330200 h 1498600"/>
                  <a:gd name="connsiteX8" fmla="*/ 0 w 6172200"/>
                  <a:gd name="connsiteY8" fmla="*/ 406400 h 1498600"/>
                  <a:gd name="connsiteX9" fmla="*/ 12700 w 6172200"/>
                  <a:gd name="connsiteY9" fmla="*/ 558800 h 1498600"/>
                  <a:gd name="connsiteX10" fmla="*/ 38100 w 6172200"/>
                  <a:gd name="connsiteY10" fmla="*/ 596900 h 1498600"/>
                  <a:gd name="connsiteX11" fmla="*/ 63500 w 6172200"/>
                  <a:gd name="connsiteY11" fmla="*/ 647700 h 1498600"/>
                  <a:gd name="connsiteX12" fmla="*/ 88900 w 6172200"/>
                  <a:gd name="connsiteY12" fmla="*/ 685800 h 1498600"/>
                  <a:gd name="connsiteX13" fmla="*/ 101600 w 6172200"/>
                  <a:gd name="connsiteY13" fmla="*/ 723900 h 1498600"/>
                  <a:gd name="connsiteX14" fmla="*/ 139700 w 6172200"/>
                  <a:gd name="connsiteY14" fmla="*/ 762000 h 1498600"/>
                  <a:gd name="connsiteX15" fmla="*/ 165100 w 6172200"/>
                  <a:gd name="connsiteY15" fmla="*/ 812800 h 1498600"/>
                  <a:gd name="connsiteX16" fmla="*/ 190500 w 6172200"/>
                  <a:gd name="connsiteY16" fmla="*/ 850900 h 1498600"/>
                  <a:gd name="connsiteX17" fmla="*/ 215900 w 6172200"/>
                  <a:gd name="connsiteY17" fmla="*/ 901700 h 1498600"/>
                  <a:gd name="connsiteX18" fmla="*/ 393700 w 6172200"/>
                  <a:gd name="connsiteY18" fmla="*/ 1104900 h 1498600"/>
                  <a:gd name="connsiteX19" fmla="*/ 495300 w 6172200"/>
                  <a:gd name="connsiteY19" fmla="*/ 1193800 h 1498600"/>
                  <a:gd name="connsiteX20" fmla="*/ 533400 w 6172200"/>
                  <a:gd name="connsiteY20" fmla="*/ 1206500 h 1498600"/>
                  <a:gd name="connsiteX21" fmla="*/ 635000 w 6172200"/>
                  <a:gd name="connsiteY21" fmla="*/ 1257300 h 1498600"/>
                  <a:gd name="connsiteX22" fmla="*/ 673100 w 6172200"/>
                  <a:gd name="connsiteY22" fmla="*/ 1270000 h 1498600"/>
                  <a:gd name="connsiteX23" fmla="*/ 723900 w 6172200"/>
                  <a:gd name="connsiteY23" fmla="*/ 1295400 h 1498600"/>
                  <a:gd name="connsiteX24" fmla="*/ 800100 w 6172200"/>
                  <a:gd name="connsiteY24" fmla="*/ 1308100 h 1498600"/>
                  <a:gd name="connsiteX25" fmla="*/ 838200 w 6172200"/>
                  <a:gd name="connsiteY25" fmla="*/ 1333500 h 1498600"/>
                  <a:gd name="connsiteX26" fmla="*/ 901700 w 6172200"/>
                  <a:gd name="connsiteY26" fmla="*/ 1346200 h 1498600"/>
                  <a:gd name="connsiteX27" fmla="*/ 939800 w 6172200"/>
                  <a:gd name="connsiteY27" fmla="*/ 1358900 h 1498600"/>
                  <a:gd name="connsiteX28" fmla="*/ 1104900 w 6172200"/>
                  <a:gd name="connsiteY28" fmla="*/ 1384300 h 1498600"/>
                  <a:gd name="connsiteX29" fmla="*/ 1193800 w 6172200"/>
                  <a:gd name="connsiteY29" fmla="*/ 1422400 h 1498600"/>
                  <a:gd name="connsiteX30" fmla="*/ 1257300 w 6172200"/>
                  <a:gd name="connsiteY30" fmla="*/ 1435100 h 1498600"/>
                  <a:gd name="connsiteX31" fmla="*/ 1511300 w 6172200"/>
                  <a:gd name="connsiteY31" fmla="*/ 1460500 h 1498600"/>
                  <a:gd name="connsiteX32" fmla="*/ 1714500 w 6172200"/>
                  <a:gd name="connsiteY32" fmla="*/ 1485900 h 1498600"/>
                  <a:gd name="connsiteX33" fmla="*/ 2362200 w 6172200"/>
                  <a:gd name="connsiteY33" fmla="*/ 1498600 h 1498600"/>
                  <a:gd name="connsiteX34" fmla="*/ 3276600 w 6172200"/>
                  <a:gd name="connsiteY34" fmla="*/ 1485900 h 1498600"/>
                  <a:gd name="connsiteX35" fmla="*/ 3365500 w 6172200"/>
                  <a:gd name="connsiteY35" fmla="*/ 1460500 h 1498600"/>
                  <a:gd name="connsiteX36" fmla="*/ 3543300 w 6172200"/>
                  <a:gd name="connsiteY36" fmla="*/ 1447800 h 1498600"/>
                  <a:gd name="connsiteX37" fmla="*/ 3632200 w 6172200"/>
                  <a:gd name="connsiteY37" fmla="*/ 1435100 h 1498600"/>
                  <a:gd name="connsiteX38" fmla="*/ 3784600 w 6172200"/>
                  <a:gd name="connsiteY38" fmla="*/ 1409700 h 1498600"/>
                  <a:gd name="connsiteX39" fmla="*/ 4279900 w 6172200"/>
                  <a:gd name="connsiteY39" fmla="*/ 1384300 h 1498600"/>
                  <a:gd name="connsiteX40" fmla="*/ 4356100 w 6172200"/>
                  <a:gd name="connsiteY40" fmla="*/ 1371600 h 1498600"/>
                  <a:gd name="connsiteX41" fmla="*/ 4419600 w 6172200"/>
                  <a:gd name="connsiteY41" fmla="*/ 1358900 h 1498600"/>
                  <a:gd name="connsiteX42" fmla="*/ 4546600 w 6172200"/>
                  <a:gd name="connsiteY42" fmla="*/ 1346200 h 1498600"/>
                  <a:gd name="connsiteX43" fmla="*/ 4635500 w 6172200"/>
                  <a:gd name="connsiteY43" fmla="*/ 1320800 h 1498600"/>
                  <a:gd name="connsiteX44" fmla="*/ 4762500 w 6172200"/>
                  <a:gd name="connsiteY44" fmla="*/ 1295400 h 1498600"/>
                  <a:gd name="connsiteX45" fmla="*/ 4813300 w 6172200"/>
                  <a:gd name="connsiteY45" fmla="*/ 1282700 h 1498600"/>
                  <a:gd name="connsiteX46" fmla="*/ 4876800 w 6172200"/>
                  <a:gd name="connsiteY46" fmla="*/ 1270000 h 1498600"/>
                  <a:gd name="connsiteX47" fmla="*/ 4914900 w 6172200"/>
                  <a:gd name="connsiteY47" fmla="*/ 1257300 h 1498600"/>
                  <a:gd name="connsiteX48" fmla="*/ 5029200 w 6172200"/>
                  <a:gd name="connsiteY48" fmla="*/ 1244600 h 1498600"/>
                  <a:gd name="connsiteX49" fmla="*/ 5118100 w 6172200"/>
                  <a:gd name="connsiteY49" fmla="*/ 1231900 h 1498600"/>
                  <a:gd name="connsiteX50" fmla="*/ 5156200 w 6172200"/>
                  <a:gd name="connsiteY50" fmla="*/ 1219200 h 1498600"/>
                  <a:gd name="connsiteX51" fmla="*/ 5372100 w 6172200"/>
                  <a:gd name="connsiteY51" fmla="*/ 1181100 h 1498600"/>
                  <a:gd name="connsiteX52" fmla="*/ 5410200 w 6172200"/>
                  <a:gd name="connsiteY52" fmla="*/ 1168400 h 1498600"/>
                  <a:gd name="connsiteX53" fmla="*/ 5461000 w 6172200"/>
                  <a:gd name="connsiteY53" fmla="*/ 1155700 h 1498600"/>
                  <a:gd name="connsiteX54" fmla="*/ 5537200 w 6172200"/>
                  <a:gd name="connsiteY54" fmla="*/ 1130300 h 1498600"/>
                  <a:gd name="connsiteX55" fmla="*/ 5664200 w 6172200"/>
                  <a:gd name="connsiteY55" fmla="*/ 1079500 h 1498600"/>
                  <a:gd name="connsiteX56" fmla="*/ 5702300 w 6172200"/>
                  <a:gd name="connsiteY56" fmla="*/ 1041400 h 1498600"/>
                  <a:gd name="connsiteX57" fmla="*/ 5778500 w 6172200"/>
                  <a:gd name="connsiteY57" fmla="*/ 1003300 h 1498600"/>
                  <a:gd name="connsiteX58" fmla="*/ 5854700 w 6172200"/>
                  <a:gd name="connsiteY58" fmla="*/ 927100 h 1498600"/>
                  <a:gd name="connsiteX59" fmla="*/ 5905500 w 6172200"/>
                  <a:gd name="connsiteY59" fmla="*/ 901700 h 1498600"/>
                  <a:gd name="connsiteX60" fmla="*/ 5981700 w 6172200"/>
                  <a:gd name="connsiteY60" fmla="*/ 838200 h 1498600"/>
                  <a:gd name="connsiteX61" fmla="*/ 6007100 w 6172200"/>
                  <a:gd name="connsiteY61" fmla="*/ 800100 h 1498600"/>
                  <a:gd name="connsiteX62" fmla="*/ 6045200 w 6172200"/>
                  <a:gd name="connsiteY62" fmla="*/ 762000 h 1498600"/>
                  <a:gd name="connsiteX63" fmla="*/ 6096000 w 6172200"/>
                  <a:gd name="connsiteY63" fmla="*/ 685800 h 1498600"/>
                  <a:gd name="connsiteX64" fmla="*/ 6134100 w 6172200"/>
                  <a:gd name="connsiteY64" fmla="*/ 596900 h 1498600"/>
                  <a:gd name="connsiteX65" fmla="*/ 6159500 w 6172200"/>
                  <a:gd name="connsiteY65" fmla="*/ 508000 h 1498600"/>
                  <a:gd name="connsiteX66" fmla="*/ 6172200 w 6172200"/>
                  <a:gd name="connsiteY66" fmla="*/ 469900 h 1498600"/>
                  <a:gd name="connsiteX67" fmla="*/ 6159500 w 6172200"/>
                  <a:gd name="connsiteY67" fmla="*/ 342900 h 1498600"/>
                  <a:gd name="connsiteX68" fmla="*/ 6134100 w 6172200"/>
                  <a:gd name="connsiteY68" fmla="*/ 266700 h 1498600"/>
                  <a:gd name="connsiteX69" fmla="*/ 6121400 w 6172200"/>
                  <a:gd name="connsiteY69" fmla="*/ 215900 h 149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6172200" h="1498600">
                    <a:moveTo>
                      <a:pt x="546100" y="0"/>
                    </a:moveTo>
                    <a:cubicBezTo>
                      <a:pt x="524933" y="12700"/>
                      <a:pt x="502895" y="24049"/>
                      <a:pt x="482600" y="38100"/>
                    </a:cubicBezTo>
                    <a:cubicBezTo>
                      <a:pt x="447794" y="62197"/>
                      <a:pt x="414867" y="88900"/>
                      <a:pt x="381000" y="114300"/>
                    </a:cubicBezTo>
                    <a:cubicBezTo>
                      <a:pt x="364067" y="127000"/>
                      <a:pt x="348350" y="141510"/>
                      <a:pt x="330200" y="152400"/>
                    </a:cubicBezTo>
                    <a:cubicBezTo>
                      <a:pt x="309033" y="165100"/>
                      <a:pt x="288278" y="178512"/>
                      <a:pt x="266700" y="190500"/>
                    </a:cubicBezTo>
                    <a:cubicBezTo>
                      <a:pt x="250150" y="199694"/>
                      <a:pt x="232134" y="206160"/>
                      <a:pt x="215900" y="215900"/>
                    </a:cubicBezTo>
                    <a:cubicBezTo>
                      <a:pt x="189723" y="231606"/>
                      <a:pt x="165100" y="249767"/>
                      <a:pt x="139700" y="266700"/>
                    </a:cubicBezTo>
                    <a:cubicBezTo>
                      <a:pt x="121165" y="279057"/>
                      <a:pt x="62257" y="317311"/>
                      <a:pt x="50800" y="330200"/>
                    </a:cubicBezTo>
                    <a:cubicBezTo>
                      <a:pt x="30519" y="353016"/>
                      <a:pt x="0" y="406400"/>
                      <a:pt x="0" y="406400"/>
                    </a:cubicBezTo>
                    <a:cubicBezTo>
                      <a:pt x="4233" y="457200"/>
                      <a:pt x="2703" y="508814"/>
                      <a:pt x="12700" y="558800"/>
                    </a:cubicBezTo>
                    <a:cubicBezTo>
                      <a:pt x="15693" y="573767"/>
                      <a:pt x="30527" y="583648"/>
                      <a:pt x="38100" y="596900"/>
                    </a:cubicBezTo>
                    <a:cubicBezTo>
                      <a:pt x="47493" y="613338"/>
                      <a:pt x="54107" y="631262"/>
                      <a:pt x="63500" y="647700"/>
                    </a:cubicBezTo>
                    <a:cubicBezTo>
                      <a:pt x="71073" y="660952"/>
                      <a:pt x="82074" y="672148"/>
                      <a:pt x="88900" y="685800"/>
                    </a:cubicBezTo>
                    <a:cubicBezTo>
                      <a:pt x="94887" y="697774"/>
                      <a:pt x="94174" y="712761"/>
                      <a:pt x="101600" y="723900"/>
                    </a:cubicBezTo>
                    <a:cubicBezTo>
                      <a:pt x="111563" y="738844"/>
                      <a:pt x="129261" y="747385"/>
                      <a:pt x="139700" y="762000"/>
                    </a:cubicBezTo>
                    <a:cubicBezTo>
                      <a:pt x="150704" y="777406"/>
                      <a:pt x="155707" y="796362"/>
                      <a:pt x="165100" y="812800"/>
                    </a:cubicBezTo>
                    <a:cubicBezTo>
                      <a:pt x="172673" y="826052"/>
                      <a:pt x="182927" y="837648"/>
                      <a:pt x="190500" y="850900"/>
                    </a:cubicBezTo>
                    <a:cubicBezTo>
                      <a:pt x="199893" y="867338"/>
                      <a:pt x="205398" y="885948"/>
                      <a:pt x="215900" y="901700"/>
                    </a:cubicBezTo>
                    <a:cubicBezTo>
                      <a:pt x="285858" y="1006637"/>
                      <a:pt x="301740" y="1012940"/>
                      <a:pt x="393700" y="1104900"/>
                    </a:cubicBezTo>
                    <a:cubicBezTo>
                      <a:pt x="426489" y="1137689"/>
                      <a:pt x="454491" y="1170481"/>
                      <a:pt x="495300" y="1193800"/>
                    </a:cubicBezTo>
                    <a:cubicBezTo>
                      <a:pt x="506923" y="1200442"/>
                      <a:pt x="521213" y="1200960"/>
                      <a:pt x="533400" y="1206500"/>
                    </a:cubicBezTo>
                    <a:cubicBezTo>
                      <a:pt x="567870" y="1222168"/>
                      <a:pt x="600530" y="1241632"/>
                      <a:pt x="635000" y="1257300"/>
                    </a:cubicBezTo>
                    <a:cubicBezTo>
                      <a:pt x="647187" y="1262840"/>
                      <a:pt x="660795" y="1264727"/>
                      <a:pt x="673100" y="1270000"/>
                    </a:cubicBezTo>
                    <a:cubicBezTo>
                      <a:pt x="690501" y="1277458"/>
                      <a:pt x="705766" y="1289960"/>
                      <a:pt x="723900" y="1295400"/>
                    </a:cubicBezTo>
                    <a:cubicBezTo>
                      <a:pt x="748564" y="1302799"/>
                      <a:pt x="774700" y="1303867"/>
                      <a:pt x="800100" y="1308100"/>
                    </a:cubicBezTo>
                    <a:cubicBezTo>
                      <a:pt x="812800" y="1316567"/>
                      <a:pt x="823908" y="1328141"/>
                      <a:pt x="838200" y="1333500"/>
                    </a:cubicBezTo>
                    <a:cubicBezTo>
                      <a:pt x="858411" y="1341079"/>
                      <a:pt x="880759" y="1340965"/>
                      <a:pt x="901700" y="1346200"/>
                    </a:cubicBezTo>
                    <a:cubicBezTo>
                      <a:pt x="914687" y="1349447"/>
                      <a:pt x="926629" y="1356505"/>
                      <a:pt x="939800" y="1358900"/>
                    </a:cubicBezTo>
                    <a:cubicBezTo>
                      <a:pt x="1052901" y="1379464"/>
                      <a:pt x="1014205" y="1361626"/>
                      <a:pt x="1104900" y="1384300"/>
                    </a:cubicBezTo>
                    <a:cubicBezTo>
                      <a:pt x="1193675" y="1406494"/>
                      <a:pt x="1084761" y="1386054"/>
                      <a:pt x="1193800" y="1422400"/>
                    </a:cubicBezTo>
                    <a:cubicBezTo>
                      <a:pt x="1214278" y="1429226"/>
                      <a:pt x="1235965" y="1431818"/>
                      <a:pt x="1257300" y="1435100"/>
                    </a:cubicBezTo>
                    <a:cubicBezTo>
                      <a:pt x="1387885" y="1455190"/>
                      <a:pt x="1357144" y="1443372"/>
                      <a:pt x="1511300" y="1460500"/>
                    </a:cubicBezTo>
                    <a:cubicBezTo>
                      <a:pt x="1634009" y="1474134"/>
                      <a:pt x="1554370" y="1480650"/>
                      <a:pt x="1714500" y="1485900"/>
                    </a:cubicBezTo>
                    <a:cubicBezTo>
                      <a:pt x="1930326" y="1492976"/>
                      <a:pt x="2146300" y="1494367"/>
                      <a:pt x="2362200" y="1498600"/>
                    </a:cubicBezTo>
                    <a:cubicBezTo>
                      <a:pt x="2667000" y="1494367"/>
                      <a:pt x="2971990" y="1497467"/>
                      <a:pt x="3276600" y="1485900"/>
                    </a:cubicBezTo>
                    <a:cubicBezTo>
                      <a:pt x="3307397" y="1484730"/>
                      <a:pt x="3334991" y="1464858"/>
                      <a:pt x="3365500" y="1460500"/>
                    </a:cubicBezTo>
                    <a:cubicBezTo>
                      <a:pt x="3424320" y="1452097"/>
                      <a:pt x="3484150" y="1453433"/>
                      <a:pt x="3543300" y="1447800"/>
                    </a:cubicBezTo>
                    <a:cubicBezTo>
                      <a:pt x="3573099" y="1444962"/>
                      <a:pt x="3602632" y="1439769"/>
                      <a:pt x="3632200" y="1435100"/>
                    </a:cubicBezTo>
                    <a:cubicBezTo>
                      <a:pt x="3683071" y="1427068"/>
                      <a:pt x="3733144" y="1411844"/>
                      <a:pt x="3784600" y="1409700"/>
                    </a:cubicBezTo>
                    <a:cubicBezTo>
                      <a:pt x="4152986" y="1394351"/>
                      <a:pt x="3987937" y="1403764"/>
                      <a:pt x="4279900" y="1384300"/>
                    </a:cubicBezTo>
                    <a:lnTo>
                      <a:pt x="4356100" y="1371600"/>
                    </a:lnTo>
                    <a:cubicBezTo>
                      <a:pt x="4377338" y="1367739"/>
                      <a:pt x="4398204" y="1361753"/>
                      <a:pt x="4419600" y="1358900"/>
                    </a:cubicBezTo>
                    <a:cubicBezTo>
                      <a:pt x="4461771" y="1353277"/>
                      <a:pt x="4504267" y="1350433"/>
                      <a:pt x="4546600" y="1346200"/>
                    </a:cubicBezTo>
                    <a:cubicBezTo>
                      <a:pt x="4586582" y="1332873"/>
                      <a:pt x="4590849" y="1330368"/>
                      <a:pt x="4635500" y="1320800"/>
                    </a:cubicBezTo>
                    <a:cubicBezTo>
                      <a:pt x="4677713" y="1311754"/>
                      <a:pt x="4720617" y="1305871"/>
                      <a:pt x="4762500" y="1295400"/>
                    </a:cubicBezTo>
                    <a:cubicBezTo>
                      <a:pt x="4779433" y="1291167"/>
                      <a:pt x="4796261" y="1286486"/>
                      <a:pt x="4813300" y="1282700"/>
                    </a:cubicBezTo>
                    <a:cubicBezTo>
                      <a:pt x="4834372" y="1278017"/>
                      <a:pt x="4855859" y="1275235"/>
                      <a:pt x="4876800" y="1270000"/>
                    </a:cubicBezTo>
                    <a:cubicBezTo>
                      <a:pt x="4889787" y="1266753"/>
                      <a:pt x="4901695" y="1259501"/>
                      <a:pt x="4914900" y="1257300"/>
                    </a:cubicBezTo>
                    <a:cubicBezTo>
                      <a:pt x="4952713" y="1250998"/>
                      <a:pt x="4991162" y="1249355"/>
                      <a:pt x="5029200" y="1244600"/>
                    </a:cubicBezTo>
                    <a:cubicBezTo>
                      <a:pt x="5058903" y="1240887"/>
                      <a:pt x="5088467" y="1236133"/>
                      <a:pt x="5118100" y="1231900"/>
                    </a:cubicBezTo>
                    <a:cubicBezTo>
                      <a:pt x="5130800" y="1227667"/>
                      <a:pt x="5143073" y="1221825"/>
                      <a:pt x="5156200" y="1219200"/>
                    </a:cubicBezTo>
                    <a:cubicBezTo>
                      <a:pt x="5173698" y="1215700"/>
                      <a:pt x="5323566" y="1193233"/>
                      <a:pt x="5372100" y="1181100"/>
                    </a:cubicBezTo>
                    <a:cubicBezTo>
                      <a:pt x="5385087" y="1177853"/>
                      <a:pt x="5397328" y="1172078"/>
                      <a:pt x="5410200" y="1168400"/>
                    </a:cubicBezTo>
                    <a:cubicBezTo>
                      <a:pt x="5426983" y="1163605"/>
                      <a:pt x="5444282" y="1160716"/>
                      <a:pt x="5461000" y="1155700"/>
                    </a:cubicBezTo>
                    <a:cubicBezTo>
                      <a:pt x="5486645" y="1148007"/>
                      <a:pt x="5514242" y="1144075"/>
                      <a:pt x="5537200" y="1130300"/>
                    </a:cubicBezTo>
                    <a:cubicBezTo>
                      <a:pt x="5619210" y="1081094"/>
                      <a:pt x="5576495" y="1097041"/>
                      <a:pt x="5664200" y="1079500"/>
                    </a:cubicBezTo>
                    <a:cubicBezTo>
                      <a:pt x="5676900" y="1066800"/>
                      <a:pt x="5687356" y="1051363"/>
                      <a:pt x="5702300" y="1041400"/>
                    </a:cubicBezTo>
                    <a:cubicBezTo>
                      <a:pt x="5790565" y="982556"/>
                      <a:pt x="5688574" y="1083234"/>
                      <a:pt x="5778500" y="1003300"/>
                    </a:cubicBezTo>
                    <a:cubicBezTo>
                      <a:pt x="5805348" y="979435"/>
                      <a:pt x="5822571" y="943164"/>
                      <a:pt x="5854700" y="927100"/>
                    </a:cubicBezTo>
                    <a:cubicBezTo>
                      <a:pt x="5871633" y="918633"/>
                      <a:pt x="5889062" y="911093"/>
                      <a:pt x="5905500" y="901700"/>
                    </a:cubicBezTo>
                    <a:cubicBezTo>
                      <a:pt x="5937286" y="883536"/>
                      <a:pt x="5957821" y="866855"/>
                      <a:pt x="5981700" y="838200"/>
                    </a:cubicBezTo>
                    <a:cubicBezTo>
                      <a:pt x="5991471" y="826474"/>
                      <a:pt x="5997329" y="811826"/>
                      <a:pt x="6007100" y="800100"/>
                    </a:cubicBezTo>
                    <a:cubicBezTo>
                      <a:pt x="6018598" y="786302"/>
                      <a:pt x="6034173" y="776177"/>
                      <a:pt x="6045200" y="762000"/>
                    </a:cubicBezTo>
                    <a:cubicBezTo>
                      <a:pt x="6063942" y="737903"/>
                      <a:pt x="6096000" y="685800"/>
                      <a:pt x="6096000" y="685800"/>
                    </a:cubicBezTo>
                    <a:cubicBezTo>
                      <a:pt x="6122431" y="580074"/>
                      <a:pt x="6090247" y="684605"/>
                      <a:pt x="6134100" y="596900"/>
                    </a:cubicBezTo>
                    <a:cubicBezTo>
                      <a:pt x="6144250" y="576600"/>
                      <a:pt x="6154075" y="526989"/>
                      <a:pt x="6159500" y="508000"/>
                    </a:cubicBezTo>
                    <a:cubicBezTo>
                      <a:pt x="6163178" y="495128"/>
                      <a:pt x="6167967" y="482600"/>
                      <a:pt x="6172200" y="469900"/>
                    </a:cubicBezTo>
                    <a:cubicBezTo>
                      <a:pt x="6167967" y="427567"/>
                      <a:pt x="6167340" y="384716"/>
                      <a:pt x="6159500" y="342900"/>
                    </a:cubicBezTo>
                    <a:cubicBezTo>
                      <a:pt x="6154566" y="316585"/>
                      <a:pt x="6142567" y="292100"/>
                      <a:pt x="6134100" y="266700"/>
                    </a:cubicBezTo>
                    <a:cubicBezTo>
                      <a:pt x="6120061" y="224584"/>
                      <a:pt x="6121400" y="241987"/>
                      <a:pt x="6121400" y="215900"/>
                    </a:cubicBezTo>
                  </a:path>
                </a:pathLst>
              </a:custGeom>
              <a:noFill/>
              <a:ln w="38100">
                <a:headEnd type="oval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53"/>
              <p:cNvSpPr txBox="1"/>
              <p:nvPr/>
            </p:nvSpPr>
            <p:spPr>
              <a:xfrm>
                <a:off x="2112209" y="3456561"/>
                <a:ext cx="719891" cy="32764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b="1" i="1" dirty="0">
                    <a:solidFill>
                      <a:srgbClr val="0070C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12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52" name="TextBox 53"/>
            <p:cNvSpPr txBox="1"/>
            <p:nvPr/>
          </p:nvSpPr>
          <p:spPr>
            <a:xfrm>
              <a:off x="7353579" y="4962672"/>
              <a:ext cx="444190" cy="4262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i="1" kern="1200" dirty="0">
                  <a:solidFill>
                    <a:schemeClr val="accent6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sz="1200" b="1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3" name="TextBox 53"/>
            <p:cNvSpPr txBox="1"/>
            <p:nvPr/>
          </p:nvSpPr>
          <p:spPr>
            <a:xfrm>
              <a:off x="9882493" y="4962672"/>
              <a:ext cx="444190" cy="4262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i="1" kern="1200" dirty="0">
                  <a:solidFill>
                    <a:schemeClr val="accent6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1200" b="1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602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89021" y="385362"/>
            <a:ext cx="72527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List with three elements in it</a:t>
            </a:r>
          </a:p>
        </p:txBody>
      </p:sp>
      <p:sp>
        <p:nvSpPr>
          <p:cNvPr id="4" name="Rectangle 3"/>
          <p:cNvSpPr/>
          <p:nvPr/>
        </p:nvSpPr>
        <p:spPr>
          <a:xfrm>
            <a:off x="1382692" y="3355708"/>
            <a:ext cx="1160046" cy="539267"/>
          </a:xfrm>
          <a:prstGeom prst="rect">
            <a:avLst/>
          </a:prstGeom>
          <a:solidFill>
            <a:schemeClr val="accent2">
              <a:lumMod val="60000"/>
              <a:lumOff val="40000"/>
              <a:alpha val="28000"/>
            </a:schemeClr>
          </a:solidFill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82692" y="5007113"/>
            <a:ext cx="1160046" cy="539267"/>
          </a:xfrm>
          <a:prstGeom prst="rect">
            <a:avLst/>
          </a:prstGeom>
          <a:solidFill>
            <a:schemeClr val="accent2">
              <a:lumMod val="60000"/>
              <a:lumOff val="40000"/>
              <a:alpha val="28000"/>
            </a:schemeClr>
          </a:solidFill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82692" y="4456645"/>
            <a:ext cx="1160046" cy="539267"/>
          </a:xfrm>
          <a:prstGeom prst="rect">
            <a:avLst/>
          </a:prstGeom>
          <a:solidFill>
            <a:schemeClr val="accent2">
              <a:lumMod val="60000"/>
              <a:lumOff val="40000"/>
              <a:alpha val="28000"/>
            </a:schemeClr>
          </a:solidFill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82692" y="3906176"/>
            <a:ext cx="1160046" cy="539267"/>
          </a:xfrm>
          <a:prstGeom prst="rect">
            <a:avLst/>
          </a:prstGeom>
          <a:solidFill>
            <a:schemeClr val="accent2">
              <a:lumMod val="60000"/>
              <a:lumOff val="40000"/>
              <a:alpha val="28000"/>
            </a:schemeClr>
          </a:solidFill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6374" y="2149220"/>
            <a:ext cx="1160046" cy="539267"/>
          </a:xfrm>
          <a:prstGeom prst="rect">
            <a:avLst/>
          </a:prstGeom>
          <a:solidFill>
            <a:schemeClr val="accent2">
              <a:lumMod val="60000"/>
              <a:lumOff val="40000"/>
              <a:alpha val="28000"/>
            </a:schemeClr>
          </a:solidFill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9" name="TextBox 43"/>
          <p:cNvSpPr txBox="1"/>
          <p:nvPr/>
        </p:nvSpPr>
        <p:spPr>
          <a:xfrm>
            <a:off x="801500" y="1630896"/>
            <a:ext cx="700370" cy="3915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kern="120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aList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TextBox 42"/>
          <p:cNvSpPr txBox="1"/>
          <p:nvPr/>
        </p:nvSpPr>
        <p:spPr>
          <a:xfrm>
            <a:off x="158299" y="3942210"/>
            <a:ext cx="1224394" cy="3915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US" sz="1600" b="1" kern="12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TextBox 41"/>
          <p:cNvSpPr txBox="1"/>
          <p:nvPr/>
        </p:nvSpPr>
        <p:spPr>
          <a:xfrm>
            <a:off x="86953" y="4495319"/>
            <a:ext cx="1295739" cy="3915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US" sz="1600" b="1" kern="120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getRoot</a:t>
            </a:r>
            <a:r>
              <a:rPr lang="en-US" sz="1600" b="1" kern="12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TextBox 92"/>
          <p:cNvSpPr txBox="1"/>
          <p:nvPr/>
        </p:nvSpPr>
        <p:spPr>
          <a:xfrm>
            <a:off x="310055" y="5048428"/>
            <a:ext cx="996167" cy="3915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US" sz="1600" b="1" kern="120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numElts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895826" y="3280106"/>
            <a:ext cx="1699617" cy="1641232"/>
            <a:chOff x="3597190" y="1949046"/>
            <a:chExt cx="1847358" cy="1373195"/>
          </a:xfrm>
        </p:grpSpPr>
        <p:sp>
          <p:nvSpPr>
            <p:cNvPr id="15" name="Rectangle 14"/>
            <p:cNvSpPr/>
            <p:nvPr/>
          </p:nvSpPr>
          <p:spPr>
            <a:xfrm>
              <a:off x="4183664" y="1949046"/>
              <a:ext cx="1260884" cy="451197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28000"/>
              </a:schemeClr>
            </a:solidFill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183664" y="2413130"/>
              <a:ext cx="1260884" cy="451197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28000"/>
              </a:schemeClr>
            </a:solidFill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183664" y="2871044"/>
              <a:ext cx="1260884" cy="451197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28000"/>
              </a:schemeClr>
            </a:solidFill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TextBox 53"/>
            <p:cNvSpPr txBox="1"/>
            <p:nvPr/>
          </p:nvSpPr>
          <p:spPr>
            <a:xfrm>
              <a:off x="4366404" y="2012301"/>
              <a:ext cx="719891" cy="32764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i="1" kern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" name="TextBox 43"/>
            <p:cNvSpPr txBox="1"/>
            <p:nvPr/>
          </p:nvSpPr>
          <p:spPr>
            <a:xfrm>
              <a:off x="3597190" y="2001521"/>
              <a:ext cx="611308" cy="32764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" name="TextBox 43"/>
            <p:cNvSpPr txBox="1"/>
            <p:nvPr/>
          </p:nvSpPr>
          <p:spPr>
            <a:xfrm>
              <a:off x="3637048" y="2459435"/>
              <a:ext cx="611308" cy="32764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next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2" name="TextBox 43"/>
            <p:cNvSpPr txBox="1"/>
            <p:nvPr/>
          </p:nvSpPr>
          <p:spPr>
            <a:xfrm>
              <a:off x="3623541" y="2895818"/>
              <a:ext cx="611308" cy="32764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kern="1200" dirty="0" err="1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prev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098343" y="3245683"/>
            <a:ext cx="1699617" cy="1641232"/>
            <a:chOff x="3597190" y="1949046"/>
            <a:chExt cx="1847358" cy="1373195"/>
          </a:xfrm>
        </p:grpSpPr>
        <p:sp>
          <p:nvSpPr>
            <p:cNvPr id="25" name="Rectangle 24"/>
            <p:cNvSpPr/>
            <p:nvPr/>
          </p:nvSpPr>
          <p:spPr>
            <a:xfrm>
              <a:off x="4183664" y="1949046"/>
              <a:ext cx="1260884" cy="451197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83664" y="2413130"/>
              <a:ext cx="1260884" cy="451197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183664" y="2871044"/>
              <a:ext cx="1260884" cy="451197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TextBox 53"/>
            <p:cNvSpPr txBox="1"/>
            <p:nvPr/>
          </p:nvSpPr>
          <p:spPr>
            <a:xfrm>
              <a:off x="4366404" y="2012301"/>
              <a:ext cx="719891" cy="32764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i="1" kern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12.5</a:t>
              </a:r>
              <a:endPara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9" name="TextBox 43"/>
            <p:cNvSpPr txBox="1"/>
            <p:nvPr/>
          </p:nvSpPr>
          <p:spPr>
            <a:xfrm>
              <a:off x="3597190" y="2001521"/>
              <a:ext cx="611308" cy="32764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0" name="TextBox 43"/>
            <p:cNvSpPr txBox="1"/>
            <p:nvPr/>
          </p:nvSpPr>
          <p:spPr>
            <a:xfrm>
              <a:off x="3637048" y="2459435"/>
              <a:ext cx="611308" cy="32764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next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1" name="TextBox 43"/>
            <p:cNvSpPr txBox="1"/>
            <p:nvPr/>
          </p:nvSpPr>
          <p:spPr>
            <a:xfrm>
              <a:off x="3623541" y="2895818"/>
              <a:ext cx="611308" cy="32764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kern="1200" dirty="0" err="1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prev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33" name="Freeform 32"/>
          <p:cNvSpPr/>
          <p:nvPr/>
        </p:nvSpPr>
        <p:spPr>
          <a:xfrm>
            <a:off x="1501870" y="2392621"/>
            <a:ext cx="958793" cy="910737"/>
          </a:xfrm>
          <a:custGeom>
            <a:avLst/>
            <a:gdLst>
              <a:gd name="connsiteX0" fmla="*/ 76937 w 1042137"/>
              <a:gd name="connsiteY0" fmla="*/ 38100 h 762000"/>
              <a:gd name="connsiteX1" fmla="*/ 153137 w 1042137"/>
              <a:gd name="connsiteY1" fmla="*/ 25400 h 762000"/>
              <a:gd name="connsiteX2" fmla="*/ 343637 w 1042137"/>
              <a:gd name="connsiteY2" fmla="*/ 0 h 762000"/>
              <a:gd name="connsiteX3" fmla="*/ 838937 w 1042137"/>
              <a:gd name="connsiteY3" fmla="*/ 25400 h 762000"/>
              <a:gd name="connsiteX4" fmla="*/ 915137 w 1042137"/>
              <a:gd name="connsiteY4" fmla="*/ 50800 h 762000"/>
              <a:gd name="connsiteX5" fmla="*/ 953237 w 1042137"/>
              <a:gd name="connsiteY5" fmla="*/ 63500 h 762000"/>
              <a:gd name="connsiteX6" fmla="*/ 991337 w 1042137"/>
              <a:gd name="connsiteY6" fmla="*/ 76200 h 762000"/>
              <a:gd name="connsiteX7" fmla="*/ 1016737 w 1042137"/>
              <a:gd name="connsiteY7" fmla="*/ 114300 h 762000"/>
              <a:gd name="connsiteX8" fmla="*/ 1042137 w 1042137"/>
              <a:gd name="connsiteY8" fmla="*/ 190500 h 762000"/>
              <a:gd name="connsiteX9" fmla="*/ 1029437 w 1042137"/>
              <a:gd name="connsiteY9" fmla="*/ 304800 h 762000"/>
              <a:gd name="connsiteX10" fmla="*/ 965937 w 1042137"/>
              <a:gd name="connsiteY10" fmla="*/ 368300 h 762000"/>
              <a:gd name="connsiteX11" fmla="*/ 927837 w 1042137"/>
              <a:gd name="connsiteY11" fmla="*/ 406400 h 762000"/>
              <a:gd name="connsiteX12" fmla="*/ 889737 w 1042137"/>
              <a:gd name="connsiteY12" fmla="*/ 419100 h 762000"/>
              <a:gd name="connsiteX13" fmla="*/ 838937 w 1042137"/>
              <a:gd name="connsiteY13" fmla="*/ 444500 h 762000"/>
              <a:gd name="connsiteX14" fmla="*/ 584937 w 1042137"/>
              <a:gd name="connsiteY14" fmla="*/ 482600 h 762000"/>
              <a:gd name="connsiteX15" fmla="*/ 369037 w 1042137"/>
              <a:gd name="connsiteY15" fmla="*/ 495300 h 762000"/>
              <a:gd name="connsiteX16" fmla="*/ 216637 w 1042137"/>
              <a:gd name="connsiteY16" fmla="*/ 533400 h 762000"/>
              <a:gd name="connsiteX17" fmla="*/ 178537 w 1042137"/>
              <a:gd name="connsiteY17" fmla="*/ 558800 h 762000"/>
              <a:gd name="connsiteX18" fmla="*/ 102337 w 1042137"/>
              <a:gd name="connsiteY18" fmla="*/ 584200 h 762000"/>
              <a:gd name="connsiteX19" fmla="*/ 64237 w 1042137"/>
              <a:gd name="connsiteY19" fmla="*/ 622300 h 762000"/>
              <a:gd name="connsiteX20" fmla="*/ 737 w 1042137"/>
              <a:gd name="connsiteY20" fmla="*/ 736600 h 762000"/>
              <a:gd name="connsiteX21" fmla="*/ 737 w 1042137"/>
              <a:gd name="connsiteY21" fmla="*/ 7620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2137" h="762000">
                <a:moveTo>
                  <a:pt x="76937" y="38100"/>
                </a:moveTo>
                <a:cubicBezTo>
                  <a:pt x="102337" y="33867"/>
                  <a:pt x="127544" y="28244"/>
                  <a:pt x="153137" y="25400"/>
                </a:cubicBezTo>
                <a:cubicBezTo>
                  <a:pt x="339595" y="4682"/>
                  <a:pt x="251736" y="30634"/>
                  <a:pt x="343637" y="0"/>
                </a:cubicBezTo>
                <a:cubicBezTo>
                  <a:pt x="360768" y="714"/>
                  <a:pt x="766805" y="15095"/>
                  <a:pt x="838937" y="25400"/>
                </a:cubicBezTo>
                <a:cubicBezTo>
                  <a:pt x="865442" y="29186"/>
                  <a:pt x="889737" y="42333"/>
                  <a:pt x="915137" y="50800"/>
                </a:cubicBezTo>
                <a:lnTo>
                  <a:pt x="953237" y="63500"/>
                </a:lnTo>
                <a:lnTo>
                  <a:pt x="991337" y="76200"/>
                </a:lnTo>
                <a:cubicBezTo>
                  <a:pt x="999804" y="88900"/>
                  <a:pt x="1010538" y="100352"/>
                  <a:pt x="1016737" y="114300"/>
                </a:cubicBezTo>
                <a:cubicBezTo>
                  <a:pt x="1027611" y="138766"/>
                  <a:pt x="1042137" y="190500"/>
                  <a:pt x="1042137" y="190500"/>
                </a:cubicBezTo>
                <a:cubicBezTo>
                  <a:pt x="1037904" y="228600"/>
                  <a:pt x="1038734" y="267610"/>
                  <a:pt x="1029437" y="304800"/>
                </a:cubicBezTo>
                <a:cubicBezTo>
                  <a:pt x="1019633" y="344014"/>
                  <a:pt x="992674" y="346019"/>
                  <a:pt x="965937" y="368300"/>
                </a:cubicBezTo>
                <a:cubicBezTo>
                  <a:pt x="952139" y="379798"/>
                  <a:pt x="942781" y="396437"/>
                  <a:pt x="927837" y="406400"/>
                </a:cubicBezTo>
                <a:cubicBezTo>
                  <a:pt x="916698" y="413826"/>
                  <a:pt x="902042" y="413827"/>
                  <a:pt x="889737" y="419100"/>
                </a:cubicBezTo>
                <a:cubicBezTo>
                  <a:pt x="872336" y="426558"/>
                  <a:pt x="856515" y="437469"/>
                  <a:pt x="838937" y="444500"/>
                </a:cubicBezTo>
                <a:cubicBezTo>
                  <a:pt x="734611" y="486230"/>
                  <a:pt x="726766" y="473450"/>
                  <a:pt x="584937" y="482600"/>
                </a:cubicBezTo>
                <a:lnTo>
                  <a:pt x="369037" y="495300"/>
                </a:lnTo>
                <a:cubicBezTo>
                  <a:pt x="330949" y="501648"/>
                  <a:pt x="250180" y="511038"/>
                  <a:pt x="216637" y="533400"/>
                </a:cubicBezTo>
                <a:cubicBezTo>
                  <a:pt x="203937" y="541867"/>
                  <a:pt x="192485" y="552601"/>
                  <a:pt x="178537" y="558800"/>
                </a:cubicBezTo>
                <a:cubicBezTo>
                  <a:pt x="154071" y="569674"/>
                  <a:pt x="102337" y="584200"/>
                  <a:pt x="102337" y="584200"/>
                </a:cubicBezTo>
                <a:cubicBezTo>
                  <a:pt x="89637" y="596900"/>
                  <a:pt x="75264" y="608123"/>
                  <a:pt x="64237" y="622300"/>
                </a:cubicBezTo>
                <a:cubicBezTo>
                  <a:pt x="36818" y="657553"/>
                  <a:pt x="9581" y="692381"/>
                  <a:pt x="737" y="736600"/>
                </a:cubicBezTo>
                <a:cubicBezTo>
                  <a:pt x="-923" y="744902"/>
                  <a:pt x="737" y="753533"/>
                  <a:pt x="737" y="762000"/>
                </a:cubicBezTo>
              </a:path>
            </a:pathLst>
          </a:custGeom>
          <a:noFill/>
          <a:ln w="38100"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2191923" y="2969421"/>
            <a:ext cx="1367066" cy="713410"/>
          </a:xfrm>
          <a:custGeom>
            <a:avLst/>
            <a:gdLst>
              <a:gd name="connsiteX0" fmla="*/ 0 w 1485900"/>
              <a:gd name="connsiteY0" fmla="*/ 596900 h 596900"/>
              <a:gd name="connsiteX1" fmla="*/ 165100 w 1485900"/>
              <a:gd name="connsiteY1" fmla="*/ 571500 h 596900"/>
              <a:gd name="connsiteX2" fmla="*/ 241300 w 1485900"/>
              <a:gd name="connsiteY2" fmla="*/ 546100 h 596900"/>
              <a:gd name="connsiteX3" fmla="*/ 279400 w 1485900"/>
              <a:gd name="connsiteY3" fmla="*/ 533400 h 596900"/>
              <a:gd name="connsiteX4" fmla="*/ 317500 w 1485900"/>
              <a:gd name="connsiteY4" fmla="*/ 508000 h 596900"/>
              <a:gd name="connsiteX5" fmla="*/ 355600 w 1485900"/>
              <a:gd name="connsiteY5" fmla="*/ 495300 h 596900"/>
              <a:gd name="connsiteX6" fmla="*/ 431800 w 1485900"/>
              <a:gd name="connsiteY6" fmla="*/ 431800 h 596900"/>
              <a:gd name="connsiteX7" fmla="*/ 469900 w 1485900"/>
              <a:gd name="connsiteY7" fmla="*/ 406400 h 596900"/>
              <a:gd name="connsiteX8" fmla="*/ 495300 w 1485900"/>
              <a:gd name="connsiteY8" fmla="*/ 368300 h 596900"/>
              <a:gd name="connsiteX9" fmla="*/ 533400 w 1485900"/>
              <a:gd name="connsiteY9" fmla="*/ 317500 h 596900"/>
              <a:gd name="connsiteX10" fmla="*/ 558800 w 1485900"/>
              <a:gd name="connsiteY10" fmla="*/ 266700 h 596900"/>
              <a:gd name="connsiteX11" fmla="*/ 584200 w 1485900"/>
              <a:gd name="connsiteY11" fmla="*/ 228600 h 596900"/>
              <a:gd name="connsiteX12" fmla="*/ 596900 w 1485900"/>
              <a:gd name="connsiteY12" fmla="*/ 190500 h 596900"/>
              <a:gd name="connsiteX13" fmla="*/ 622300 w 1485900"/>
              <a:gd name="connsiteY13" fmla="*/ 152400 h 596900"/>
              <a:gd name="connsiteX14" fmla="*/ 635000 w 1485900"/>
              <a:gd name="connsiteY14" fmla="*/ 114300 h 596900"/>
              <a:gd name="connsiteX15" fmla="*/ 698500 w 1485900"/>
              <a:gd name="connsiteY15" fmla="*/ 38100 h 596900"/>
              <a:gd name="connsiteX16" fmla="*/ 736600 w 1485900"/>
              <a:gd name="connsiteY16" fmla="*/ 12700 h 596900"/>
              <a:gd name="connsiteX17" fmla="*/ 774700 w 1485900"/>
              <a:gd name="connsiteY17" fmla="*/ 0 h 596900"/>
              <a:gd name="connsiteX18" fmla="*/ 1181100 w 1485900"/>
              <a:gd name="connsiteY18" fmla="*/ 25400 h 596900"/>
              <a:gd name="connsiteX19" fmla="*/ 1270000 w 1485900"/>
              <a:gd name="connsiteY19" fmla="*/ 50800 h 596900"/>
              <a:gd name="connsiteX20" fmla="*/ 1384300 w 1485900"/>
              <a:gd name="connsiteY20" fmla="*/ 139700 h 596900"/>
              <a:gd name="connsiteX21" fmla="*/ 1447800 w 1485900"/>
              <a:gd name="connsiteY21" fmla="*/ 203200 h 596900"/>
              <a:gd name="connsiteX22" fmla="*/ 1485900 w 1485900"/>
              <a:gd name="connsiteY22" fmla="*/ 25400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485900" h="596900">
                <a:moveTo>
                  <a:pt x="0" y="596900"/>
                </a:moveTo>
                <a:cubicBezTo>
                  <a:pt x="47539" y="590958"/>
                  <a:pt x="115870" y="584926"/>
                  <a:pt x="165100" y="571500"/>
                </a:cubicBezTo>
                <a:cubicBezTo>
                  <a:pt x="190931" y="564455"/>
                  <a:pt x="215900" y="554567"/>
                  <a:pt x="241300" y="546100"/>
                </a:cubicBezTo>
                <a:cubicBezTo>
                  <a:pt x="254000" y="541867"/>
                  <a:pt x="268261" y="540826"/>
                  <a:pt x="279400" y="533400"/>
                </a:cubicBezTo>
                <a:cubicBezTo>
                  <a:pt x="292100" y="524933"/>
                  <a:pt x="303848" y="514826"/>
                  <a:pt x="317500" y="508000"/>
                </a:cubicBezTo>
                <a:cubicBezTo>
                  <a:pt x="329474" y="502013"/>
                  <a:pt x="343626" y="501287"/>
                  <a:pt x="355600" y="495300"/>
                </a:cubicBezTo>
                <a:cubicBezTo>
                  <a:pt x="402898" y="471651"/>
                  <a:pt x="389669" y="466909"/>
                  <a:pt x="431800" y="431800"/>
                </a:cubicBezTo>
                <a:cubicBezTo>
                  <a:pt x="443526" y="422029"/>
                  <a:pt x="457200" y="414867"/>
                  <a:pt x="469900" y="406400"/>
                </a:cubicBezTo>
                <a:cubicBezTo>
                  <a:pt x="478367" y="393700"/>
                  <a:pt x="486428" y="380720"/>
                  <a:pt x="495300" y="368300"/>
                </a:cubicBezTo>
                <a:cubicBezTo>
                  <a:pt x="507603" y="351076"/>
                  <a:pt x="522182" y="335449"/>
                  <a:pt x="533400" y="317500"/>
                </a:cubicBezTo>
                <a:cubicBezTo>
                  <a:pt x="543434" y="301446"/>
                  <a:pt x="549407" y="283138"/>
                  <a:pt x="558800" y="266700"/>
                </a:cubicBezTo>
                <a:cubicBezTo>
                  <a:pt x="566373" y="253448"/>
                  <a:pt x="577374" y="242252"/>
                  <a:pt x="584200" y="228600"/>
                </a:cubicBezTo>
                <a:cubicBezTo>
                  <a:pt x="590187" y="216626"/>
                  <a:pt x="590913" y="202474"/>
                  <a:pt x="596900" y="190500"/>
                </a:cubicBezTo>
                <a:cubicBezTo>
                  <a:pt x="603726" y="176848"/>
                  <a:pt x="615474" y="166052"/>
                  <a:pt x="622300" y="152400"/>
                </a:cubicBezTo>
                <a:cubicBezTo>
                  <a:pt x="628287" y="140426"/>
                  <a:pt x="629013" y="126274"/>
                  <a:pt x="635000" y="114300"/>
                </a:cubicBezTo>
                <a:cubicBezTo>
                  <a:pt x="649271" y="85757"/>
                  <a:pt x="674425" y="58162"/>
                  <a:pt x="698500" y="38100"/>
                </a:cubicBezTo>
                <a:cubicBezTo>
                  <a:pt x="710226" y="28329"/>
                  <a:pt x="722948" y="19526"/>
                  <a:pt x="736600" y="12700"/>
                </a:cubicBezTo>
                <a:cubicBezTo>
                  <a:pt x="748574" y="6713"/>
                  <a:pt x="762000" y="4233"/>
                  <a:pt x="774700" y="0"/>
                </a:cubicBezTo>
                <a:cubicBezTo>
                  <a:pt x="967471" y="7414"/>
                  <a:pt x="1034394" y="-3941"/>
                  <a:pt x="1181100" y="25400"/>
                </a:cubicBezTo>
                <a:cubicBezTo>
                  <a:pt x="1191376" y="27455"/>
                  <a:pt x="1256383" y="43235"/>
                  <a:pt x="1270000" y="50800"/>
                </a:cubicBezTo>
                <a:cubicBezTo>
                  <a:pt x="1313946" y="75215"/>
                  <a:pt x="1352383" y="101400"/>
                  <a:pt x="1384300" y="139700"/>
                </a:cubicBezTo>
                <a:cubicBezTo>
                  <a:pt x="1437217" y="203200"/>
                  <a:pt x="1377950" y="156633"/>
                  <a:pt x="1447800" y="203200"/>
                </a:cubicBezTo>
                <a:cubicBezTo>
                  <a:pt x="1463493" y="250280"/>
                  <a:pt x="1448526" y="235313"/>
                  <a:pt x="1485900" y="254000"/>
                </a:cubicBezTo>
              </a:path>
            </a:pathLst>
          </a:custGeom>
          <a:noFill/>
          <a:ln w="38100"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4396566" y="2688487"/>
            <a:ext cx="1367066" cy="1350141"/>
          </a:xfrm>
          <a:custGeom>
            <a:avLst/>
            <a:gdLst>
              <a:gd name="connsiteX0" fmla="*/ 0 w 1485900"/>
              <a:gd name="connsiteY0" fmla="*/ 596900 h 596900"/>
              <a:gd name="connsiteX1" fmla="*/ 165100 w 1485900"/>
              <a:gd name="connsiteY1" fmla="*/ 571500 h 596900"/>
              <a:gd name="connsiteX2" fmla="*/ 241300 w 1485900"/>
              <a:gd name="connsiteY2" fmla="*/ 546100 h 596900"/>
              <a:gd name="connsiteX3" fmla="*/ 279400 w 1485900"/>
              <a:gd name="connsiteY3" fmla="*/ 533400 h 596900"/>
              <a:gd name="connsiteX4" fmla="*/ 317500 w 1485900"/>
              <a:gd name="connsiteY4" fmla="*/ 508000 h 596900"/>
              <a:gd name="connsiteX5" fmla="*/ 355600 w 1485900"/>
              <a:gd name="connsiteY5" fmla="*/ 495300 h 596900"/>
              <a:gd name="connsiteX6" fmla="*/ 431800 w 1485900"/>
              <a:gd name="connsiteY6" fmla="*/ 431800 h 596900"/>
              <a:gd name="connsiteX7" fmla="*/ 469900 w 1485900"/>
              <a:gd name="connsiteY7" fmla="*/ 406400 h 596900"/>
              <a:gd name="connsiteX8" fmla="*/ 495300 w 1485900"/>
              <a:gd name="connsiteY8" fmla="*/ 368300 h 596900"/>
              <a:gd name="connsiteX9" fmla="*/ 533400 w 1485900"/>
              <a:gd name="connsiteY9" fmla="*/ 317500 h 596900"/>
              <a:gd name="connsiteX10" fmla="*/ 558800 w 1485900"/>
              <a:gd name="connsiteY10" fmla="*/ 266700 h 596900"/>
              <a:gd name="connsiteX11" fmla="*/ 584200 w 1485900"/>
              <a:gd name="connsiteY11" fmla="*/ 228600 h 596900"/>
              <a:gd name="connsiteX12" fmla="*/ 596900 w 1485900"/>
              <a:gd name="connsiteY12" fmla="*/ 190500 h 596900"/>
              <a:gd name="connsiteX13" fmla="*/ 622300 w 1485900"/>
              <a:gd name="connsiteY13" fmla="*/ 152400 h 596900"/>
              <a:gd name="connsiteX14" fmla="*/ 635000 w 1485900"/>
              <a:gd name="connsiteY14" fmla="*/ 114300 h 596900"/>
              <a:gd name="connsiteX15" fmla="*/ 698500 w 1485900"/>
              <a:gd name="connsiteY15" fmla="*/ 38100 h 596900"/>
              <a:gd name="connsiteX16" fmla="*/ 736600 w 1485900"/>
              <a:gd name="connsiteY16" fmla="*/ 12700 h 596900"/>
              <a:gd name="connsiteX17" fmla="*/ 774700 w 1485900"/>
              <a:gd name="connsiteY17" fmla="*/ 0 h 596900"/>
              <a:gd name="connsiteX18" fmla="*/ 1181100 w 1485900"/>
              <a:gd name="connsiteY18" fmla="*/ 25400 h 596900"/>
              <a:gd name="connsiteX19" fmla="*/ 1270000 w 1485900"/>
              <a:gd name="connsiteY19" fmla="*/ 50800 h 596900"/>
              <a:gd name="connsiteX20" fmla="*/ 1384300 w 1485900"/>
              <a:gd name="connsiteY20" fmla="*/ 139700 h 596900"/>
              <a:gd name="connsiteX21" fmla="*/ 1447800 w 1485900"/>
              <a:gd name="connsiteY21" fmla="*/ 203200 h 596900"/>
              <a:gd name="connsiteX22" fmla="*/ 1485900 w 1485900"/>
              <a:gd name="connsiteY22" fmla="*/ 25400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485900" h="596900">
                <a:moveTo>
                  <a:pt x="0" y="596900"/>
                </a:moveTo>
                <a:cubicBezTo>
                  <a:pt x="47539" y="590958"/>
                  <a:pt x="115870" y="584926"/>
                  <a:pt x="165100" y="571500"/>
                </a:cubicBezTo>
                <a:cubicBezTo>
                  <a:pt x="190931" y="564455"/>
                  <a:pt x="215900" y="554567"/>
                  <a:pt x="241300" y="546100"/>
                </a:cubicBezTo>
                <a:cubicBezTo>
                  <a:pt x="254000" y="541867"/>
                  <a:pt x="268261" y="540826"/>
                  <a:pt x="279400" y="533400"/>
                </a:cubicBezTo>
                <a:cubicBezTo>
                  <a:pt x="292100" y="524933"/>
                  <a:pt x="303848" y="514826"/>
                  <a:pt x="317500" y="508000"/>
                </a:cubicBezTo>
                <a:cubicBezTo>
                  <a:pt x="329474" y="502013"/>
                  <a:pt x="343626" y="501287"/>
                  <a:pt x="355600" y="495300"/>
                </a:cubicBezTo>
                <a:cubicBezTo>
                  <a:pt x="402898" y="471651"/>
                  <a:pt x="389669" y="466909"/>
                  <a:pt x="431800" y="431800"/>
                </a:cubicBezTo>
                <a:cubicBezTo>
                  <a:pt x="443526" y="422029"/>
                  <a:pt x="457200" y="414867"/>
                  <a:pt x="469900" y="406400"/>
                </a:cubicBezTo>
                <a:cubicBezTo>
                  <a:pt x="478367" y="393700"/>
                  <a:pt x="486428" y="380720"/>
                  <a:pt x="495300" y="368300"/>
                </a:cubicBezTo>
                <a:cubicBezTo>
                  <a:pt x="507603" y="351076"/>
                  <a:pt x="522182" y="335449"/>
                  <a:pt x="533400" y="317500"/>
                </a:cubicBezTo>
                <a:cubicBezTo>
                  <a:pt x="543434" y="301446"/>
                  <a:pt x="549407" y="283138"/>
                  <a:pt x="558800" y="266700"/>
                </a:cubicBezTo>
                <a:cubicBezTo>
                  <a:pt x="566373" y="253448"/>
                  <a:pt x="577374" y="242252"/>
                  <a:pt x="584200" y="228600"/>
                </a:cubicBezTo>
                <a:cubicBezTo>
                  <a:pt x="590187" y="216626"/>
                  <a:pt x="590913" y="202474"/>
                  <a:pt x="596900" y="190500"/>
                </a:cubicBezTo>
                <a:cubicBezTo>
                  <a:pt x="603726" y="176848"/>
                  <a:pt x="615474" y="166052"/>
                  <a:pt x="622300" y="152400"/>
                </a:cubicBezTo>
                <a:cubicBezTo>
                  <a:pt x="628287" y="140426"/>
                  <a:pt x="629013" y="126274"/>
                  <a:pt x="635000" y="114300"/>
                </a:cubicBezTo>
                <a:cubicBezTo>
                  <a:pt x="649271" y="85757"/>
                  <a:pt x="674425" y="58162"/>
                  <a:pt x="698500" y="38100"/>
                </a:cubicBezTo>
                <a:cubicBezTo>
                  <a:pt x="710226" y="28329"/>
                  <a:pt x="722948" y="19526"/>
                  <a:pt x="736600" y="12700"/>
                </a:cubicBezTo>
                <a:cubicBezTo>
                  <a:pt x="748574" y="6713"/>
                  <a:pt x="762000" y="4233"/>
                  <a:pt x="774700" y="0"/>
                </a:cubicBezTo>
                <a:cubicBezTo>
                  <a:pt x="967471" y="7414"/>
                  <a:pt x="1034394" y="-3941"/>
                  <a:pt x="1181100" y="25400"/>
                </a:cubicBezTo>
                <a:cubicBezTo>
                  <a:pt x="1191376" y="27455"/>
                  <a:pt x="1256383" y="43235"/>
                  <a:pt x="1270000" y="50800"/>
                </a:cubicBezTo>
                <a:cubicBezTo>
                  <a:pt x="1313946" y="75215"/>
                  <a:pt x="1352383" y="101400"/>
                  <a:pt x="1384300" y="139700"/>
                </a:cubicBezTo>
                <a:cubicBezTo>
                  <a:pt x="1437217" y="203200"/>
                  <a:pt x="1377950" y="156633"/>
                  <a:pt x="1447800" y="203200"/>
                </a:cubicBezTo>
                <a:cubicBezTo>
                  <a:pt x="1463493" y="250280"/>
                  <a:pt x="1448526" y="235313"/>
                  <a:pt x="1485900" y="254000"/>
                </a:cubicBezTo>
              </a:path>
            </a:pathLst>
          </a:custGeom>
          <a:noFill/>
          <a:ln w="38100"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4423630" y="4669462"/>
            <a:ext cx="1542331" cy="770562"/>
          </a:xfrm>
          <a:custGeom>
            <a:avLst/>
            <a:gdLst>
              <a:gd name="connsiteX0" fmla="*/ 1676400 w 1676400"/>
              <a:gd name="connsiteY0" fmla="*/ 0 h 711200"/>
              <a:gd name="connsiteX1" fmla="*/ 1612900 w 1676400"/>
              <a:gd name="connsiteY1" fmla="*/ 12700 h 711200"/>
              <a:gd name="connsiteX2" fmla="*/ 1536700 w 1676400"/>
              <a:gd name="connsiteY2" fmla="*/ 38100 h 711200"/>
              <a:gd name="connsiteX3" fmla="*/ 1511300 w 1676400"/>
              <a:gd name="connsiteY3" fmla="*/ 76200 h 711200"/>
              <a:gd name="connsiteX4" fmla="*/ 1473200 w 1676400"/>
              <a:gd name="connsiteY4" fmla="*/ 88900 h 711200"/>
              <a:gd name="connsiteX5" fmla="*/ 1447800 w 1676400"/>
              <a:gd name="connsiteY5" fmla="*/ 165100 h 711200"/>
              <a:gd name="connsiteX6" fmla="*/ 1435100 w 1676400"/>
              <a:gd name="connsiteY6" fmla="*/ 203200 h 711200"/>
              <a:gd name="connsiteX7" fmla="*/ 1422400 w 1676400"/>
              <a:gd name="connsiteY7" fmla="*/ 241300 h 711200"/>
              <a:gd name="connsiteX8" fmla="*/ 1409700 w 1676400"/>
              <a:gd name="connsiteY8" fmla="*/ 317500 h 711200"/>
              <a:gd name="connsiteX9" fmla="*/ 1371600 w 1676400"/>
              <a:gd name="connsiteY9" fmla="*/ 406400 h 711200"/>
              <a:gd name="connsiteX10" fmla="*/ 1320800 w 1676400"/>
              <a:gd name="connsiteY10" fmla="*/ 533400 h 711200"/>
              <a:gd name="connsiteX11" fmla="*/ 1282700 w 1676400"/>
              <a:gd name="connsiteY11" fmla="*/ 558800 h 711200"/>
              <a:gd name="connsiteX12" fmla="*/ 1244600 w 1676400"/>
              <a:gd name="connsiteY12" fmla="*/ 596900 h 711200"/>
              <a:gd name="connsiteX13" fmla="*/ 1219200 w 1676400"/>
              <a:gd name="connsiteY13" fmla="*/ 635000 h 711200"/>
              <a:gd name="connsiteX14" fmla="*/ 1181100 w 1676400"/>
              <a:gd name="connsiteY14" fmla="*/ 647700 h 711200"/>
              <a:gd name="connsiteX15" fmla="*/ 1143000 w 1676400"/>
              <a:gd name="connsiteY15" fmla="*/ 673100 h 711200"/>
              <a:gd name="connsiteX16" fmla="*/ 1054100 w 1676400"/>
              <a:gd name="connsiteY16" fmla="*/ 698500 h 711200"/>
              <a:gd name="connsiteX17" fmla="*/ 1016000 w 1676400"/>
              <a:gd name="connsiteY17" fmla="*/ 711200 h 711200"/>
              <a:gd name="connsiteX18" fmla="*/ 736600 w 1676400"/>
              <a:gd name="connsiteY18" fmla="*/ 698500 h 711200"/>
              <a:gd name="connsiteX19" fmla="*/ 647700 w 1676400"/>
              <a:gd name="connsiteY19" fmla="*/ 685800 h 711200"/>
              <a:gd name="connsiteX20" fmla="*/ 533400 w 1676400"/>
              <a:gd name="connsiteY20" fmla="*/ 673100 h 711200"/>
              <a:gd name="connsiteX21" fmla="*/ 431800 w 1676400"/>
              <a:gd name="connsiteY21" fmla="*/ 647700 h 711200"/>
              <a:gd name="connsiteX22" fmla="*/ 355600 w 1676400"/>
              <a:gd name="connsiteY22" fmla="*/ 622300 h 711200"/>
              <a:gd name="connsiteX23" fmla="*/ 317500 w 1676400"/>
              <a:gd name="connsiteY23" fmla="*/ 609600 h 711200"/>
              <a:gd name="connsiteX24" fmla="*/ 279400 w 1676400"/>
              <a:gd name="connsiteY24" fmla="*/ 584200 h 711200"/>
              <a:gd name="connsiteX25" fmla="*/ 241300 w 1676400"/>
              <a:gd name="connsiteY25" fmla="*/ 571500 h 711200"/>
              <a:gd name="connsiteX26" fmla="*/ 165100 w 1676400"/>
              <a:gd name="connsiteY26" fmla="*/ 508000 h 711200"/>
              <a:gd name="connsiteX27" fmla="*/ 139700 w 1676400"/>
              <a:gd name="connsiteY27" fmla="*/ 469900 h 711200"/>
              <a:gd name="connsiteX28" fmla="*/ 101600 w 1676400"/>
              <a:gd name="connsiteY28" fmla="*/ 444500 h 711200"/>
              <a:gd name="connsiteX29" fmla="*/ 38100 w 1676400"/>
              <a:gd name="connsiteY29" fmla="*/ 368300 h 711200"/>
              <a:gd name="connsiteX30" fmla="*/ 12700 w 1676400"/>
              <a:gd name="connsiteY30" fmla="*/ 330200 h 711200"/>
              <a:gd name="connsiteX31" fmla="*/ 0 w 1676400"/>
              <a:gd name="connsiteY31" fmla="*/ 2921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676400" h="711200">
                <a:moveTo>
                  <a:pt x="1676400" y="0"/>
                </a:moveTo>
                <a:cubicBezTo>
                  <a:pt x="1655233" y="4233"/>
                  <a:pt x="1633725" y="7020"/>
                  <a:pt x="1612900" y="12700"/>
                </a:cubicBezTo>
                <a:cubicBezTo>
                  <a:pt x="1587069" y="19745"/>
                  <a:pt x="1536700" y="38100"/>
                  <a:pt x="1536700" y="38100"/>
                </a:cubicBezTo>
                <a:cubicBezTo>
                  <a:pt x="1528233" y="50800"/>
                  <a:pt x="1523219" y="66665"/>
                  <a:pt x="1511300" y="76200"/>
                </a:cubicBezTo>
                <a:cubicBezTo>
                  <a:pt x="1500847" y="84563"/>
                  <a:pt x="1480981" y="78007"/>
                  <a:pt x="1473200" y="88900"/>
                </a:cubicBezTo>
                <a:cubicBezTo>
                  <a:pt x="1457638" y="110687"/>
                  <a:pt x="1456267" y="139700"/>
                  <a:pt x="1447800" y="165100"/>
                </a:cubicBezTo>
                <a:lnTo>
                  <a:pt x="1435100" y="203200"/>
                </a:lnTo>
                <a:cubicBezTo>
                  <a:pt x="1430867" y="215900"/>
                  <a:pt x="1424601" y="228095"/>
                  <a:pt x="1422400" y="241300"/>
                </a:cubicBezTo>
                <a:cubicBezTo>
                  <a:pt x="1418167" y="266700"/>
                  <a:pt x="1415286" y="292363"/>
                  <a:pt x="1409700" y="317500"/>
                </a:cubicBezTo>
                <a:cubicBezTo>
                  <a:pt x="1399480" y="363491"/>
                  <a:pt x="1391013" y="357867"/>
                  <a:pt x="1371600" y="406400"/>
                </a:cubicBezTo>
                <a:cubicBezTo>
                  <a:pt x="1360667" y="433732"/>
                  <a:pt x="1343711" y="505907"/>
                  <a:pt x="1320800" y="533400"/>
                </a:cubicBezTo>
                <a:cubicBezTo>
                  <a:pt x="1311029" y="545126"/>
                  <a:pt x="1294426" y="549029"/>
                  <a:pt x="1282700" y="558800"/>
                </a:cubicBezTo>
                <a:cubicBezTo>
                  <a:pt x="1268902" y="570298"/>
                  <a:pt x="1256098" y="583102"/>
                  <a:pt x="1244600" y="596900"/>
                </a:cubicBezTo>
                <a:cubicBezTo>
                  <a:pt x="1234829" y="608626"/>
                  <a:pt x="1231119" y="625465"/>
                  <a:pt x="1219200" y="635000"/>
                </a:cubicBezTo>
                <a:cubicBezTo>
                  <a:pt x="1208747" y="643363"/>
                  <a:pt x="1193074" y="641713"/>
                  <a:pt x="1181100" y="647700"/>
                </a:cubicBezTo>
                <a:cubicBezTo>
                  <a:pt x="1167448" y="654526"/>
                  <a:pt x="1156652" y="666274"/>
                  <a:pt x="1143000" y="673100"/>
                </a:cubicBezTo>
                <a:cubicBezTo>
                  <a:pt x="1122700" y="683250"/>
                  <a:pt x="1073089" y="693075"/>
                  <a:pt x="1054100" y="698500"/>
                </a:cubicBezTo>
                <a:cubicBezTo>
                  <a:pt x="1041228" y="702178"/>
                  <a:pt x="1028700" y="706967"/>
                  <a:pt x="1016000" y="711200"/>
                </a:cubicBezTo>
                <a:cubicBezTo>
                  <a:pt x="922867" y="706967"/>
                  <a:pt x="829609" y="704914"/>
                  <a:pt x="736600" y="698500"/>
                </a:cubicBezTo>
                <a:cubicBezTo>
                  <a:pt x="706737" y="696440"/>
                  <a:pt x="677403" y="689513"/>
                  <a:pt x="647700" y="685800"/>
                </a:cubicBezTo>
                <a:cubicBezTo>
                  <a:pt x="609662" y="681045"/>
                  <a:pt x="571500" y="677333"/>
                  <a:pt x="533400" y="673100"/>
                </a:cubicBezTo>
                <a:cubicBezTo>
                  <a:pt x="417795" y="634565"/>
                  <a:pt x="600379" y="693676"/>
                  <a:pt x="431800" y="647700"/>
                </a:cubicBezTo>
                <a:cubicBezTo>
                  <a:pt x="405969" y="640655"/>
                  <a:pt x="381000" y="630767"/>
                  <a:pt x="355600" y="622300"/>
                </a:cubicBezTo>
                <a:cubicBezTo>
                  <a:pt x="342900" y="618067"/>
                  <a:pt x="328639" y="617026"/>
                  <a:pt x="317500" y="609600"/>
                </a:cubicBezTo>
                <a:cubicBezTo>
                  <a:pt x="304800" y="601133"/>
                  <a:pt x="293052" y="591026"/>
                  <a:pt x="279400" y="584200"/>
                </a:cubicBezTo>
                <a:cubicBezTo>
                  <a:pt x="267426" y="578213"/>
                  <a:pt x="253274" y="577487"/>
                  <a:pt x="241300" y="571500"/>
                </a:cubicBezTo>
                <a:cubicBezTo>
                  <a:pt x="212757" y="557229"/>
                  <a:pt x="185162" y="532075"/>
                  <a:pt x="165100" y="508000"/>
                </a:cubicBezTo>
                <a:cubicBezTo>
                  <a:pt x="155329" y="496274"/>
                  <a:pt x="150493" y="480693"/>
                  <a:pt x="139700" y="469900"/>
                </a:cubicBezTo>
                <a:cubicBezTo>
                  <a:pt x="128907" y="459107"/>
                  <a:pt x="114300" y="452967"/>
                  <a:pt x="101600" y="444500"/>
                </a:cubicBezTo>
                <a:cubicBezTo>
                  <a:pt x="38537" y="349905"/>
                  <a:pt x="119588" y="466086"/>
                  <a:pt x="38100" y="368300"/>
                </a:cubicBezTo>
                <a:cubicBezTo>
                  <a:pt x="28329" y="356574"/>
                  <a:pt x="19526" y="343852"/>
                  <a:pt x="12700" y="330200"/>
                </a:cubicBezTo>
                <a:cubicBezTo>
                  <a:pt x="6713" y="318226"/>
                  <a:pt x="0" y="292100"/>
                  <a:pt x="0" y="292100"/>
                </a:cubicBezTo>
              </a:path>
            </a:pathLst>
          </a:custGeom>
          <a:noFill/>
          <a:ln w="38100"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7482782" y="3245683"/>
            <a:ext cx="1699617" cy="1641232"/>
            <a:chOff x="3597190" y="1949046"/>
            <a:chExt cx="1847358" cy="1373195"/>
          </a:xfrm>
        </p:grpSpPr>
        <p:sp>
          <p:nvSpPr>
            <p:cNvPr id="40" name="Rectangle 39"/>
            <p:cNvSpPr/>
            <p:nvPr/>
          </p:nvSpPr>
          <p:spPr>
            <a:xfrm>
              <a:off x="4183664" y="1949046"/>
              <a:ext cx="1260884" cy="451197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183664" y="2413130"/>
              <a:ext cx="1260884" cy="451197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183664" y="2871044"/>
              <a:ext cx="1260884" cy="451197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TextBox 53"/>
            <p:cNvSpPr txBox="1"/>
            <p:nvPr/>
          </p:nvSpPr>
          <p:spPr>
            <a:xfrm>
              <a:off x="4366403" y="2012301"/>
              <a:ext cx="855579" cy="32764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i="1" dirty="0">
                  <a:solidFill>
                    <a:srgbClr val="0070C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3.1415</a:t>
              </a:r>
              <a:endPara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597190" y="2001521"/>
              <a:ext cx="611308" cy="32764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5" name="TextBox 43"/>
            <p:cNvSpPr txBox="1"/>
            <p:nvPr/>
          </p:nvSpPr>
          <p:spPr>
            <a:xfrm>
              <a:off x="3637048" y="2459435"/>
              <a:ext cx="611308" cy="32764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next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6" name="TextBox 43"/>
            <p:cNvSpPr txBox="1"/>
            <p:nvPr/>
          </p:nvSpPr>
          <p:spPr>
            <a:xfrm>
              <a:off x="3623541" y="2895818"/>
              <a:ext cx="611308" cy="32764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kern="1200" dirty="0" err="1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prev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47" name="Freeform 46"/>
          <p:cNvSpPr/>
          <p:nvPr/>
        </p:nvSpPr>
        <p:spPr>
          <a:xfrm>
            <a:off x="6667021" y="4596802"/>
            <a:ext cx="1682543" cy="770562"/>
          </a:xfrm>
          <a:custGeom>
            <a:avLst/>
            <a:gdLst>
              <a:gd name="connsiteX0" fmla="*/ 1676400 w 1676400"/>
              <a:gd name="connsiteY0" fmla="*/ 0 h 711200"/>
              <a:gd name="connsiteX1" fmla="*/ 1612900 w 1676400"/>
              <a:gd name="connsiteY1" fmla="*/ 12700 h 711200"/>
              <a:gd name="connsiteX2" fmla="*/ 1536700 w 1676400"/>
              <a:gd name="connsiteY2" fmla="*/ 38100 h 711200"/>
              <a:gd name="connsiteX3" fmla="*/ 1511300 w 1676400"/>
              <a:gd name="connsiteY3" fmla="*/ 76200 h 711200"/>
              <a:gd name="connsiteX4" fmla="*/ 1473200 w 1676400"/>
              <a:gd name="connsiteY4" fmla="*/ 88900 h 711200"/>
              <a:gd name="connsiteX5" fmla="*/ 1447800 w 1676400"/>
              <a:gd name="connsiteY5" fmla="*/ 165100 h 711200"/>
              <a:gd name="connsiteX6" fmla="*/ 1435100 w 1676400"/>
              <a:gd name="connsiteY6" fmla="*/ 203200 h 711200"/>
              <a:gd name="connsiteX7" fmla="*/ 1422400 w 1676400"/>
              <a:gd name="connsiteY7" fmla="*/ 241300 h 711200"/>
              <a:gd name="connsiteX8" fmla="*/ 1409700 w 1676400"/>
              <a:gd name="connsiteY8" fmla="*/ 317500 h 711200"/>
              <a:gd name="connsiteX9" fmla="*/ 1371600 w 1676400"/>
              <a:gd name="connsiteY9" fmla="*/ 406400 h 711200"/>
              <a:gd name="connsiteX10" fmla="*/ 1320800 w 1676400"/>
              <a:gd name="connsiteY10" fmla="*/ 533400 h 711200"/>
              <a:gd name="connsiteX11" fmla="*/ 1282700 w 1676400"/>
              <a:gd name="connsiteY11" fmla="*/ 558800 h 711200"/>
              <a:gd name="connsiteX12" fmla="*/ 1244600 w 1676400"/>
              <a:gd name="connsiteY12" fmla="*/ 596900 h 711200"/>
              <a:gd name="connsiteX13" fmla="*/ 1219200 w 1676400"/>
              <a:gd name="connsiteY13" fmla="*/ 635000 h 711200"/>
              <a:gd name="connsiteX14" fmla="*/ 1181100 w 1676400"/>
              <a:gd name="connsiteY14" fmla="*/ 647700 h 711200"/>
              <a:gd name="connsiteX15" fmla="*/ 1143000 w 1676400"/>
              <a:gd name="connsiteY15" fmla="*/ 673100 h 711200"/>
              <a:gd name="connsiteX16" fmla="*/ 1054100 w 1676400"/>
              <a:gd name="connsiteY16" fmla="*/ 698500 h 711200"/>
              <a:gd name="connsiteX17" fmla="*/ 1016000 w 1676400"/>
              <a:gd name="connsiteY17" fmla="*/ 711200 h 711200"/>
              <a:gd name="connsiteX18" fmla="*/ 736600 w 1676400"/>
              <a:gd name="connsiteY18" fmla="*/ 698500 h 711200"/>
              <a:gd name="connsiteX19" fmla="*/ 647700 w 1676400"/>
              <a:gd name="connsiteY19" fmla="*/ 685800 h 711200"/>
              <a:gd name="connsiteX20" fmla="*/ 533400 w 1676400"/>
              <a:gd name="connsiteY20" fmla="*/ 673100 h 711200"/>
              <a:gd name="connsiteX21" fmla="*/ 431800 w 1676400"/>
              <a:gd name="connsiteY21" fmla="*/ 647700 h 711200"/>
              <a:gd name="connsiteX22" fmla="*/ 355600 w 1676400"/>
              <a:gd name="connsiteY22" fmla="*/ 622300 h 711200"/>
              <a:gd name="connsiteX23" fmla="*/ 317500 w 1676400"/>
              <a:gd name="connsiteY23" fmla="*/ 609600 h 711200"/>
              <a:gd name="connsiteX24" fmla="*/ 279400 w 1676400"/>
              <a:gd name="connsiteY24" fmla="*/ 584200 h 711200"/>
              <a:gd name="connsiteX25" fmla="*/ 241300 w 1676400"/>
              <a:gd name="connsiteY25" fmla="*/ 571500 h 711200"/>
              <a:gd name="connsiteX26" fmla="*/ 165100 w 1676400"/>
              <a:gd name="connsiteY26" fmla="*/ 508000 h 711200"/>
              <a:gd name="connsiteX27" fmla="*/ 139700 w 1676400"/>
              <a:gd name="connsiteY27" fmla="*/ 469900 h 711200"/>
              <a:gd name="connsiteX28" fmla="*/ 101600 w 1676400"/>
              <a:gd name="connsiteY28" fmla="*/ 444500 h 711200"/>
              <a:gd name="connsiteX29" fmla="*/ 38100 w 1676400"/>
              <a:gd name="connsiteY29" fmla="*/ 368300 h 711200"/>
              <a:gd name="connsiteX30" fmla="*/ 12700 w 1676400"/>
              <a:gd name="connsiteY30" fmla="*/ 330200 h 711200"/>
              <a:gd name="connsiteX31" fmla="*/ 0 w 1676400"/>
              <a:gd name="connsiteY31" fmla="*/ 2921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676400" h="711200">
                <a:moveTo>
                  <a:pt x="1676400" y="0"/>
                </a:moveTo>
                <a:cubicBezTo>
                  <a:pt x="1655233" y="4233"/>
                  <a:pt x="1633725" y="7020"/>
                  <a:pt x="1612900" y="12700"/>
                </a:cubicBezTo>
                <a:cubicBezTo>
                  <a:pt x="1587069" y="19745"/>
                  <a:pt x="1536700" y="38100"/>
                  <a:pt x="1536700" y="38100"/>
                </a:cubicBezTo>
                <a:cubicBezTo>
                  <a:pt x="1528233" y="50800"/>
                  <a:pt x="1523219" y="66665"/>
                  <a:pt x="1511300" y="76200"/>
                </a:cubicBezTo>
                <a:cubicBezTo>
                  <a:pt x="1500847" y="84563"/>
                  <a:pt x="1480981" y="78007"/>
                  <a:pt x="1473200" y="88900"/>
                </a:cubicBezTo>
                <a:cubicBezTo>
                  <a:pt x="1457638" y="110687"/>
                  <a:pt x="1456267" y="139700"/>
                  <a:pt x="1447800" y="165100"/>
                </a:cubicBezTo>
                <a:lnTo>
                  <a:pt x="1435100" y="203200"/>
                </a:lnTo>
                <a:cubicBezTo>
                  <a:pt x="1430867" y="215900"/>
                  <a:pt x="1424601" y="228095"/>
                  <a:pt x="1422400" y="241300"/>
                </a:cubicBezTo>
                <a:cubicBezTo>
                  <a:pt x="1418167" y="266700"/>
                  <a:pt x="1415286" y="292363"/>
                  <a:pt x="1409700" y="317500"/>
                </a:cubicBezTo>
                <a:cubicBezTo>
                  <a:pt x="1399480" y="363491"/>
                  <a:pt x="1391013" y="357867"/>
                  <a:pt x="1371600" y="406400"/>
                </a:cubicBezTo>
                <a:cubicBezTo>
                  <a:pt x="1360667" y="433732"/>
                  <a:pt x="1343711" y="505907"/>
                  <a:pt x="1320800" y="533400"/>
                </a:cubicBezTo>
                <a:cubicBezTo>
                  <a:pt x="1311029" y="545126"/>
                  <a:pt x="1294426" y="549029"/>
                  <a:pt x="1282700" y="558800"/>
                </a:cubicBezTo>
                <a:cubicBezTo>
                  <a:pt x="1268902" y="570298"/>
                  <a:pt x="1256098" y="583102"/>
                  <a:pt x="1244600" y="596900"/>
                </a:cubicBezTo>
                <a:cubicBezTo>
                  <a:pt x="1234829" y="608626"/>
                  <a:pt x="1231119" y="625465"/>
                  <a:pt x="1219200" y="635000"/>
                </a:cubicBezTo>
                <a:cubicBezTo>
                  <a:pt x="1208747" y="643363"/>
                  <a:pt x="1193074" y="641713"/>
                  <a:pt x="1181100" y="647700"/>
                </a:cubicBezTo>
                <a:cubicBezTo>
                  <a:pt x="1167448" y="654526"/>
                  <a:pt x="1156652" y="666274"/>
                  <a:pt x="1143000" y="673100"/>
                </a:cubicBezTo>
                <a:cubicBezTo>
                  <a:pt x="1122700" y="683250"/>
                  <a:pt x="1073089" y="693075"/>
                  <a:pt x="1054100" y="698500"/>
                </a:cubicBezTo>
                <a:cubicBezTo>
                  <a:pt x="1041228" y="702178"/>
                  <a:pt x="1028700" y="706967"/>
                  <a:pt x="1016000" y="711200"/>
                </a:cubicBezTo>
                <a:cubicBezTo>
                  <a:pt x="922867" y="706967"/>
                  <a:pt x="829609" y="704914"/>
                  <a:pt x="736600" y="698500"/>
                </a:cubicBezTo>
                <a:cubicBezTo>
                  <a:pt x="706737" y="696440"/>
                  <a:pt x="677403" y="689513"/>
                  <a:pt x="647700" y="685800"/>
                </a:cubicBezTo>
                <a:cubicBezTo>
                  <a:pt x="609662" y="681045"/>
                  <a:pt x="571500" y="677333"/>
                  <a:pt x="533400" y="673100"/>
                </a:cubicBezTo>
                <a:cubicBezTo>
                  <a:pt x="417795" y="634565"/>
                  <a:pt x="600379" y="693676"/>
                  <a:pt x="431800" y="647700"/>
                </a:cubicBezTo>
                <a:cubicBezTo>
                  <a:pt x="405969" y="640655"/>
                  <a:pt x="381000" y="630767"/>
                  <a:pt x="355600" y="622300"/>
                </a:cubicBezTo>
                <a:cubicBezTo>
                  <a:pt x="342900" y="618067"/>
                  <a:pt x="328639" y="617026"/>
                  <a:pt x="317500" y="609600"/>
                </a:cubicBezTo>
                <a:cubicBezTo>
                  <a:pt x="304800" y="601133"/>
                  <a:pt x="293052" y="591026"/>
                  <a:pt x="279400" y="584200"/>
                </a:cubicBezTo>
                <a:cubicBezTo>
                  <a:pt x="267426" y="578213"/>
                  <a:pt x="253274" y="577487"/>
                  <a:pt x="241300" y="571500"/>
                </a:cubicBezTo>
                <a:cubicBezTo>
                  <a:pt x="212757" y="557229"/>
                  <a:pt x="185162" y="532075"/>
                  <a:pt x="165100" y="508000"/>
                </a:cubicBezTo>
                <a:cubicBezTo>
                  <a:pt x="155329" y="496274"/>
                  <a:pt x="150493" y="480693"/>
                  <a:pt x="139700" y="469900"/>
                </a:cubicBezTo>
                <a:cubicBezTo>
                  <a:pt x="128907" y="459107"/>
                  <a:pt x="114300" y="452967"/>
                  <a:pt x="101600" y="444500"/>
                </a:cubicBezTo>
                <a:cubicBezTo>
                  <a:pt x="38537" y="349905"/>
                  <a:pt x="119588" y="466086"/>
                  <a:pt x="38100" y="368300"/>
                </a:cubicBezTo>
                <a:cubicBezTo>
                  <a:pt x="28329" y="356574"/>
                  <a:pt x="19526" y="343852"/>
                  <a:pt x="12700" y="330200"/>
                </a:cubicBezTo>
                <a:cubicBezTo>
                  <a:pt x="6713" y="318226"/>
                  <a:pt x="0" y="292100"/>
                  <a:pt x="0" y="292100"/>
                </a:cubicBezTo>
              </a:path>
            </a:pathLst>
          </a:custGeom>
          <a:noFill/>
          <a:ln w="38100"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6613636" y="2667753"/>
            <a:ext cx="1489021" cy="1350141"/>
          </a:xfrm>
          <a:custGeom>
            <a:avLst/>
            <a:gdLst>
              <a:gd name="connsiteX0" fmla="*/ 0 w 1485900"/>
              <a:gd name="connsiteY0" fmla="*/ 596900 h 596900"/>
              <a:gd name="connsiteX1" fmla="*/ 165100 w 1485900"/>
              <a:gd name="connsiteY1" fmla="*/ 571500 h 596900"/>
              <a:gd name="connsiteX2" fmla="*/ 241300 w 1485900"/>
              <a:gd name="connsiteY2" fmla="*/ 546100 h 596900"/>
              <a:gd name="connsiteX3" fmla="*/ 279400 w 1485900"/>
              <a:gd name="connsiteY3" fmla="*/ 533400 h 596900"/>
              <a:gd name="connsiteX4" fmla="*/ 317500 w 1485900"/>
              <a:gd name="connsiteY4" fmla="*/ 508000 h 596900"/>
              <a:gd name="connsiteX5" fmla="*/ 355600 w 1485900"/>
              <a:gd name="connsiteY5" fmla="*/ 495300 h 596900"/>
              <a:gd name="connsiteX6" fmla="*/ 431800 w 1485900"/>
              <a:gd name="connsiteY6" fmla="*/ 431800 h 596900"/>
              <a:gd name="connsiteX7" fmla="*/ 469900 w 1485900"/>
              <a:gd name="connsiteY7" fmla="*/ 406400 h 596900"/>
              <a:gd name="connsiteX8" fmla="*/ 495300 w 1485900"/>
              <a:gd name="connsiteY8" fmla="*/ 368300 h 596900"/>
              <a:gd name="connsiteX9" fmla="*/ 533400 w 1485900"/>
              <a:gd name="connsiteY9" fmla="*/ 317500 h 596900"/>
              <a:gd name="connsiteX10" fmla="*/ 558800 w 1485900"/>
              <a:gd name="connsiteY10" fmla="*/ 266700 h 596900"/>
              <a:gd name="connsiteX11" fmla="*/ 584200 w 1485900"/>
              <a:gd name="connsiteY11" fmla="*/ 228600 h 596900"/>
              <a:gd name="connsiteX12" fmla="*/ 596900 w 1485900"/>
              <a:gd name="connsiteY12" fmla="*/ 190500 h 596900"/>
              <a:gd name="connsiteX13" fmla="*/ 622300 w 1485900"/>
              <a:gd name="connsiteY13" fmla="*/ 152400 h 596900"/>
              <a:gd name="connsiteX14" fmla="*/ 635000 w 1485900"/>
              <a:gd name="connsiteY14" fmla="*/ 114300 h 596900"/>
              <a:gd name="connsiteX15" fmla="*/ 698500 w 1485900"/>
              <a:gd name="connsiteY15" fmla="*/ 38100 h 596900"/>
              <a:gd name="connsiteX16" fmla="*/ 736600 w 1485900"/>
              <a:gd name="connsiteY16" fmla="*/ 12700 h 596900"/>
              <a:gd name="connsiteX17" fmla="*/ 774700 w 1485900"/>
              <a:gd name="connsiteY17" fmla="*/ 0 h 596900"/>
              <a:gd name="connsiteX18" fmla="*/ 1181100 w 1485900"/>
              <a:gd name="connsiteY18" fmla="*/ 25400 h 596900"/>
              <a:gd name="connsiteX19" fmla="*/ 1270000 w 1485900"/>
              <a:gd name="connsiteY19" fmla="*/ 50800 h 596900"/>
              <a:gd name="connsiteX20" fmla="*/ 1384300 w 1485900"/>
              <a:gd name="connsiteY20" fmla="*/ 139700 h 596900"/>
              <a:gd name="connsiteX21" fmla="*/ 1447800 w 1485900"/>
              <a:gd name="connsiteY21" fmla="*/ 203200 h 596900"/>
              <a:gd name="connsiteX22" fmla="*/ 1485900 w 1485900"/>
              <a:gd name="connsiteY22" fmla="*/ 25400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485900" h="596900">
                <a:moveTo>
                  <a:pt x="0" y="596900"/>
                </a:moveTo>
                <a:cubicBezTo>
                  <a:pt x="47539" y="590958"/>
                  <a:pt x="115870" y="584926"/>
                  <a:pt x="165100" y="571500"/>
                </a:cubicBezTo>
                <a:cubicBezTo>
                  <a:pt x="190931" y="564455"/>
                  <a:pt x="215900" y="554567"/>
                  <a:pt x="241300" y="546100"/>
                </a:cubicBezTo>
                <a:cubicBezTo>
                  <a:pt x="254000" y="541867"/>
                  <a:pt x="268261" y="540826"/>
                  <a:pt x="279400" y="533400"/>
                </a:cubicBezTo>
                <a:cubicBezTo>
                  <a:pt x="292100" y="524933"/>
                  <a:pt x="303848" y="514826"/>
                  <a:pt x="317500" y="508000"/>
                </a:cubicBezTo>
                <a:cubicBezTo>
                  <a:pt x="329474" y="502013"/>
                  <a:pt x="343626" y="501287"/>
                  <a:pt x="355600" y="495300"/>
                </a:cubicBezTo>
                <a:cubicBezTo>
                  <a:pt x="402898" y="471651"/>
                  <a:pt x="389669" y="466909"/>
                  <a:pt x="431800" y="431800"/>
                </a:cubicBezTo>
                <a:cubicBezTo>
                  <a:pt x="443526" y="422029"/>
                  <a:pt x="457200" y="414867"/>
                  <a:pt x="469900" y="406400"/>
                </a:cubicBezTo>
                <a:cubicBezTo>
                  <a:pt x="478367" y="393700"/>
                  <a:pt x="486428" y="380720"/>
                  <a:pt x="495300" y="368300"/>
                </a:cubicBezTo>
                <a:cubicBezTo>
                  <a:pt x="507603" y="351076"/>
                  <a:pt x="522182" y="335449"/>
                  <a:pt x="533400" y="317500"/>
                </a:cubicBezTo>
                <a:cubicBezTo>
                  <a:pt x="543434" y="301446"/>
                  <a:pt x="549407" y="283138"/>
                  <a:pt x="558800" y="266700"/>
                </a:cubicBezTo>
                <a:cubicBezTo>
                  <a:pt x="566373" y="253448"/>
                  <a:pt x="577374" y="242252"/>
                  <a:pt x="584200" y="228600"/>
                </a:cubicBezTo>
                <a:cubicBezTo>
                  <a:pt x="590187" y="216626"/>
                  <a:pt x="590913" y="202474"/>
                  <a:pt x="596900" y="190500"/>
                </a:cubicBezTo>
                <a:cubicBezTo>
                  <a:pt x="603726" y="176848"/>
                  <a:pt x="615474" y="166052"/>
                  <a:pt x="622300" y="152400"/>
                </a:cubicBezTo>
                <a:cubicBezTo>
                  <a:pt x="628287" y="140426"/>
                  <a:pt x="629013" y="126274"/>
                  <a:pt x="635000" y="114300"/>
                </a:cubicBezTo>
                <a:cubicBezTo>
                  <a:pt x="649271" y="85757"/>
                  <a:pt x="674425" y="58162"/>
                  <a:pt x="698500" y="38100"/>
                </a:cubicBezTo>
                <a:cubicBezTo>
                  <a:pt x="710226" y="28329"/>
                  <a:pt x="722948" y="19526"/>
                  <a:pt x="736600" y="12700"/>
                </a:cubicBezTo>
                <a:cubicBezTo>
                  <a:pt x="748574" y="6713"/>
                  <a:pt x="762000" y="4233"/>
                  <a:pt x="774700" y="0"/>
                </a:cubicBezTo>
                <a:cubicBezTo>
                  <a:pt x="967471" y="7414"/>
                  <a:pt x="1034394" y="-3941"/>
                  <a:pt x="1181100" y="25400"/>
                </a:cubicBezTo>
                <a:cubicBezTo>
                  <a:pt x="1191376" y="27455"/>
                  <a:pt x="1256383" y="43235"/>
                  <a:pt x="1270000" y="50800"/>
                </a:cubicBezTo>
                <a:cubicBezTo>
                  <a:pt x="1313946" y="75215"/>
                  <a:pt x="1352383" y="101400"/>
                  <a:pt x="1384300" y="139700"/>
                </a:cubicBezTo>
                <a:cubicBezTo>
                  <a:pt x="1437217" y="203200"/>
                  <a:pt x="1377950" y="156633"/>
                  <a:pt x="1447800" y="203200"/>
                </a:cubicBezTo>
                <a:cubicBezTo>
                  <a:pt x="1463493" y="250280"/>
                  <a:pt x="1448526" y="235313"/>
                  <a:pt x="1485900" y="254000"/>
                </a:cubicBezTo>
              </a:path>
            </a:pathLst>
          </a:custGeom>
          <a:noFill/>
          <a:ln w="38100"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53"/>
          <p:cNvSpPr txBox="1"/>
          <p:nvPr/>
        </p:nvSpPr>
        <p:spPr>
          <a:xfrm>
            <a:off x="1529605" y="5081876"/>
            <a:ext cx="662318" cy="3915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i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1" name="TextBox 42"/>
          <p:cNvSpPr txBox="1"/>
          <p:nvPr/>
        </p:nvSpPr>
        <p:spPr>
          <a:xfrm>
            <a:off x="158299" y="3438977"/>
            <a:ext cx="1224394" cy="3915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US" sz="1600" b="1" kern="12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sentinel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9712960" y="3291624"/>
            <a:ext cx="1699617" cy="1641232"/>
            <a:chOff x="3597190" y="1949046"/>
            <a:chExt cx="1847358" cy="1373195"/>
          </a:xfrm>
        </p:grpSpPr>
        <p:sp>
          <p:nvSpPr>
            <p:cNvPr id="53" name="Rectangle 52"/>
            <p:cNvSpPr/>
            <p:nvPr/>
          </p:nvSpPr>
          <p:spPr>
            <a:xfrm>
              <a:off x="4183664" y="1949046"/>
              <a:ext cx="1260884" cy="451197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183664" y="2413130"/>
              <a:ext cx="1260884" cy="451197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183664" y="2871044"/>
              <a:ext cx="1260884" cy="451197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TextBox 53"/>
            <p:cNvSpPr txBox="1"/>
            <p:nvPr/>
          </p:nvSpPr>
          <p:spPr>
            <a:xfrm>
              <a:off x="4366404" y="2012301"/>
              <a:ext cx="719891" cy="32764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i="1" dirty="0">
                  <a:solidFill>
                    <a:srgbClr val="0070C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23</a:t>
              </a:r>
              <a:r>
                <a:rPr lang="en-US" sz="1600" b="1" i="1" kern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.74</a:t>
              </a:r>
              <a:endPara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597190" y="2001521"/>
              <a:ext cx="611308" cy="32764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8" name="TextBox 43"/>
            <p:cNvSpPr txBox="1"/>
            <p:nvPr/>
          </p:nvSpPr>
          <p:spPr>
            <a:xfrm>
              <a:off x="3637048" y="2459435"/>
              <a:ext cx="611308" cy="32764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next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9" name="TextBox 43"/>
            <p:cNvSpPr txBox="1"/>
            <p:nvPr/>
          </p:nvSpPr>
          <p:spPr>
            <a:xfrm>
              <a:off x="3623541" y="2895818"/>
              <a:ext cx="611308" cy="32764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kern="1200" dirty="0" err="1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prev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19" name="Freeform 18"/>
          <p:cNvSpPr/>
          <p:nvPr/>
        </p:nvSpPr>
        <p:spPr>
          <a:xfrm>
            <a:off x="3612870" y="4667599"/>
            <a:ext cx="7528635" cy="1486183"/>
          </a:xfrm>
          <a:custGeom>
            <a:avLst/>
            <a:gdLst>
              <a:gd name="connsiteX0" fmla="*/ 355675 w 7528635"/>
              <a:gd name="connsiteY0" fmla="*/ 0 h 1341120"/>
              <a:gd name="connsiteX1" fmla="*/ 304875 w 7528635"/>
              <a:gd name="connsiteY1" fmla="*/ 20320 h 1341120"/>
              <a:gd name="connsiteX2" fmla="*/ 274395 w 7528635"/>
              <a:gd name="connsiteY2" fmla="*/ 30480 h 1341120"/>
              <a:gd name="connsiteX3" fmla="*/ 243915 w 7528635"/>
              <a:gd name="connsiteY3" fmla="*/ 50800 h 1341120"/>
              <a:gd name="connsiteX4" fmla="*/ 203275 w 7528635"/>
              <a:gd name="connsiteY4" fmla="*/ 71120 h 1341120"/>
              <a:gd name="connsiteX5" fmla="*/ 172795 w 7528635"/>
              <a:gd name="connsiteY5" fmla="*/ 91440 h 1341120"/>
              <a:gd name="connsiteX6" fmla="*/ 101675 w 7528635"/>
              <a:gd name="connsiteY6" fmla="*/ 121920 h 1341120"/>
              <a:gd name="connsiteX7" fmla="*/ 50875 w 7528635"/>
              <a:gd name="connsiteY7" fmla="*/ 182880 h 1341120"/>
              <a:gd name="connsiteX8" fmla="*/ 20395 w 7528635"/>
              <a:gd name="connsiteY8" fmla="*/ 203200 h 1341120"/>
              <a:gd name="connsiteX9" fmla="*/ 75 w 7528635"/>
              <a:gd name="connsiteY9" fmla="*/ 264160 h 1341120"/>
              <a:gd name="connsiteX10" fmla="*/ 10235 w 7528635"/>
              <a:gd name="connsiteY10" fmla="*/ 436880 h 1341120"/>
              <a:gd name="connsiteX11" fmla="*/ 40715 w 7528635"/>
              <a:gd name="connsiteY11" fmla="*/ 497840 h 1341120"/>
              <a:gd name="connsiteX12" fmla="*/ 50875 w 7528635"/>
              <a:gd name="connsiteY12" fmla="*/ 528320 h 1341120"/>
              <a:gd name="connsiteX13" fmla="*/ 71195 w 7528635"/>
              <a:gd name="connsiteY13" fmla="*/ 558800 h 1341120"/>
              <a:gd name="connsiteX14" fmla="*/ 162635 w 7528635"/>
              <a:gd name="connsiteY14" fmla="*/ 660400 h 1341120"/>
              <a:gd name="connsiteX15" fmla="*/ 223595 w 7528635"/>
              <a:gd name="connsiteY15" fmla="*/ 711200 h 1341120"/>
              <a:gd name="connsiteX16" fmla="*/ 284555 w 7528635"/>
              <a:gd name="connsiteY16" fmla="*/ 772160 h 1341120"/>
              <a:gd name="connsiteX17" fmla="*/ 325195 w 7528635"/>
              <a:gd name="connsiteY17" fmla="*/ 812800 h 1341120"/>
              <a:gd name="connsiteX18" fmla="*/ 416635 w 7528635"/>
              <a:gd name="connsiteY18" fmla="*/ 873760 h 1341120"/>
              <a:gd name="connsiteX19" fmla="*/ 487755 w 7528635"/>
              <a:gd name="connsiteY19" fmla="*/ 904240 h 1341120"/>
              <a:gd name="connsiteX20" fmla="*/ 548715 w 7528635"/>
              <a:gd name="connsiteY20" fmla="*/ 944880 h 1341120"/>
              <a:gd name="connsiteX21" fmla="*/ 629995 w 7528635"/>
              <a:gd name="connsiteY21" fmla="*/ 985520 h 1341120"/>
              <a:gd name="connsiteX22" fmla="*/ 670635 w 7528635"/>
              <a:gd name="connsiteY22" fmla="*/ 1005840 h 1341120"/>
              <a:gd name="connsiteX23" fmla="*/ 701115 w 7528635"/>
              <a:gd name="connsiteY23" fmla="*/ 1016000 h 1341120"/>
              <a:gd name="connsiteX24" fmla="*/ 731595 w 7528635"/>
              <a:gd name="connsiteY24" fmla="*/ 1036320 h 1341120"/>
              <a:gd name="connsiteX25" fmla="*/ 772235 w 7528635"/>
              <a:gd name="connsiteY25" fmla="*/ 1046480 h 1341120"/>
              <a:gd name="connsiteX26" fmla="*/ 843355 w 7528635"/>
              <a:gd name="connsiteY26" fmla="*/ 1076960 h 1341120"/>
              <a:gd name="connsiteX27" fmla="*/ 883995 w 7528635"/>
              <a:gd name="connsiteY27" fmla="*/ 1087120 h 1341120"/>
              <a:gd name="connsiteX28" fmla="*/ 914475 w 7528635"/>
              <a:gd name="connsiteY28" fmla="*/ 1097280 h 1341120"/>
              <a:gd name="connsiteX29" fmla="*/ 955115 w 7528635"/>
              <a:gd name="connsiteY29" fmla="*/ 1107440 h 1341120"/>
              <a:gd name="connsiteX30" fmla="*/ 995755 w 7528635"/>
              <a:gd name="connsiteY30" fmla="*/ 1127760 h 1341120"/>
              <a:gd name="connsiteX31" fmla="*/ 1056715 w 7528635"/>
              <a:gd name="connsiteY31" fmla="*/ 1137920 h 1341120"/>
              <a:gd name="connsiteX32" fmla="*/ 1097355 w 7528635"/>
              <a:gd name="connsiteY32" fmla="*/ 1148080 h 1341120"/>
              <a:gd name="connsiteX33" fmla="*/ 1270075 w 7528635"/>
              <a:gd name="connsiteY33" fmla="*/ 1168400 h 1341120"/>
              <a:gd name="connsiteX34" fmla="*/ 1331035 w 7528635"/>
              <a:gd name="connsiteY34" fmla="*/ 1178560 h 1341120"/>
              <a:gd name="connsiteX35" fmla="*/ 1513915 w 7528635"/>
              <a:gd name="connsiteY35" fmla="*/ 1198880 h 1341120"/>
              <a:gd name="connsiteX36" fmla="*/ 1635835 w 7528635"/>
              <a:gd name="connsiteY36" fmla="*/ 1229360 h 1341120"/>
              <a:gd name="connsiteX37" fmla="*/ 1676475 w 7528635"/>
              <a:gd name="connsiteY37" fmla="*/ 1239520 h 1341120"/>
              <a:gd name="connsiteX38" fmla="*/ 1778075 w 7528635"/>
              <a:gd name="connsiteY38" fmla="*/ 1249680 h 1341120"/>
              <a:gd name="connsiteX39" fmla="*/ 1869515 w 7528635"/>
              <a:gd name="connsiteY39" fmla="*/ 1270000 h 1341120"/>
              <a:gd name="connsiteX40" fmla="*/ 1940635 w 7528635"/>
              <a:gd name="connsiteY40" fmla="*/ 1280160 h 1341120"/>
              <a:gd name="connsiteX41" fmla="*/ 2397835 w 7528635"/>
              <a:gd name="connsiteY41" fmla="*/ 1290320 h 1341120"/>
              <a:gd name="connsiteX42" fmla="*/ 2601035 w 7528635"/>
              <a:gd name="connsiteY42" fmla="*/ 1320800 h 1341120"/>
              <a:gd name="connsiteX43" fmla="*/ 2722955 w 7528635"/>
              <a:gd name="connsiteY43" fmla="*/ 1341120 h 1341120"/>
              <a:gd name="connsiteX44" fmla="*/ 2956635 w 7528635"/>
              <a:gd name="connsiteY44" fmla="*/ 1330960 h 1341120"/>
              <a:gd name="connsiteX45" fmla="*/ 3230955 w 7528635"/>
              <a:gd name="connsiteY45" fmla="*/ 1320800 h 1341120"/>
              <a:gd name="connsiteX46" fmla="*/ 3444315 w 7528635"/>
              <a:gd name="connsiteY46" fmla="*/ 1290320 h 1341120"/>
              <a:gd name="connsiteX47" fmla="*/ 3495115 w 7528635"/>
              <a:gd name="connsiteY47" fmla="*/ 1280160 h 1341120"/>
              <a:gd name="connsiteX48" fmla="*/ 3535755 w 7528635"/>
              <a:gd name="connsiteY48" fmla="*/ 1270000 h 1341120"/>
              <a:gd name="connsiteX49" fmla="*/ 4257115 w 7528635"/>
              <a:gd name="connsiteY49" fmla="*/ 1249680 h 1341120"/>
              <a:gd name="connsiteX50" fmla="*/ 5029275 w 7528635"/>
              <a:gd name="connsiteY50" fmla="*/ 1239520 h 1341120"/>
              <a:gd name="connsiteX51" fmla="*/ 5395035 w 7528635"/>
              <a:gd name="connsiteY51" fmla="*/ 1219200 h 1341120"/>
              <a:gd name="connsiteX52" fmla="*/ 5455995 w 7528635"/>
              <a:gd name="connsiteY52" fmla="*/ 1209040 h 1341120"/>
              <a:gd name="connsiteX53" fmla="*/ 5659195 w 7528635"/>
              <a:gd name="connsiteY53" fmla="*/ 1188720 h 1341120"/>
              <a:gd name="connsiteX54" fmla="*/ 5740475 w 7528635"/>
              <a:gd name="connsiteY54" fmla="*/ 1178560 h 1341120"/>
              <a:gd name="connsiteX55" fmla="*/ 5872555 w 7528635"/>
              <a:gd name="connsiteY55" fmla="*/ 1168400 h 1341120"/>
              <a:gd name="connsiteX56" fmla="*/ 5943675 w 7528635"/>
              <a:gd name="connsiteY56" fmla="*/ 1158240 h 1341120"/>
              <a:gd name="connsiteX57" fmla="*/ 6207835 w 7528635"/>
              <a:gd name="connsiteY57" fmla="*/ 1127760 h 1341120"/>
              <a:gd name="connsiteX58" fmla="*/ 6258635 w 7528635"/>
              <a:gd name="connsiteY58" fmla="*/ 1117600 h 1341120"/>
              <a:gd name="connsiteX59" fmla="*/ 6350075 w 7528635"/>
              <a:gd name="connsiteY59" fmla="*/ 1097280 h 1341120"/>
              <a:gd name="connsiteX60" fmla="*/ 6482155 w 7528635"/>
              <a:gd name="connsiteY60" fmla="*/ 1087120 h 1341120"/>
              <a:gd name="connsiteX61" fmla="*/ 6665035 w 7528635"/>
              <a:gd name="connsiteY61" fmla="*/ 1046480 h 1341120"/>
              <a:gd name="connsiteX62" fmla="*/ 6705675 w 7528635"/>
              <a:gd name="connsiteY62" fmla="*/ 1036320 h 1341120"/>
              <a:gd name="connsiteX63" fmla="*/ 6847915 w 7528635"/>
              <a:gd name="connsiteY63" fmla="*/ 1005840 h 1341120"/>
              <a:gd name="connsiteX64" fmla="*/ 6959675 w 7528635"/>
              <a:gd name="connsiteY64" fmla="*/ 955040 h 1341120"/>
              <a:gd name="connsiteX65" fmla="*/ 7020635 w 7528635"/>
              <a:gd name="connsiteY65" fmla="*/ 934720 h 1341120"/>
              <a:gd name="connsiteX66" fmla="*/ 7112075 w 7528635"/>
              <a:gd name="connsiteY66" fmla="*/ 904240 h 1341120"/>
              <a:gd name="connsiteX67" fmla="*/ 7173035 w 7528635"/>
              <a:gd name="connsiteY67" fmla="*/ 873760 h 1341120"/>
              <a:gd name="connsiteX68" fmla="*/ 7203515 w 7528635"/>
              <a:gd name="connsiteY68" fmla="*/ 853440 h 1341120"/>
              <a:gd name="connsiteX69" fmla="*/ 7244155 w 7528635"/>
              <a:gd name="connsiteY69" fmla="*/ 833120 h 1341120"/>
              <a:gd name="connsiteX70" fmla="*/ 7294955 w 7528635"/>
              <a:gd name="connsiteY70" fmla="*/ 802640 h 1341120"/>
              <a:gd name="connsiteX71" fmla="*/ 7335595 w 7528635"/>
              <a:gd name="connsiteY71" fmla="*/ 782320 h 1341120"/>
              <a:gd name="connsiteX72" fmla="*/ 7396555 w 7528635"/>
              <a:gd name="connsiteY72" fmla="*/ 731520 h 1341120"/>
              <a:gd name="connsiteX73" fmla="*/ 7427035 w 7528635"/>
              <a:gd name="connsiteY73" fmla="*/ 711200 h 1341120"/>
              <a:gd name="connsiteX74" fmla="*/ 7447355 w 7528635"/>
              <a:gd name="connsiteY74" fmla="*/ 680720 h 1341120"/>
              <a:gd name="connsiteX75" fmla="*/ 7477835 w 7528635"/>
              <a:gd name="connsiteY75" fmla="*/ 650240 h 1341120"/>
              <a:gd name="connsiteX76" fmla="*/ 7498155 w 7528635"/>
              <a:gd name="connsiteY76" fmla="*/ 609600 h 1341120"/>
              <a:gd name="connsiteX77" fmla="*/ 7518475 w 7528635"/>
              <a:gd name="connsiteY77" fmla="*/ 548640 h 1341120"/>
              <a:gd name="connsiteX78" fmla="*/ 7528635 w 7528635"/>
              <a:gd name="connsiteY78" fmla="*/ 518160 h 1341120"/>
              <a:gd name="connsiteX79" fmla="*/ 7518475 w 7528635"/>
              <a:gd name="connsiteY79" fmla="*/ 345440 h 1341120"/>
              <a:gd name="connsiteX80" fmla="*/ 7498155 w 7528635"/>
              <a:gd name="connsiteY80" fmla="*/ 284480 h 1341120"/>
              <a:gd name="connsiteX81" fmla="*/ 7477835 w 7528635"/>
              <a:gd name="connsiteY81" fmla="*/ 233680 h 134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528635" h="1341120">
                <a:moveTo>
                  <a:pt x="355675" y="0"/>
                </a:moveTo>
                <a:cubicBezTo>
                  <a:pt x="338742" y="6773"/>
                  <a:pt x="321952" y="13916"/>
                  <a:pt x="304875" y="20320"/>
                </a:cubicBezTo>
                <a:cubicBezTo>
                  <a:pt x="294847" y="24080"/>
                  <a:pt x="283974" y="25691"/>
                  <a:pt x="274395" y="30480"/>
                </a:cubicBezTo>
                <a:cubicBezTo>
                  <a:pt x="263473" y="35941"/>
                  <a:pt x="254517" y="44742"/>
                  <a:pt x="243915" y="50800"/>
                </a:cubicBezTo>
                <a:cubicBezTo>
                  <a:pt x="230765" y="58314"/>
                  <a:pt x="216425" y="63606"/>
                  <a:pt x="203275" y="71120"/>
                </a:cubicBezTo>
                <a:cubicBezTo>
                  <a:pt x="192673" y="77178"/>
                  <a:pt x="183397" y="85382"/>
                  <a:pt x="172795" y="91440"/>
                </a:cubicBezTo>
                <a:cubicBezTo>
                  <a:pt x="137642" y="111528"/>
                  <a:pt x="135870" y="110522"/>
                  <a:pt x="101675" y="121920"/>
                </a:cubicBezTo>
                <a:cubicBezTo>
                  <a:pt x="81695" y="151890"/>
                  <a:pt x="80211" y="158434"/>
                  <a:pt x="50875" y="182880"/>
                </a:cubicBezTo>
                <a:cubicBezTo>
                  <a:pt x="41494" y="190697"/>
                  <a:pt x="30555" y="196427"/>
                  <a:pt x="20395" y="203200"/>
                </a:cubicBezTo>
                <a:cubicBezTo>
                  <a:pt x="13622" y="223520"/>
                  <a:pt x="-1183" y="242778"/>
                  <a:pt x="75" y="264160"/>
                </a:cubicBezTo>
                <a:cubicBezTo>
                  <a:pt x="3462" y="321733"/>
                  <a:pt x="4496" y="379493"/>
                  <a:pt x="10235" y="436880"/>
                </a:cubicBezTo>
                <a:cubicBezTo>
                  <a:pt x="13427" y="468802"/>
                  <a:pt x="26802" y="470013"/>
                  <a:pt x="40715" y="497840"/>
                </a:cubicBezTo>
                <a:cubicBezTo>
                  <a:pt x="45504" y="507419"/>
                  <a:pt x="46086" y="518741"/>
                  <a:pt x="50875" y="528320"/>
                </a:cubicBezTo>
                <a:cubicBezTo>
                  <a:pt x="56336" y="539242"/>
                  <a:pt x="64098" y="548864"/>
                  <a:pt x="71195" y="558800"/>
                </a:cubicBezTo>
                <a:cubicBezTo>
                  <a:pt x="110963" y="614476"/>
                  <a:pt x="103199" y="600964"/>
                  <a:pt x="162635" y="660400"/>
                </a:cubicBezTo>
                <a:cubicBezTo>
                  <a:pt x="201749" y="699514"/>
                  <a:pt x="181160" y="682910"/>
                  <a:pt x="223595" y="711200"/>
                </a:cubicBezTo>
                <a:cubicBezTo>
                  <a:pt x="260578" y="766674"/>
                  <a:pt x="224065" y="719231"/>
                  <a:pt x="284555" y="772160"/>
                </a:cubicBezTo>
                <a:cubicBezTo>
                  <a:pt x="298973" y="784776"/>
                  <a:pt x="310777" y="800184"/>
                  <a:pt x="325195" y="812800"/>
                </a:cubicBezTo>
                <a:cubicBezTo>
                  <a:pt x="347884" y="832653"/>
                  <a:pt x="390673" y="860779"/>
                  <a:pt x="416635" y="873760"/>
                </a:cubicBezTo>
                <a:cubicBezTo>
                  <a:pt x="500721" y="915803"/>
                  <a:pt x="382046" y="840815"/>
                  <a:pt x="487755" y="904240"/>
                </a:cubicBezTo>
                <a:cubicBezTo>
                  <a:pt x="508696" y="916805"/>
                  <a:pt x="525547" y="937157"/>
                  <a:pt x="548715" y="944880"/>
                </a:cubicBezTo>
                <a:cubicBezTo>
                  <a:pt x="604435" y="963453"/>
                  <a:pt x="558015" y="945531"/>
                  <a:pt x="629995" y="985520"/>
                </a:cubicBezTo>
                <a:cubicBezTo>
                  <a:pt x="643235" y="992875"/>
                  <a:pt x="656714" y="999874"/>
                  <a:pt x="670635" y="1005840"/>
                </a:cubicBezTo>
                <a:cubicBezTo>
                  <a:pt x="680479" y="1010059"/>
                  <a:pt x="691536" y="1011211"/>
                  <a:pt x="701115" y="1016000"/>
                </a:cubicBezTo>
                <a:cubicBezTo>
                  <a:pt x="712037" y="1021461"/>
                  <a:pt x="720372" y="1031510"/>
                  <a:pt x="731595" y="1036320"/>
                </a:cubicBezTo>
                <a:cubicBezTo>
                  <a:pt x="744430" y="1041821"/>
                  <a:pt x="758809" y="1042644"/>
                  <a:pt x="772235" y="1046480"/>
                </a:cubicBezTo>
                <a:cubicBezTo>
                  <a:pt x="842878" y="1066664"/>
                  <a:pt x="756656" y="1044448"/>
                  <a:pt x="843355" y="1076960"/>
                </a:cubicBezTo>
                <a:cubicBezTo>
                  <a:pt x="856430" y="1081863"/>
                  <a:pt x="870569" y="1083284"/>
                  <a:pt x="883995" y="1087120"/>
                </a:cubicBezTo>
                <a:cubicBezTo>
                  <a:pt x="894293" y="1090062"/>
                  <a:pt x="904177" y="1094338"/>
                  <a:pt x="914475" y="1097280"/>
                </a:cubicBezTo>
                <a:cubicBezTo>
                  <a:pt x="927901" y="1101116"/>
                  <a:pt x="942040" y="1102537"/>
                  <a:pt x="955115" y="1107440"/>
                </a:cubicBezTo>
                <a:cubicBezTo>
                  <a:pt x="969296" y="1112758"/>
                  <a:pt x="981248" y="1123408"/>
                  <a:pt x="995755" y="1127760"/>
                </a:cubicBezTo>
                <a:cubicBezTo>
                  <a:pt x="1015486" y="1133679"/>
                  <a:pt x="1036515" y="1133880"/>
                  <a:pt x="1056715" y="1137920"/>
                </a:cubicBezTo>
                <a:cubicBezTo>
                  <a:pt x="1070407" y="1140658"/>
                  <a:pt x="1083617" y="1145582"/>
                  <a:pt x="1097355" y="1148080"/>
                </a:cubicBezTo>
                <a:cubicBezTo>
                  <a:pt x="1169127" y="1161129"/>
                  <a:pt x="1191607" y="1158592"/>
                  <a:pt x="1270075" y="1168400"/>
                </a:cubicBezTo>
                <a:cubicBezTo>
                  <a:pt x="1290516" y="1170955"/>
                  <a:pt x="1310642" y="1175647"/>
                  <a:pt x="1331035" y="1178560"/>
                </a:cubicBezTo>
                <a:cubicBezTo>
                  <a:pt x="1398149" y="1188148"/>
                  <a:pt x="1444903" y="1191979"/>
                  <a:pt x="1513915" y="1198880"/>
                </a:cubicBezTo>
                <a:cubicBezTo>
                  <a:pt x="1615756" y="1232827"/>
                  <a:pt x="1533225" y="1208838"/>
                  <a:pt x="1635835" y="1229360"/>
                </a:cubicBezTo>
                <a:cubicBezTo>
                  <a:pt x="1649527" y="1232098"/>
                  <a:pt x="1662652" y="1237545"/>
                  <a:pt x="1676475" y="1239520"/>
                </a:cubicBezTo>
                <a:cubicBezTo>
                  <a:pt x="1710169" y="1244333"/>
                  <a:pt x="1744338" y="1245182"/>
                  <a:pt x="1778075" y="1249680"/>
                </a:cubicBezTo>
                <a:cubicBezTo>
                  <a:pt x="1853703" y="1259764"/>
                  <a:pt x="1803118" y="1257928"/>
                  <a:pt x="1869515" y="1270000"/>
                </a:cubicBezTo>
                <a:cubicBezTo>
                  <a:pt x="1893076" y="1274284"/>
                  <a:pt x="1916705" y="1279240"/>
                  <a:pt x="1940635" y="1280160"/>
                </a:cubicBezTo>
                <a:cubicBezTo>
                  <a:pt x="2092960" y="1286019"/>
                  <a:pt x="2245435" y="1286933"/>
                  <a:pt x="2397835" y="1290320"/>
                </a:cubicBezTo>
                <a:cubicBezTo>
                  <a:pt x="2518678" y="1320531"/>
                  <a:pt x="2451284" y="1308321"/>
                  <a:pt x="2601035" y="1320800"/>
                </a:cubicBezTo>
                <a:cubicBezTo>
                  <a:pt x="2629880" y="1326569"/>
                  <a:pt x="2697751" y="1341120"/>
                  <a:pt x="2722955" y="1341120"/>
                </a:cubicBezTo>
                <a:cubicBezTo>
                  <a:pt x="2800922" y="1341120"/>
                  <a:pt x="2878730" y="1334076"/>
                  <a:pt x="2956635" y="1330960"/>
                </a:cubicBezTo>
                <a:lnTo>
                  <a:pt x="3230955" y="1320800"/>
                </a:lnTo>
                <a:cubicBezTo>
                  <a:pt x="3340215" y="1284380"/>
                  <a:pt x="3270543" y="1301905"/>
                  <a:pt x="3444315" y="1290320"/>
                </a:cubicBezTo>
                <a:cubicBezTo>
                  <a:pt x="3461248" y="1286933"/>
                  <a:pt x="3478258" y="1283906"/>
                  <a:pt x="3495115" y="1280160"/>
                </a:cubicBezTo>
                <a:cubicBezTo>
                  <a:pt x="3508746" y="1277131"/>
                  <a:pt x="3521836" y="1271114"/>
                  <a:pt x="3535755" y="1270000"/>
                </a:cubicBezTo>
                <a:cubicBezTo>
                  <a:pt x="3709459" y="1256104"/>
                  <a:pt x="4174683" y="1250988"/>
                  <a:pt x="4257115" y="1249680"/>
                </a:cubicBezTo>
                <a:lnTo>
                  <a:pt x="5029275" y="1239520"/>
                </a:lnTo>
                <a:cubicBezTo>
                  <a:pt x="5106002" y="1235866"/>
                  <a:pt x="5305658" y="1227712"/>
                  <a:pt x="5395035" y="1219200"/>
                </a:cubicBezTo>
                <a:cubicBezTo>
                  <a:pt x="5415542" y="1217247"/>
                  <a:pt x="5435530" y="1211401"/>
                  <a:pt x="5455995" y="1209040"/>
                </a:cubicBezTo>
                <a:cubicBezTo>
                  <a:pt x="5523617" y="1201237"/>
                  <a:pt x="5591649" y="1197163"/>
                  <a:pt x="5659195" y="1188720"/>
                </a:cubicBezTo>
                <a:cubicBezTo>
                  <a:pt x="5686288" y="1185333"/>
                  <a:pt x="5713294" y="1181149"/>
                  <a:pt x="5740475" y="1178560"/>
                </a:cubicBezTo>
                <a:cubicBezTo>
                  <a:pt x="5784433" y="1174374"/>
                  <a:pt x="5828617" y="1172794"/>
                  <a:pt x="5872555" y="1168400"/>
                </a:cubicBezTo>
                <a:cubicBezTo>
                  <a:pt x="5896384" y="1166017"/>
                  <a:pt x="5919902" y="1161122"/>
                  <a:pt x="5943675" y="1158240"/>
                </a:cubicBezTo>
                <a:cubicBezTo>
                  <a:pt x="6031668" y="1147574"/>
                  <a:pt x="6120919" y="1145143"/>
                  <a:pt x="6207835" y="1127760"/>
                </a:cubicBezTo>
                <a:cubicBezTo>
                  <a:pt x="6224768" y="1124373"/>
                  <a:pt x="6241778" y="1121346"/>
                  <a:pt x="6258635" y="1117600"/>
                </a:cubicBezTo>
                <a:cubicBezTo>
                  <a:pt x="6288657" y="1110928"/>
                  <a:pt x="6319432" y="1100685"/>
                  <a:pt x="6350075" y="1097280"/>
                </a:cubicBezTo>
                <a:cubicBezTo>
                  <a:pt x="6393962" y="1092404"/>
                  <a:pt x="6438128" y="1090507"/>
                  <a:pt x="6482155" y="1087120"/>
                </a:cubicBezTo>
                <a:cubicBezTo>
                  <a:pt x="6582663" y="1061993"/>
                  <a:pt x="6464600" y="1091021"/>
                  <a:pt x="6665035" y="1046480"/>
                </a:cubicBezTo>
                <a:cubicBezTo>
                  <a:pt x="6678666" y="1043451"/>
                  <a:pt x="6692044" y="1039349"/>
                  <a:pt x="6705675" y="1036320"/>
                </a:cubicBezTo>
                <a:lnTo>
                  <a:pt x="6847915" y="1005840"/>
                </a:lnTo>
                <a:cubicBezTo>
                  <a:pt x="6892600" y="983497"/>
                  <a:pt x="6907031" y="975288"/>
                  <a:pt x="6959675" y="955040"/>
                </a:cubicBezTo>
                <a:cubicBezTo>
                  <a:pt x="6979666" y="947351"/>
                  <a:pt x="7000748" y="942675"/>
                  <a:pt x="7020635" y="934720"/>
                </a:cubicBezTo>
                <a:cubicBezTo>
                  <a:pt x="7084400" y="909214"/>
                  <a:pt x="7053742" y="918823"/>
                  <a:pt x="7112075" y="904240"/>
                </a:cubicBezTo>
                <a:cubicBezTo>
                  <a:pt x="7199426" y="846006"/>
                  <a:pt x="7088907" y="915824"/>
                  <a:pt x="7173035" y="873760"/>
                </a:cubicBezTo>
                <a:cubicBezTo>
                  <a:pt x="7183957" y="868299"/>
                  <a:pt x="7192913" y="859498"/>
                  <a:pt x="7203515" y="853440"/>
                </a:cubicBezTo>
                <a:cubicBezTo>
                  <a:pt x="7216665" y="845926"/>
                  <a:pt x="7230915" y="840475"/>
                  <a:pt x="7244155" y="833120"/>
                </a:cubicBezTo>
                <a:cubicBezTo>
                  <a:pt x="7261417" y="823530"/>
                  <a:pt x="7277693" y="812230"/>
                  <a:pt x="7294955" y="802640"/>
                </a:cubicBezTo>
                <a:cubicBezTo>
                  <a:pt x="7308195" y="795285"/>
                  <a:pt x="7322445" y="789834"/>
                  <a:pt x="7335595" y="782320"/>
                </a:cubicBezTo>
                <a:cubicBezTo>
                  <a:pt x="7383752" y="754801"/>
                  <a:pt x="7350707" y="769726"/>
                  <a:pt x="7396555" y="731520"/>
                </a:cubicBezTo>
                <a:cubicBezTo>
                  <a:pt x="7405936" y="723703"/>
                  <a:pt x="7416875" y="717973"/>
                  <a:pt x="7427035" y="711200"/>
                </a:cubicBezTo>
                <a:cubicBezTo>
                  <a:pt x="7433808" y="701040"/>
                  <a:pt x="7439538" y="690101"/>
                  <a:pt x="7447355" y="680720"/>
                </a:cubicBezTo>
                <a:cubicBezTo>
                  <a:pt x="7456553" y="669682"/>
                  <a:pt x="7469484" y="661932"/>
                  <a:pt x="7477835" y="650240"/>
                </a:cubicBezTo>
                <a:cubicBezTo>
                  <a:pt x="7486638" y="637915"/>
                  <a:pt x="7492530" y="623662"/>
                  <a:pt x="7498155" y="609600"/>
                </a:cubicBezTo>
                <a:cubicBezTo>
                  <a:pt x="7506110" y="589713"/>
                  <a:pt x="7511702" y="568960"/>
                  <a:pt x="7518475" y="548640"/>
                </a:cubicBezTo>
                <a:lnTo>
                  <a:pt x="7528635" y="518160"/>
                </a:lnTo>
                <a:cubicBezTo>
                  <a:pt x="7525248" y="460587"/>
                  <a:pt x="7525934" y="402628"/>
                  <a:pt x="7518475" y="345440"/>
                </a:cubicBezTo>
                <a:cubicBezTo>
                  <a:pt x="7515705" y="324201"/>
                  <a:pt x="7504928" y="304800"/>
                  <a:pt x="7498155" y="284480"/>
                </a:cubicBezTo>
                <a:cubicBezTo>
                  <a:pt x="7485600" y="246816"/>
                  <a:pt x="7492784" y="263579"/>
                  <a:pt x="7477835" y="233680"/>
                </a:cubicBezTo>
              </a:path>
            </a:pathLst>
          </a:custGeom>
          <a:noFill/>
          <a:ln w="38100"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8920936" y="4610631"/>
            <a:ext cx="1682543" cy="770562"/>
          </a:xfrm>
          <a:custGeom>
            <a:avLst/>
            <a:gdLst>
              <a:gd name="connsiteX0" fmla="*/ 1676400 w 1676400"/>
              <a:gd name="connsiteY0" fmla="*/ 0 h 711200"/>
              <a:gd name="connsiteX1" fmla="*/ 1612900 w 1676400"/>
              <a:gd name="connsiteY1" fmla="*/ 12700 h 711200"/>
              <a:gd name="connsiteX2" fmla="*/ 1536700 w 1676400"/>
              <a:gd name="connsiteY2" fmla="*/ 38100 h 711200"/>
              <a:gd name="connsiteX3" fmla="*/ 1511300 w 1676400"/>
              <a:gd name="connsiteY3" fmla="*/ 76200 h 711200"/>
              <a:gd name="connsiteX4" fmla="*/ 1473200 w 1676400"/>
              <a:gd name="connsiteY4" fmla="*/ 88900 h 711200"/>
              <a:gd name="connsiteX5" fmla="*/ 1447800 w 1676400"/>
              <a:gd name="connsiteY5" fmla="*/ 165100 h 711200"/>
              <a:gd name="connsiteX6" fmla="*/ 1435100 w 1676400"/>
              <a:gd name="connsiteY6" fmla="*/ 203200 h 711200"/>
              <a:gd name="connsiteX7" fmla="*/ 1422400 w 1676400"/>
              <a:gd name="connsiteY7" fmla="*/ 241300 h 711200"/>
              <a:gd name="connsiteX8" fmla="*/ 1409700 w 1676400"/>
              <a:gd name="connsiteY8" fmla="*/ 317500 h 711200"/>
              <a:gd name="connsiteX9" fmla="*/ 1371600 w 1676400"/>
              <a:gd name="connsiteY9" fmla="*/ 406400 h 711200"/>
              <a:gd name="connsiteX10" fmla="*/ 1320800 w 1676400"/>
              <a:gd name="connsiteY10" fmla="*/ 533400 h 711200"/>
              <a:gd name="connsiteX11" fmla="*/ 1282700 w 1676400"/>
              <a:gd name="connsiteY11" fmla="*/ 558800 h 711200"/>
              <a:gd name="connsiteX12" fmla="*/ 1244600 w 1676400"/>
              <a:gd name="connsiteY12" fmla="*/ 596900 h 711200"/>
              <a:gd name="connsiteX13" fmla="*/ 1219200 w 1676400"/>
              <a:gd name="connsiteY13" fmla="*/ 635000 h 711200"/>
              <a:gd name="connsiteX14" fmla="*/ 1181100 w 1676400"/>
              <a:gd name="connsiteY14" fmla="*/ 647700 h 711200"/>
              <a:gd name="connsiteX15" fmla="*/ 1143000 w 1676400"/>
              <a:gd name="connsiteY15" fmla="*/ 673100 h 711200"/>
              <a:gd name="connsiteX16" fmla="*/ 1054100 w 1676400"/>
              <a:gd name="connsiteY16" fmla="*/ 698500 h 711200"/>
              <a:gd name="connsiteX17" fmla="*/ 1016000 w 1676400"/>
              <a:gd name="connsiteY17" fmla="*/ 711200 h 711200"/>
              <a:gd name="connsiteX18" fmla="*/ 736600 w 1676400"/>
              <a:gd name="connsiteY18" fmla="*/ 698500 h 711200"/>
              <a:gd name="connsiteX19" fmla="*/ 647700 w 1676400"/>
              <a:gd name="connsiteY19" fmla="*/ 685800 h 711200"/>
              <a:gd name="connsiteX20" fmla="*/ 533400 w 1676400"/>
              <a:gd name="connsiteY20" fmla="*/ 673100 h 711200"/>
              <a:gd name="connsiteX21" fmla="*/ 431800 w 1676400"/>
              <a:gd name="connsiteY21" fmla="*/ 647700 h 711200"/>
              <a:gd name="connsiteX22" fmla="*/ 355600 w 1676400"/>
              <a:gd name="connsiteY22" fmla="*/ 622300 h 711200"/>
              <a:gd name="connsiteX23" fmla="*/ 317500 w 1676400"/>
              <a:gd name="connsiteY23" fmla="*/ 609600 h 711200"/>
              <a:gd name="connsiteX24" fmla="*/ 279400 w 1676400"/>
              <a:gd name="connsiteY24" fmla="*/ 584200 h 711200"/>
              <a:gd name="connsiteX25" fmla="*/ 241300 w 1676400"/>
              <a:gd name="connsiteY25" fmla="*/ 571500 h 711200"/>
              <a:gd name="connsiteX26" fmla="*/ 165100 w 1676400"/>
              <a:gd name="connsiteY26" fmla="*/ 508000 h 711200"/>
              <a:gd name="connsiteX27" fmla="*/ 139700 w 1676400"/>
              <a:gd name="connsiteY27" fmla="*/ 469900 h 711200"/>
              <a:gd name="connsiteX28" fmla="*/ 101600 w 1676400"/>
              <a:gd name="connsiteY28" fmla="*/ 444500 h 711200"/>
              <a:gd name="connsiteX29" fmla="*/ 38100 w 1676400"/>
              <a:gd name="connsiteY29" fmla="*/ 368300 h 711200"/>
              <a:gd name="connsiteX30" fmla="*/ 12700 w 1676400"/>
              <a:gd name="connsiteY30" fmla="*/ 330200 h 711200"/>
              <a:gd name="connsiteX31" fmla="*/ 0 w 1676400"/>
              <a:gd name="connsiteY31" fmla="*/ 2921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676400" h="711200">
                <a:moveTo>
                  <a:pt x="1676400" y="0"/>
                </a:moveTo>
                <a:cubicBezTo>
                  <a:pt x="1655233" y="4233"/>
                  <a:pt x="1633725" y="7020"/>
                  <a:pt x="1612900" y="12700"/>
                </a:cubicBezTo>
                <a:cubicBezTo>
                  <a:pt x="1587069" y="19745"/>
                  <a:pt x="1536700" y="38100"/>
                  <a:pt x="1536700" y="38100"/>
                </a:cubicBezTo>
                <a:cubicBezTo>
                  <a:pt x="1528233" y="50800"/>
                  <a:pt x="1523219" y="66665"/>
                  <a:pt x="1511300" y="76200"/>
                </a:cubicBezTo>
                <a:cubicBezTo>
                  <a:pt x="1500847" y="84563"/>
                  <a:pt x="1480981" y="78007"/>
                  <a:pt x="1473200" y="88900"/>
                </a:cubicBezTo>
                <a:cubicBezTo>
                  <a:pt x="1457638" y="110687"/>
                  <a:pt x="1456267" y="139700"/>
                  <a:pt x="1447800" y="165100"/>
                </a:cubicBezTo>
                <a:lnTo>
                  <a:pt x="1435100" y="203200"/>
                </a:lnTo>
                <a:cubicBezTo>
                  <a:pt x="1430867" y="215900"/>
                  <a:pt x="1424601" y="228095"/>
                  <a:pt x="1422400" y="241300"/>
                </a:cubicBezTo>
                <a:cubicBezTo>
                  <a:pt x="1418167" y="266700"/>
                  <a:pt x="1415286" y="292363"/>
                  <a:pt x="1409700" y="317500"/>
                </a:cubicBezTo>
                <a:cubicBezTo>
                  <a:pt x="1399480" y="363491"/>
                  <a:pt x="1391013" y="357867"/>
                  <a:pt x="1371600" y="406400"/>
                </a:cubicBezTo>
                <a:cubicBezTo>
                  <a:pt x="1360667" y="433732"/>
                  <a:pt x="1343711" y="505907"/>
                  <a:pt x="1320800" y="533400"/>
                </a:cubicBezTo>
                <a:cubicBezTo>
                  <a:pt x="1311029" y="545126"/>
                  <a:pt x="1294426" y="549029"/>
                  <a:pt x="1282700" y="558800"/>
                </a:cubicBezTo>
                <a:cubicBezTo>
                  <a:pt x="1268902" y="570298"/>
                  <a:pt x="1256098" y="583102"/>
                  <a:pt x="1244600" y="596900"/>
                </a:cubicBezTo>
                <a:cubicBezTo>
                  <a:pt x="1234829" y="608626"/>
                  <a:pt x="1231119" y="625465"/>
                  <a:pt x="1219200" y="635000"/>
                </a:cubicBezTo>
                <a:cubicBezTo>
                  <a:pt x="1208747" y="643363"/>
                  <a:pt x="1193074" y="641713"/>
                  <a:pt x="1181100" y="647700"/>
                </a:cubicBezTo>
                <a:cubicBezTo>
                  <a:pt x="1167448" y="654526"/>
                  <a:pt x="1156652" y="666274"/>
                  <a:pt x="1143000" y="673100"/>
                </a:cubicBezTo>
                <a:cubicBezTo>
                  <a:pt x="1122700" y="683250"/>
                  <a:pt x="1073089" y="693075"/>
                  <a:pt x="1054100" y="698500"/>
                </a:cubicBezTo>
                <a:cubicBezTo>
                  <a:pt x="1041228" y="702178"/>
                  <a:pt x="1028700" y="706967"/>
                  <a:pt x="1016000" y="711200"/>
                </a:cubicBezTo>
                <a:cubicBezTo>
                  <a:pt x="922867" y="706967"/>
                  <a:pt x="829609" y="704914"/>
                  <a:pt x="736600" y="698500"/>
                </a:cubicBezTo>
                <a:cubicBezTo>
                  <a:pt x="706737" y="696440"/>
                  <a:pt x="677403" y="689513"/>
                  <a:pt x="647700" y="685800"/>
                </a:cubicBezTo>
                <a:cubicBezTo>
                  <a:pt x="609662" y="681045"/>
                  <a:pt x="571500" y="677333"/>
                  <a:pt x="533400" y="673100"/>
                </a:cubicBezTo>
                <a:cubicBezTo>
                  <a:pt x="417795" y="634565"/>
                  <a:pt x="600379" y="693676"/>
                  <a:pt x="431800" y="647700"/>
                </a:cubicBezTo>
                <a:cubicBezTo>
                  <a:pt x="405969" y="640655"/>
                  <a:pt x="381000" y="630767"/>
                  <a:pt x="355600" y="622300"/>
                </a:cubicBezTo>
                <a:cubicBezTo>
                  <a:pt x="342900" y="618067"/>
                  <a:pt x="328639" y="617026"/>
                  <a:pt x="317500" y="609600"/>
                </a:cubicBezTo>
                <a:cubicBezTo>
                  <a:pt x="304800" y="601133"/>
                  <a:pt x="293052" y="591026"/>
                  <a:pt x="279400" y="584200"/>
                </a:cubicBezTo>
                <a:cubicBezTo>
                  <a:pt x="267426" y="578213"/>
                  <a:pt x="253274" y="577487"/>
                  <a:pt x="241300" y="571500"/>
                </a:cubicBezTo>
                <a:cubicBezTo>
                  <a:pt x="212757" y="557229"/>
                  <a:pt x="185162" y="532075"/>
                  <a:pt x="165100" y="508000"/>
                </a:cubicBezTo>
                <a:cubicBezTo>
                  <a:pt x="155329" y="496274"/>
                  <a:pt x="150493" y="480693"/>
                  <a:pt x="139700" y="469900"/>
                </a:cubicBezTo>
                <a:cubicBezTo>
                  <a:pt x="128907" y="459107"/>
                  <a:pt x="114300" y="452967"/>
                  <a:pt x="101600" y="444500"/>
                </a:cubicBezTo>
                <a:cubicBezTo>
                  <a:pt x="38537" y="349905"/>
                  <a:pt x="119588" y="466086"/>
                  <a:pt x="38100" y="368300"/>
                </a:cubicBezTo>
                <a:cubicBezTo>
                  <a:pt x="28329" y="356574"/>
                  <a:pt x="19526" y="343852"/>
                  <a:pt x="12700" y="330200"/>
                </a:cubicBezTo>
                <a:cubicBezTo>
                  <a:pt x="6713" y="318226"/>
                  <a:pt x="0" y="292100"/>
                  <a:pt x="0" y="292100"/>
                </a:cubicBezTo>
              </a:path>
            </a:pathLst>
          </a:custGeom>
          <a:noFill/>
          <a:ln w="38100"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4247229" y="1915180"/>
            <a:ext cx="7418301" cy="2188955"/>
          </a:xfrm>
          <a:custGeom>
            <a:avLst/>
            <a:gdLst>
              <a:gd name="connsiteX0" fmla="*/ 6821401 w 7418301"/>
              <a:gd name="connsiteY0" fmla="*/ 2387600 h 2387600"/>
              <a:gd name="connsiteX1" fmla="*/ 7329401 w 7418301"/>
              <a:gd name="connsiteY1" fmla="*/ 2235200 h 2387600"/>
              <a:gd name="connsiteX2" fmla="*/ 7342101 w 7418301"/>
              <a:gd name="connsiteY2" fmla="*/ 2197100 h 2387600"/>
              <a:gd name="connsiteX3" fmla="*/ 7380201 w 7418301"/>
              <a:gd name="connsiteY3" fmla="*/ 2159000 h 2387600"/>
              <a:gd name="connsiteX4" fmla="*/ 7405601 w 7418301"/>
              <a:gd name="connsiteY4" fmla="*/ 2019300 h 2387600"/>
              <a:gd name="connsiteX5" fmla="*/ 7418301 w 7418301"/>
              <a:gd name="connsiteY5" fmla="*/ 1930400 h 2387600"/>
              <a:gd name="connsiteX6" fmla="*/ 7405601 w 7418301"/>
              <a:gd name="connsiteY6" fmla="*/ 1587500 h 2387600"/>
              <a:gd name="connsiteX7" fmla="*/ 7392901 w 7418301"/>
              <a:gd name="connsiteY7" fmla="*/ 1549400 h 2387600"/>
              <a:gd name="connsiteX8" fmla="*/ 7380201 w 7418301"/>
              <a:gd name="connsiteY8" fmla="*/ 1498600 h 2387600"/>
              <a:gd name="connsiteX9" fmla="*/ 7367501 w 7418301"/>
              <a:gd name="connsiteY9" fmla="*/ 1460500 h 2387600"/>
              <a:gd name="connsiteX10" fmla="*/ 7342101 w 7418301"/>
              <a:gd name="connsiteY10" fmla="*/ 1371600 h 2387600"/>
              <a:gd name="connsiteX11" fmla="*/ 7316701 w 7418301"/>
              <a:gd name="connsiteY11" fmla="*/ 1320800 h 2387600"/>
              <a:gd name="connsiteX12" fmla="*/ 7304001 w 7418301"/>
              <a:gd name="connsiteY12" fmla="*/ 1282700 h 2387600"/>
              <a:gd name="connsiteX13" fmla="*/ 7265901 w 7418301"/>
              <a:gd name="connsiteY13" fmla="*/ 1231900 h 2387600"/>
              <a:gd name="connsiteX14" fmla="*/ 7177001 w 7418301"/>
              <a:gd name="connsiteY14" fmla="*/ 1130300 h 2387600"/>
              <a:gd name="connsiteX15" fmla="*/ 7075401 w 7418301"/>
              <a:gd name="connsiteY15" fmla="*/ 1041400 h 2387600"/>
              <a:gd name="connsiteX16" fmla="*/ 6999201 w 7418301"/>
              <a:gd name="connsiteY16" fmla="*/ 990600 h 2387600"/>
              <a:gd name="connsiteX17" fmla="*/ 6846801 w 7418301"/>
              <a:gd name="connsiteY17" fmla="*/ 914400 h 2387600"/>
              <a:gd name="connsiteX18" fmla="*/ 6770601 w 7418301"/>
              <a:gd name="connsiteY18" fmla="*/ 863600 h 2387600"/>
              <a:gd name="connsiteX19" fmla="*/ 6732501 w 7418301"/>
              <a:gd name="connsiteY19" fmla="*/ 838200 h 2387600"/>
              <a:gd name="connsiteX20" fmla="*/ 6580101 w 7418301"/>
              <a:gd name="connsiteY20" fmla="*/ 762000 h 2387600"/>
              <a:gd name="connsiteX21" fmla="*/ 6516601 w 7418301"/>
              <a:gd name="connsiteY21" fmla="*/ 736600 h 2387600"/>
              <a:gd name="connsiteX22" fmla="*/ 6478501 w 7418301"/>
              <a:gd name="connsiteY22" fmla="*/ 711200 h 2387600"/>
              <a:gd name="connsiteX23" fmla="*/ 6376901 w 7418301"/>
              <a:gd name="connsiteY23" fmla="*/ 685800 h 2387600"/>
              <a:gd name="connsiteX24" fmla="*/ 6300701 w 7418301"/>
              <a:gd name="connsiteY24" fmla="*/ 647700 h 2387600"/>
              <a:gd name="connsiteX25" fmla="*/ 6224501 w 7418301"/>
              <a:gd name="connsiteY25" fmla="*/ 596900 h 2387600"/>
              <a:gd name="connsiteX26" fmla="*/ 6186401 w 7418301"/>
              <a:gd name="connsiteY26" fmla="*/ 584200 h 2387600"/>
              <a:gd name="connsiteX27" fmla="*/ 6084801 w 7418301"/>
              <a:gd name="connsiteY27" fmla="*/ 558800 h 2387600"/>
              <a:gd name="connsiteX28" fmla="*/ 5983201 w 7418301"/>
              <a:gd name="connsiteY28" fmla="*/ 520700 h 2387600"/>
              <a:gd name="connsiteX29" fmla="*/ 5919701 w 7418301"/>
              <a:gd name="connsiteY29" fmla="*/ 508000 h 2387600"/>
              <a:gd name="connsiteX30" fmla="*/ 5754601 w 7418301"/>
              <a:gd name="connsiteY30" fmla="*/ 444500 h 2387600"/>
              <a:gd name="connsiteX31" fmla="*/ 5716501 w 7418301"/>
              <a:gd name="connsiteY31" fmla="*/ 431800 h 2387600"/>
              <a:gd name="connsiteX32" fmla="*/ 5551401 w 7418301"/>
              <a:gd name="connsiteY32" fmla="*/ 393700 h 2387600"/>
              <a:gd name="connsiteX33" fmla="*/ 5437101 w 7418301"/>
              <a:gd name="connsiteY33" fmla="*/ 381000 h 2387600"/>
              <a:gd name="connsiteX34" fmla="*/ 5348201 w 7418301"/>
              <a:gd name="connsiteY34" fmla="*/ 355600 h 2387600"/>
              <a:gd name="connsiteX35" fmla="*/ 5284701 w 7418301"/>
              <a:gd name="connsiteY35" fmla="*/ 342900 h 2387600"/>
              <a:gd name="connsiteX36" fmla="*/ 5195801 w 7418301"/>
              <a:gd name="connsiteY36" fmla="*/ 317500 h 2387600"/>
              <a:gd name="connsiteX37" fmla="*/ 5068801 w 7418301"/>
              <a:gd name="connsiteY37" fmla="*/ 304800 h 2387600"/>
              <a:gd name="connsiteX38" fmla="*/ 4967201 w 7418301"/>
              <a:gd name="connsiteY38" fmla="*/ 279400 h 2387600"/>
              <a:gd name="connsiteX39" fmla="*/ 4916401 w 7418301"/>
              <a:gd name="connsiteY39" fmla="*/ 266700 h 2387600"/>
              <a:gd name="connsiteX40" fmla="*/ 4764001 w 7418301"/>
              <a:gd name="connsiteY40" fmla="*/ 254000 h 2387600"/>
              <a:gd name="connsiteX41" fmla="*/ 4662401 w 7418301"/>
              <a:gd name="connsiteY41" fmla="*/ 228600 h 2387600"/>
              <a:gd name="connsiteX42" fmla="*/ 4560801 w 7418301"/>
              <a:gd name="connsiteY42" fmla="*/ 215900 h 2387600"/>
              <a:gd name="connsiteX43" fmla="*/ 4510001 w 7418301"/>
              <a:gd name="connsiteY43" fmla="*/ 203200 h 2387600"/>
              <a:gd name="connsiteX44" fmla="*/ 4370301 w 7418301"/>
              <a:gd name="connsiteY44" fmla="*/ 190500 h 2387600"/>
              <a:gd name="connsiteX45" fmla="*/ 4090901 w 7418301"/>
              <a:gd name="connsiteY45" fmla="*/ 165100 h 2387600"/>
              <a:gd name="connsiteX46" fmla="*/ 3938501 w 7418301"/>
              <a:gd name="connsiteY46" fmla="*/ 127000 h 2387600"/>
              <a:gd name="connsiteX47" fmla="*/ 3811501 w 7418301"/>
              <a:gd name="connsiteY47" fmla="*/ 101600 h 2387600"/>
              <a:gd name="connsiteX48" fmla="*/ 3557501 w 7418301"/>
              <a:gd name="connsiteY48" fmla="*/ 88900 h 2387600"/>
              <a:gd name="connsiteX49" fmla="*/ 3087601 w 7418301"/>
              <a:gd name="connsiteY49" fmla="*/ 63500 h 2387600"/>
              <a:gd name="connsiteX50" fmla="*/ 3011401 w 7418301"/>
              <a:gd name="connsiteY50" fmla="*/ 50800 h 2387600"/>
              <a:gd name="connsiteX51" fmla="*/ 2884401 w 7418301"/>
              <a:gd name="connsiteY51" fmla="*/ 38100 h 2387600"/>
              <a:gd name="connsiteX52" fmla="*/ 2643101 w 7418301"/>
              <a:gd name="connsiteY52" fmla="*/ 25400 h 2387600"/>
              <a:gd name="connsiteX53" fmla="*/ 2439901 w 7418301"/>
              <a:gd name="connsiteY53" fmla="*/ 0 h 2387600"/>
              <a:gd name="connsiteX54" fmla="*/ 1830301 w 7418301"/>
              <a:gd name="connsiteY54" fmla="*/ 12700 h 2387600"/>
              <a:gd name="connsiteX55" fmla="*/ 1677901 w 7418301"/>
              <a:gd name="connsiteY55" fmla="*/ 50800 h 2387600"/>
              <a:gd name="connsiteX56" fmla="*/ 1627101 w 7418301"/>
              <a:gd name="connsiteY56" fmla="*/ 63500 h 2387600"/>
              <a:gd name="connsiteX57" fmla="*/ 1512801 w 7418301"/>
              <a:gd name="connsiteY57" fmla="*/ 76200 h 2387600"/>
              <a:gd name="connsiteX58" fmla="*/ 1462001 w 7418301"/>
              <a:gd name="connsiteY58" fmla="*/ 88900 h 2387600"/>
              <a:gd name="connsiteX59" fmla="*/ 1398501 w 7418301"/>
              <a:gd name="connsiteY59" fmla="*/ 101600 h 2387600"/>
              <a:gd name="connsiteX60" fmla="*/ 1347701 w 7418301"/>
              <a:gd name="connsiteY60" fmla="*/ 127000 h 2387600"/>
              <a:gd name="connsiteX61" fmla="*/ 1246101 w 7418301"/>
              <a:gd name="connsiteY61" fmla="*/ 152400 h 2387600"/>
              <a:gd name="connsiteX62" fmla="*/ 1208001 w 7418301"/>
              <a:gd name="connsiteY62" fmla="*/ 177800 h 2387600"/>
              <a:gd name="connsiteX63" fmla="*/ 1131801 w 7418301"/>
              <a:gd name="connsiteY63" fmla="*/ 203200 h 2387600"/>
              <a:gd name="connsiteX64" fmla="*/ 1017501 w 7418301"/>
              <a:gd name="connsiteY64" fmla="*/ 254000 h 2387600"/>
              <a:gd name="connsiteX65" fmla="*/ 928601 w 7418301"/>
              <a:gd name="connsiteY65" fmla="*/ 292100 h 2387600"/>
              <a:gd name="connsiteX66" fmla="*/ 687301 w 7418301"/>
              <a:gd name="connsiteY66" fmla="*/ 406400 h 2387600"/>
              <a:gd name="connsiteX67" fmla="*/ 649201 w 7418301"/>
              <a:gd name="connsiteY67" fmla="*/ 444500 h 2387600"/>
              <a:gd name="connsiteX68" fmla="*/ 509501 w 7418301"/>
              <a:gd name="connsiteY68" fmla="*/ 546100 h 2387600"/>
              <a:gd name="connsiteX69" fmla="*/ 420601 w 7418301"/>
              <a:gd name="connsiteY69" fmla="*/ 660400 h 2387600"/>
              <a:gd name="connsiteX70" fmla="*/ 344401 w 7418301"/>
              <a:gd name="connsiteY70" fmla="*/ 736600 h 2387600"/>
              <a:gd name="connsiteX71" fmla="*/ 293601 w 7418301"/>
              <a:gd name="connsiteY71" fmla="*/ 787400 h 2387600"/>
              <a:gd name="connsiteX72" fmla="*/ 242801 w 7418301"/>
              <a:gd name="connsiteY72" fmla="*/ 863600 h 2387600"/>
              <a:gd name="connsiteX73" fmla="*/ 166601 w 7418301"/>
              <a:gd name="connsiteY73" fmla="*/ 965200 h 2387600"/>
              <a:gd name="connsiteX74" fmla="*/ 128501 w 7418301"/>
              <a:gd name="connsiteY74" fmla="*/ 1016000 h 2387600"/>
              <a:gd name="connsiteX75" fmla="*/ 65001 w 7418301"/>
              <a:gd name="connsiteY75" fmla="*/ 1104900 h 2387600"/>
              <a:gd name="connsiteX76" fmla="*/ 39601 w 7418301"/>
              <a:gd name="connsiteY76" fmla="*/ 1181100 h 2387600"/>
              <a:gd name="connsiteX77" fmla="*/ 26901 w 7418301"/>
              <a:gd name="connsiteY77" fmla="*/ 1219200 h 2387600"/>
              <a:gd name="connsiteX78" fmla="*/ 14201 w 7418301"/>
              <a:gd name="connsiteY78" fmla="*/ 1308100 h 2387600"/>
              <a:gd name="connsiteX79" fmla="*/ 1501 w 7418301"/>
              <a:gd name="connsiteY79" fmla="*/ 1346200 h 2387600"/>
              <a:gd name="connsiteX80" fmla="*/ 1501 w 7418301"/>
              <a:gd name="connsiteY80" fmla="*/ 1498600 h 238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7418301" h="2387600">
                <a:moveTo>
                  <a:pt x="6821401" y="2387600"/>
                </a:moveTo>
                <a:cubicBezTo>
                  <a:pt x="6990734" y="2336800"/>
                  <a:pt x="7163374" y="2295942"/>
                  <a:pt x="7329401" y="2235200"/>
                </a:cubicBezTo>
                <a:cubicBezTo>
                  <a:pt x="7341973" y="2230600"/>
                  <a:pt x="7334675" y="2208239"/>
                  <a:pt x="7342101" y="2197100"/>
                </a:cubicBezTo>
                <a:cubicBezTo>
                  <a:pt x="7352064" y="2182156"/>
                  <a:pt x="7367501" y="2171700"/>
                  <a:pt x="7380201" y="2159000"/>
                </a:cubicBezTo>
                <a:cubicBezTo>
                  <a:pt x="7404320" y="2086644"/>
                  <a:pt x="7389645" y="2138970"/>
                  <a:pt x="7405601" y="2019300"/>
                </a:cubicBezTo>
                <a:cubicBezTo>
                  <a:pt x="7409557" y="1989628"/>
                  <a:pt x="7414068" y="1960033"/>
                  <a:pt x="7418301" y="1930400"/>
                </a:cubicBezTo>
                <a:cubicBezTo>
                  <a:pt x="7414068" y="1816100"/>
                  <a:pt x="7413209" y="1701625"/>
                  <a:pt x="7405601" y="1587500"/>
                </a:cubicBezTo>
                <a:cubicBezTo>
                  <a:pt x="7404711" y="1574143"/>
                  <a:pt x="7396579" y="1562272"/>
                  <a:pt x="7392901" y="1549400"/>
                </a:cubicBezTo>
                <a:cubicBezTo>
                  <a:pt x="7388106" y="1532617"/>
                  <a:pt x="7384996" y="1515383"/>
                  <a:pt x="7380201" y="1498600"/>
                </a:cubicBezTo>
                <a:cubicBezTo>
                  <a:pt x="7376523" y="1485728"/>
                  <a:pt x="7371179" y="1473372"/>
                  <a:pt x="7367501" y="1460500"/>
                </a:cubicBezTo>
                <a:cubicBezTo>
                  <a:pt x="7358294" y="1428277"/>
                  <a:pt x="7355151" y="1402050"/>
                  <a:pt x="7342101" y="1371600"/>
                </a:cubicBezTo>
                <a:cubicBezTo>
                  <a:pt x="7334643" y="1354199"/>
                  <a:pt x="7324159" y="1338201"/>
                  <a:pt x="7316701" y="1320800"/>
                </a:cubicBezTo>
                <a:cubicBezTo>
                  <a:pt x="7311428" y="1308495"/>
                  <a:pt x="7310643" y="1294323"/>
                  <a:pt x="7304001" y="1282700"/>
                </a:cubicBezTo>
                <a:cubicBezTo>
                  <a:pt x="7293499" y="1264322"/>
                  <a:pt x="7278039" y="1249240"/>
                  <a:pt x="7265901" y="1231900"/>
                </a:cubicBezTo>
                <a:cubicBezTo>
                  <a:pt x="7201078" y="1139296"/>
                  <a:pt x="7243279" y="1174485"/>
                  <a:pt x="7177001" y="1130300"/>
                </a:cubicBezTo>
                <a:cubicBezTo>
                  <a:pt x="7105034" y="1022350"/>
                  <a:pt x="7223568" y="1189567"/>
                  <a:pt x="7075401" y="1041400"/>
                </a:cubicBezTo>
                <a:cubicBezTo>
                  <a:pt x="6993313" y="959312"/>
                  <a:pt x="7080071" y="1034711"/>
                  <a:pt x="6999201" y="990600"/>
                </a:cubicBezTo>
                <a:cubicBezTo>
                  <a:pt x="6851461" y="910014"/>
                  <a:pt x="6950042" y="940210"/>
                  <a:pt x="6846801" y="914400"/>
                </a:cubicBezTo>
                <a:lnTo>
                  <a:pt x="6770601" y="863600"/>
                </a:lnTo>
                <a:cubicBezTo>
                  <a:pt x="6757901" y="855133"/>
                  <a:pt x="6746153" y="845026"/>
                  <a:pt x="6732501" y="838200"/>
                </a:cubicBezTo>
                <a:cubicBezTo>
                  <a:pt x="6681701" y="812800"/>
                  <a:pt x="6632835" y="783094"/>
                  <a:pt x="6580101" y="762000"/>
                </a:cubicBezTo>
                <a:cubicBezTo>
                  <a:pt x="6558934" y="753533"/>
                  <a:pt x="6536991" y="746795"/>
                  <a:pt x="6516601" y="736600"/>
                </a:cubicBezTo>
                <a:cubicBezTo>
                  <a:pt x="6502949" y="729774"/>
                  <a:pt x="6492846" y="716416"/>
                  <a:pt x="6478501" y="711200"/>
                </a:cubicBezTo>
                <a:cubicBezTo>
                  <a:pt x="6445694" y="699270"/>
                  <a:pt x="6376901" y="685800"/>
                  <a:pt x="6376901" y="685800"/>
                </a:cubicBezTo>
                <a:cubicBezTo>
                  <a:pt x="6207761" y="573040"/>
                  <a:pt x="6458442" y="735334"/>
                  <a:pt x="6300701" y="647700"/>
                </a:cubicBezTo>
                <a:cubicBezTo>
                  <a:pt x="6274016" y="632875"/>
                  <a:pt x="6253461" y="606553"/>
                  <a:pt x="6224501" y="596900"/>
                </a:cubicBezTo>
                <a:cubicBezTo>
                  <a:pt x="6211801" y="592667"/>
                  <a:pt x="6199316" y="587722"/>
                  <a:pt x="6186401" y="584200"/>
                </a:cubicBezTo>
                <a:cubicBezTo>
                  <a:pt x="6152722" y="575015"/>
                  <a:pt x="6117213" y="571765"/>
                  <a:pt x="6084801" y="558800"/>
                </a:cubicBezTo>
                <a:cubicBezTo>
                  <a:pt x="6065378" y="551031"/>
                  <a:pt x="6009746" y="527336"/>
                  <a:pt x="5983201" y="520700"/>
                </a:cubicBezTo>
                <a:cubicBezTo>
                  <a:pt x="5962260" y="515465"/>
                  <a:pt x="5940179" y="514826"/>
                  <a:pt x="5919701" y="508000"/>
                </a:cubicBezTo>
                <a:cubicBezTo>
                  <a:pt x="5863763" y="489354"/>
                  <a:pt x="5810539" y="463146"/>
                  <a:pt x="5754601" y="444500"/>
                </a:cubicBezTo>
                <a:cubicBezTo>
                  <a:pt x="5741901" y="440267"/>
                  <a:pt x="5729416" y="435322"/>
                  <a:pt x="5716501" y="431800"/>
                </a:cubicBezTo>
                <a:cubicBezTo>
                  <a:pt x="5684947" y="423194"/>
                  <a:pt x="5592870" y="399624"/>
                  <a:pt x="5551401" y="393700"/>
                </a:cubicBezTo>
                <a:cubicBezTo>
                  <a:pt x="5513452" y="388279"/>
                  <a:pt x="5475201" y="385233"/>
                  <a:pt x="5437101" y="381000"/>
                </a:cubicBezTo>
                <a:cubicBezTo>
                  <a:pt x="5394673" y="366857"/>
                  <a:pt x="5396041" y="366231"/>
                  <a:pt x="5348201" y="355600"/>
                </a:cubicBezTo>
                <a:cubicBezTo>
                  <a:pt x="5327129" y="350917"/>
                  <a:pt x="5305642" y="348135"/>
                  <a:pt x="5284701" y="342900"/>
                </a:cubicBezTo>
                <a:cubicBezTo>
                  <a:pt x="5236452" y="330838"/>
                  <a:pt x="5251230" y="325418"/>
                  <a:pt x="5195801" y="317500"/>
                </a:cubicBezTo>
                <a:cubicBezTo>
                  <a:pt x="5153684" y="311483"/>
                  <a:pt x="5111134" y="309033"/>
                  <a:pt x="5068801" y="304800"/>
                </a:cubicBezTo>
                <a:cubicBezTo>
                  <a:pt x="5000718" y="282106"/>
                  <a:pt x="5059153" y="299834"/>
                  <a:pt x="4967201" y="279400"/>
                </a:cubicBezTo>
                <a:cubicBezTo>
                  <a:pt x="4950162" y="275614"/>
                  <a:pt x="4933721" y="268865"/>
                  <a:pt x="4916401" y="266700"/>
                </a:cubicBezTo>
                <a:cubicBezTo>
                  <a:pt x="4865819" y="260377"/>
                  <a:pt x="4814801" y="258233"/>
                  <a:pt x="4764001" y="254000"/>
                </a:cubicBezTo>
                <a:cubicBezTo>
                  <a:pt x="4717643" y="238547"/>
                  <a:pt x="4719324" y="237357"/>
                  <a:pt x="4662401" y="228600"/>
                </a:cubicBezTo>
                <a:cubicBezTo>
                  <a:pt x="4628668" y="223410"/>
                  <a:pt x="4594467" y="221511"/>
                  <a:pt x="4560801" y="215900"/>
                </a:cubicBezTo>
                <a:cubicBezTo>
                  <a:pt x="4543584" y="213031"/>
                  <a:pt x="4527302" y="205507"/>
                  <a:pt x="4510001" y="203200"/>
                </a:cubicBezTo>
                <a:cubicBezTo>
                  <a:pt x="4463652" y="197020"/>
                  <a:pt x="4416849" y="194933"/>
                  <a:pt x="4370301" y="190500"/>
                </a:cubicBezTo>
                <a:cubicBezTo>
                  <a:pt x="4121489" y="166804"/>
                  <a:pt x="4370876" y="188431"/>
                  <a:pt x="4090901" y="165100"/>
                </a:cubicBezTo>
                <a:lnTo>
                  <a:pt x="3938501" y="127000"/>
                </a:lnTo>
                <a:cubicBezTo>
                  <a:pt x="3895553" y="116263"/>
                  <a:pt x="3856480" y="105060"/>
                  <a:pt x="3811501" y="101600"/>
                </a:cubicBezTo>
                <a:cubicBezTo>
                  <a:pt x="3726978" y="95098"/>
                  <a:pt x="3642168" y="93133"/>
                  <a:pt x="3557501" y="88900"/>
                </a:cubicBezTo>
                <a:cubicBezTo>
                  <a:pt x="3269050" y="56850"/>
                  <a:pt x="3655605" y="96912"/>
                  <a:pt x="3087601" y="63500"/>
                </a:cubicBezTo>
                <a:cubicBezTo>
                  <a:pt x="3061895" y="61988"/>
                  <a:pt x="3036953" y="53994"/>
                  <a:pt x="3011401" y="50800"/>
                </a:cubicBezTo>
                <a:cubicBezTo>
                  <a:pt x="2969185" y="45523"/>
                  <a:pt x="2926845" y="41027"/>
                  <a:pt x="2884401" y="38100"/>
                </a:cubicBezTo>
                <a:cubicBezTo>
                  <a:pt x="2804047" y="32558"/>
                  <a:pt x="2723534" y="29633"/>
                  <a:pt x="2643101" y="25400"/>
                </a:cubicBezTo>
                <a:cubicBezTo>
                  <a:pt x="2580361" y="14943"/>
                  <a:pt x="2500950" y="0"/>
                  <a:pt x="2439901" y="0"/>
                </a:cubicBezTo>
                <a:cubicBezTo>
                  <a:pt x="2236657" y="0"/>
                  <a:pt x="2033501" y="8467"/>
                  <a:pt x="1830301" y="12700"/>
                </a:cubicBezTo>
                <a:lnTo>
                  <a:pt x="1677901" y="50800"/>
                </a:lnTo>
                <a:cubicBezTo>
                  <a:pt x="1660968" y="55033"/>
                  <a:pt x="1644449" y="61572"/>
                  <a:pt x="1627101" y="63500"/>
                </a:cubicBezTo>
                <a:lnTo>
                  <a:pt x="1512801" y="76200"/>
                </a:lnTo>
                <a:cubicBezTo>
                  <a:pt x="1495868" y="80433"/>
                  <a:pt x="1479040" y="85114"/>
                  <a:pt x="1462001" y="88900"/>
                </a:cubicBezTo>
                <a:cubicBezTo>
                  <a:pt x="1440929" y="93583"/>
                  <a:pt x="1418979" y="94774"/>
                  <a:pt x="1398501" y="101600"/>
                </a:cubicBezTo>
                <a:cubicBezTo>
                  <a:pt x="1380540" y="107587"/>
                  <a:pt x="1365662" y="121013"/>
                  <a:pt x="1347701" y="127000"/>
                </a:cubicBezTo>
                <a:cubicBezTo>
                  <a:pt x="1304227" y="141491"/>
                  <a:pt x="1284119" y="133391"/>
                  <a:pt x="1246101" y="152400"/>
                </a:cubicBezTo>
                <a:cubicBezTo>
                  <a:pt x="1232449" y="159226"/>
                  <a:pt x="1221949" y="171601"/>
                  <a:pt x="1208001" y="177800"/>
                </a:cubicBezTo>
                <a:cubicBezTo>
                  <a:pt x="1183535" y="188674"/>
                  <a:pt x="1156963" y="194050"/>
                  <a:pt x="1131801" y="203200"/>
                </a:cubicBezTo>
                <a:cubicBezTo>
                  <a:pt x="1040292" y="236476"/>
                  <a:pt x="1097354" y="217703"/>
                  <a:pt x="1017501" y="254000"/>
                </a:cubicBezTo>
                <a:cubicBezTo>
                  <a:pt x="988151" y="267341"/>
                  <a:pt x="957709" y="278239"/>
                  <a:pt x="928601" y="292100"/>
                </a:cubicBezTo>
                <a:cubicBezTo>
                  <a:pt x="668476" y="415969"/>
                  <a:pt x="833632" y="347868"/>
                  <a:pt x="687301" y="406400"/>
                </a:cubicBezTo>
                <a:cubicBezTo>
                  <a:pt x="674601" y="419100"/>
                  <a:pt x="663324" y="433404"/>
                  <a:pt x="649201" y="444500"/>
                </a:cubicBezTo>
                <a:cubicBezTo>
                  <a:pt x="603925" y="480074"/>
                  <a:pt x="544851" y="500649"/>
                  <a:pt x="509501" y="546100"/>
                </a:cubicBezTo>
                <a:cubicBezTo>
                  <a:pt x="479868" y="584200"/>
                  <a:pt x="454731" y="626270"/>
                  <a:pt x="420601" y="660400"/>
                </a:cubicBezTo>
                <a:lnTo>
                  <a:pt x="344401" y="736600"/>
                </a:lnTo>
                <a:cubicBezTo>
                  <a:pt x="327468" y="753533"/>
                  <a:pt x="306885" y="767475"/>
                  <a:pt x="293601" y="787400"/>
                </a:cubicBezTo>
                <a:cubicBezTo>
                  <a:pt x="276668" y="812800"/>
                  <a:pt x="261117" y="839178"/>
                  <a:pt x="242801" y="863600"/>
                </a:cubicBezTo>
                <a:lnTo>
                  <a:pt x="166601" y="965200"/>
                </a:lnTo>
                <a:cubicBezTo>
                  <a:pt x="153901" y="982133"/>
                  <a:pt x="140242" y="998388"/>
                  <a:pt x="128501" y="1016000"/>
                </a:cubicBezTo>
                <a:cubicBezTo>
                  <a:pt x="91360" y="1071712"/>
                  <a:pt x="112259" y="1041889"/>
                  <a:pt x="65001" y="1104900"/>
                </a:cubicBezTo>
                <a:lnTo>
                  <a:pt x="39601" y="1181100"/>
                </a:lnTo>
                <a:lnTo>
                  <a:pt x="26901" y="1219200"/>
                </a:lnTo>
                <a:cubicBezTo>
                  <a:pt x="22668" y="1248833"/>
                  <a:pt x="20072" y="1278747"/>
                  <a:pt x="14201" y="1308100"/>
                </a:cubicBezTo>
                <a:cubicBezTo>
                  <a:pt x="11576" y="1321227"/>
                  <a:pt x="2391" y="1332843"/>
                  <a:pt x="1501" y="1346200"/>
                </a:cubicBezTo>
                <a:cubicBezTo>
                  <a:pt x="-1878" y="1396887"/>
                  <a:pt x="1501" y="1447800"/>
                  <a:pt x="1501" y="1498600"/>
                </a:cubicBezTo>
              </a:path>
            </a:pathLst>
          </a:custGeom>
          <a:noFill/>
          <a:ln w="38100"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/>
          <p:cNvSpPr/>
          <p:nvPr/>
        </p:nvSpPr>
        <p:spPr>
          <a:xfrm>
            <a:off x="8951126" y="2704862"/>
            <a:ext cx="1489021" cy="1350141"/>
          </a:xfrm>
          <a:custGeom>
            <a:avLst/>
            <a:gdLst>
              <a:gd name="connsiteX0" fmla="*/ 0 w 1485900"/>
              <a:gd name="connsiteY0" fmla="*/ 596900 h 596900"/>
              <a:gd name="connsiteX1" fmla="*/ 165100 w 1485900"/>
              <a:gd name="connsiteY1" fmla="*/ 571500 h 596900"/>
              <a:gd name="connsiteX2" fmla="*/ 241300 w 1485900"/>
              <a:gd name="connsiteY2" fmla="*/ 546100 h 596900"/>
              <a:gd name="connsiteX3" fmla="*/ 279400 w 1485900"/>
              <a:gd name="connsiteY3" fmla="*/ 533400 h 596900"/>
              <a:gd name="connsiteX4" fmla="*/ 317500 w 1485900"/>
              <a:gd name="connsiteY4" fmla="*/ 508000 h 596900"/>
              <a:gd name="connsiteX5" fmla="*/ 355600 w 1485900"/>
              <a:gd name="connsiteY5" fmla="*/ 495300 h 596900"/>
              <a:gd name="connsiteX6" fmla="*/ 431800 w 1485900"/>
              <a:gd name="connsiteY6" fmla="*/ 431800 h 596900"/>
              <a:gd name="connsiteX7" fmla="*/ 469900 w 1485900"/>
              <a:gd name="connsiteY7" fmla="*/ 406400 h 596900"/>
              <a:gd name="connsiteX8" fmla="*/ 495300 w 1485900"/>
              <a:gd name="connsiteY8" fmla="*/ 368300 h 596900"/>
              <a:gd name="connsiteX9" fmla="*/ 533400 w 1485900"/>
              <a:gd name="connsiteY9" fmla="*/ 317500 h 596900"/>
              <a:gd name="connsiteX10" fmla="*/ 558800 w 1485900"/>
              <a:gd name="connsiteY10" fmla="*/ 266700 h 596900"/>
              <a:gd name="connsiteX11" fmla="*/ 584200 w 1485900"/>
              <a:gd name="connsiteY11" fmla="*/ 228600 h 596900"/>
              <a:gd name="connsiteX12" fmla="*/ 596900 w 1485900"/>
              <a:gd name="connsiteY12" fmla="*/ 190500 h 596900"/>
              <a:gd name="connsiteX13" fmla="*/ 622300 w 1485900"/>
              <a:gd name="connsiteY13" fmla="*/ 152400 h 596900"/>
              <a:gd name="connsiteX14" fmla="*/ 635000 w 1485900"/>
              <a:gd name="connsiteY14" fmla="*/ 114300 h 596900"/>
              <a:gd name="connsiteX15" fmla="*/ 698500 w 1485900"/>
              <a:gd name="connsiteY15" fmla="*/ 38100 h 596900"/>
              <a:gd name="connsiteX16" fmla="*/ 736600 w 1485900"/>
              <a:gd name="connsiteY16" fmla="*/ 12700 h 596900"/>
              <a:gd name="connsiteX17" fmla="*/ 774700 w 1485900"/>
              <a:gd name="connsiteY17" fmla="*/ 0 h 596900"/>
              <a:gd name="connsiteX18" fmla="*/ 1181100 w 1485900"/>
              <a:gd name="connsiteY18" fmla="*/ 25400 h 596900"/>
              <a:gd name="connsiteX19" fmla="*/ 1270000 w 1485900"/>
              <a:gd name="connsiteY19" fmla="*/ 50800 h 596900"/>
              <a:gd name="connsiteX20" fmla="*/ 1384300 w 1485900"/>
              <a:gd name="connsiteY20" fmla="*/ 139700 h 596900"/>
              <a:gd name="connsiteX21" fmla="*/ 1447800 w 1485900"/>
              <a:gd name="connsiteY21" fmla="*/ 203200 h 596900"/>
              <a:gd name="connsiteX22" fmla="*/ 1485900 w 1485900"/>
              <a:gd name="connsiteY22" fmla="*/ 25400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485900" h="596900">
                <a:moveTo>
                  <a:pt x="0" y="596900"/>
                </a:moveTo>
                <a:cubicBezTo>
                  <a:pt x="47539" y="590958"/>
                  <a:pt x="115870" y="584926"/>
                  <a:pt x="165100" y="571500"/>
                </a:cubicBezTo>
                <a:cubicBezTo>
                  <a:pt x="190931" y="564455"/>
                  <a:pt x="215900" y="554567"/>
                  <a:pt x="241300" y="546100"/>
                </a:cubicBezTo>
                <a:cubicBezTo>
                  <a:pt x="254000" y="541867"/>
                  <a:pt x="268261" y="540826"/>
                  <a:pt x="279400" y="533400"/>
                </a:cubicBezTo>
                <a:cubicBezTo>
                  <a:pt x="292100" y="524933"/>
                  <a:pt x="303848" y="514826"/>
                  <a:pt x="317500" y="508000"/>
                </a:cubicBezTo>
                <a:cubicBezTo>
                  <a:pt x="329474" y="502013"/>
                  <a:pt x="343626" y="501287"/>
                  <a:pt x="355600" y="495300"/>
                </a:cubicBezTo>
                <a:cubicBezTo>
                  <a:pt x="402898" y="471651"/>
                  <a:pt x="389669" y="466909"/>
                  <a:pt x="431800" y="431800"/>
                </a:cubicBezTo>
                <a:cubicBezTo>
                  <a:pt x="443526" y="422029"/>
                  <a:pt x="457200" y="414867"/>
                  <a:pt x="469900" y="406400"/>
                </a:cubicBezTo>
                <a:cubicBezTo>
                  <a:pt x="478367" y="393700"/>
                  <a:pt x="486428" y="380720"/>
                  <a:pt x="495300" y="368300"/>
                </a:cubicBezTo>
                <a:cubicBezTo>
                  <a:pt x="507603" y="351076"/>
                  <a:pt x="522182" y="335449"/>
                  <a:pt x="533400" y="317500"/>
                </a:cubicBezTo>
                <a:cubicBezTo>
                  <a:pt x="543434" y="301446"/>
                  <a:pt x="549407" y="283138"/>
                  <a:pt x="558800" y="266700"/>
                </a:cubicBezTo>
                <a:cubicBezTo>
                  <a:pt x="566373" y="253448"/>
                  <a:pt x="577374" y="242252"/>
                  <a:pt x="584200" y="228600"/>
                </a:cubicBezTo>
                <a:cubicBezTo>
                  <a:pt x="590187" y="216626"/>
                  <a:pt x="590913" y="202474"/>
                  <a:pt x="596900" y="190500"/>
                </a:cubicBezTo>
                <a:cubicBezTo>
                  <a:pt x="603726" y="176848"/>
                  <a:pt x="615474" y="166052"/>
                  <a:pt x="622300" y="152400"/>
                </a:cubicBezTo>
                <a:cubicBezTo>
                  <a:pt x="628287" y="140426"/>
                  <a:pt x="629013" y="126274"/>
                  <a:pt x="635000" y="114300"/>
                </a:cubicBezTo>
                <a:cubicBezTo>
                  <a:pt x="649271" y="85757"/>
                  <a:pt x="674425" y="58162"/>
                  <a:pt x="698500" y="38100"/>
                </a:cubicBezTo>
                <a:cubicBezTo>
                  <a:pt x="710226" y="28329"/>
                  <a:pt x="722948" y="19526"/>
                  <a:pt x="736600" y="12700"/>
                </a:cubicBezTo>
                <a:cubicBezTo>
                  <a:pt x="748574" y="6713"/>
                  <a:pt x="762000" y="4233"/>
                  <a:pt x="774700" y="0"/>
                </a:cubicBezTo>
                <a:cubicBezTo>
                  <a:pt x="967471" y="7414"/>
                  <a:pt x="1034394" y="-3941"/>
                  <a:pt x="1181100" y="25400"/>
                </a:cubicBezTo>
                <a:cubicBezTo>
                  <a:pt x="1191376" y="27455"/>
                  <a:pt x="1256383" y="43235"/>
                  <a:pt x="1270000" y="50800"/>
                </a:cubicBezTo>
                <a:cubicBezTo>
                  <a:pt x="1313946" y="75215"/>
                  <a:pt x="1352383" y="101400"/>
                  <a:pt x="1384300" y="139700"/>
                </a:cubicBezTo>
                <a:cubicBezTo>
                  <a:pt x="1437217" y="203200"/>
                  <a:pt x="1377950" y="156633"/>
                  <a:pt x="1447800" y="203200"/>
                </a:cubicBezTo>
                <a:cubicBezTo>
                  <a:pt x="1463493" y="250280"/>
                  <a:pt x="1448526" y="235313"/>
                  <a:pt x="1485900" y="254000"/>
                </a:cubicBezTo>
              </a:path>
            </a:pathLst>
          </a:custGeom>
          <a:noFill/>
          <a:ln w="38100"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7275738" y="1133492"/>
            <a:ext cx="4363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rgbClr val="C00000"/>
                </a:solidFill>
              </a:rPr>
              <a:t>after  insert( 3.1415, 1 )</a:t>
            </a:r>
          </a:p>
        </p:txBody>
      </p:sp>
      <p:sp>
        <p:nvSpPr>
          <p:cNvPr id="63" name="TextBox 53"/>
          <p:cNvSpPr txBox="1"/>
          <p:nvPr/>
        </p:nvSpPr>
        <p:spPr>
          <a:xfrm>
            <a:off x="6045531" y="4983133"/>
            <a:ext cx="444190" cy="42628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i="1" kern="12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200" b="1" dirty="0">
              <a:solidFill>
                <a:schemeClr val="accent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4" name="TextBox 53"/>
          <p:cNvSpPr txBox="1"/>
          <p:nvPr/>
        </p:nvSpPr>
        <p:spPr>
          <a:xfrm>
            <a:off x="8361960" y="4959302"/>
            <a:ext cx="444190" cy="42628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i="1" kern="12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200" b="1" dirty="0">
              <a:solidFill>
                <a:schemeClr val="accent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5" name="TextBox 53"/>
          <p:cNvSpPr txBox="1"/>
          <p:nvPr/>
        </p:nvSpPr>
        <p:spPr>
          <a:xfrm>
            <a:off x="10615390" y="4983133"/>
            <a:ext cx="444190" cy="42628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i="1" kern="12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200" b="1" dirty="0">
              <a:solidFill>
                <a:schemeClr val="accent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89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9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672002" y="552833"/>
            <a:ext cx="67937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List with two elements in it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48953" y="1610576"/>
            <a:ext cx="10462758" cy="4875218"/>
            <a:chOff x="544153" y="569176"/>
            <a:chExt cx="10462758" cy="4079024"/>
          </a:xfrm>
        </p:grpSpPr>
        <p:sp>
          <p:nvSpPr>
            <p:cNvPr id="4" name="Rectangle 3"/>
            <p:cNvSpPr/>
            <p:nvPr/>
          </p:nvSpPr>
          <p:spPr>
            <a:xfrm>
              <a:off x="1952526" y="2012301"/>
              <a:ext cx="1260884" cy="451197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952526" y="3394008"/>
              <a:ext cx="1260884" cy="451197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52526" y="2933439"/>
              <a:ext cx="1260884" cy="451197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52526" y="2472870"/>
              <a:ext cx="1260884" cy="451197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369587" y="1002850"/>
              <a:ext cx="1260884" cy="451197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TextBox 43"/>
            <p:cNvSpPr txBox="1"/>
            <p:nvPr/>
          </p:nvSpPr>
          <p:spPr>
            <a:xfrm>
              <a:off x="1320813" y="569176"/>
              <a:ext cx="611308" cy="32764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kern="1200" dirty="0" err="1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aList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TextBox 25"/>
            <p:cNvSpPr txBox="1"/>
            <p:nvPr/>
          </p:nvSpPr>
          <p:spPr>
            <a:xfrm>
              <a:off x="544153" y="2072599"/>
              <a:ext cx="1408373" cy="32764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457200" marR="0" algn="r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dirty="0">
                  <a:solidFill>
                    <a:srgbClr val="C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1600" b="1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entinel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" name="TextBox 42"/>
            <p:cNvSpPr txBox="1"/>
            <p:nvPr/>
          </p:nvSpPr>
          <p:spPr>
            <a:xfrm>
              <a:off x="786648" y="2503019"/>
              <a:ext cx="1165878" cy="32764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algn="r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constructor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" name="TextBox 41"/>
            <p:cNvSpPr txBox="1"/>
            <p:nvPr/>
          </p:nvSpPr>
          <p:spPr>
            <a:xfrm>
              <a:off x="544153" y="2965797"/>
              <a:ext cx="1408373" cy="32764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algn="r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kern="1200" dirty="0" err="1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getRoot</a:t>
              </a:r>
              <a:r>
                <a:rPr lang="en-US" sz="1600" b="1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 etc.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TextBox 92"/>
            <p:cNvSpPr txBox="1"/>
            <p:nvPr/>
          </p:nvSpPr>
          <p:spPr>
            <a:xfrm>
              <a:off x="786648" y="3428575"/>
              <a:ext cx="1082760" cy="32764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algn="r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kern="1200" dirty="0" err="1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numElts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597190" y="1949046"/>
              <a:ext cx="1847358" cy="1373195"/>
              <a:chOff x="3597190" y="1949046"/>
              <a:chExt cx="1847358" cy="1373195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4183664" y="1949046"/>
                <a:ext cx="1260884" cy="45119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28000"/>
                </a:schemeClr>
              </a:solidFill>
              <a:ln w="2540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183664" y="2413130"/>
                <a:ext cx="1260884" cy="45119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28000"/>
                </a:schemeClr>
              </a:solidFill>
              <a:ln w="2540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183664" y="2871044"/>
                <a:ext cx="1260884" cy="45119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28000"/>
                </a:schemeClr>
              </a:solidFill>
              <a:ln w="2540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TextBox 53"/>
              <p:cNvSpPr txBox="1"/>
              <p:nvPr/>
            </p:nvSpPr>
            <p:spPr>
              <a:xfrm>
                <a:off x="4366404" y="2012301"/>
                <a:ext cx="719891" cy="32764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b="1" i="1" kern="12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2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0" name="TextBox 43"/>
              <p:cNvSpPr txBox="1"/>
              <p:nvPr/>
            </p:nvSpPr>
            <p:spPr>
              <a:xfrm>
                <a:off x="3597190" y="2001521"/>
                <a:ext cx="611308" cy="32764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b="1" kern="1200" dirty="0">
                    <a:solidFill>
                      <a:srgbClr val="C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1" name="TextBox 43"/>
              <p:cNvSpPr txBox="1"/>
              <p:nvPr/>
            </p:nvSpPr>
            <p:spPr>
              <a:xfrm>
                <a:off x="3637048" y="2459435"/>
                <a:ext cx="611308" cy="32764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b="1" kern="1200" dirty="0">
                    <a:solidFill>
                      <a:srgbClr val="C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next</a:t>
                </a:r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2" name="TextBox 43"/>
              <p:cNvSpPr txBox="1"/>
              <p:nvPr/>
            </p:nvSpPr>
            <p:spPr>
              <a:xfrm>
                <a:off x="3623541" y="2895818"/>
                <a:ext cx="611308" cy="32764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b="1" kern="1200" dirty="0" err="1">
                    <a:solidFill>
                      <a:srgbClr val="C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prev</a:t>
                </a:r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5991164" y="1920245"/>
              <a:ext cx="1847358" cy="1373195"/>
              <a:chOff x="3597190" y="1949046"/>
              <a:chExt cx="1847358" cy="1373195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4183664" y="1949046"/>
                <a:ext cx="1260884" cy="45119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  <a:alpha val="28000"/>
                </a:schemeClr>
              </a:solidFill>
              <a:ln w="2540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183664" y="2413130"/>
                <a:ext cx="1260884" cy="45119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  <a:alpha val="28000"/>
                </a:schemeClr>
              </a:solidFill>
              <a:ln w="2540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183664" y="2871044"/>
                <a:ext cx="1260884" cy="45119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  <a:alpha val="28000"/>
                </a:schemeClr>
              </a:solidFill>
              <a:ln w="2540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TextBox 53"/>
              <p:cNvSpPr txBox="1"/>
              <p:nvPr/>
            </p:nvSpPr>
            <p:spPr>
              <a:xfrm>
                <a:off x="4366404" y="2012301"/>
                <a:ext cx="877797" cy="32764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b="1" i="1" kern="12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3.1415</a:t>
                </a:r>
                <a:endParaRPr lang="en-US" sz="12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9" name="TextBox 43"/>
              <p:cNvSpPr txBox="1"/>
              <p:nvPr/>
            </p:nvSpPr>
            <p:spPr>
              <a:xfrm>
                <a:off x="3597190" y="2001521"/>
                <a:ext cx="611308" cy="32764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b="1" kern="1200" dirty="0">
                    <a:solidFill>
                      <a:srgbClr val="C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0" name="TextBox 43"/>
              <p:cNvSpPr txBox="1"/>
              <p:nvPr/>
            </p:nvSpPr>
            <p:spPr>
              <a:xfrm>
                <a:off x="3637048" y="2459435"/>
                <a:ext cx="611308" cy="32764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b="1" kern="1200" dirty="0">
                    <a:solidFill>
                      <a:srgbClr val="C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next</a:t>
                </a:r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1" name="TextBox 43"/>
              <p:cNvSpPr txBox="1"/>
              <p:nvPr/>
            </p:nvSpPr>
            <p:spPr>
              <a:xfrm>
                <a:off x="3623541" y="2895818"/>
                <a:ext cx="611308" cy="32764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b="1" kern="1200" dirty="0" err="1">
                    <a:solidFill>
                      <a:srgbClr val="C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prev</a:t>
                </a:r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33" name="Freeform 32"/>
            <p:cNvSpPr/>
            <p:nvPr/>
          </p:nvSpPr>
          <p:spPr>
            <a:xfrm>
              <a:off x="2082063" y="1206500"/>
              <a:ext cx="1042137" cy="762000"/>
            </a:xfrm>
            <a:custGeom>
              <a:avLst/>
              <a:gdLst>
                <a:gd name="connsiteX0" fmla="*/ 76937 w 1042137"/>
                <a:gd name="connsiteY0" fmla="*/ 38100 h 762000"/>
                <a:gd name="connsiteX1" fmla="*/ 153137 w 1042137"/>
                <a:gd name="connsiteY1" fmla="*/ 25400 h 762000"/>
                <a:gd name="connsiteX2" fmla="*/ 343637 w 1042137"/>
                <a:gd name="connsiteY2" fmla="*/ 0 h 762000"/>
                <a:gd name="connsiteX3" fmla="*/ 838937 w 1042137"/>
                <a:gd name="connsiteY3" fmla="*/ 25400 h 762000"/>
                <a:gd name="connsiteX4" fmla="*/ 915137 w 1042137"/>
                <a:gd name="connsiteY4" fmla="*/ 50800 h 762000"/>
                <a:gd name="connsiteX5" fmla="*/ 953237 w 1042137"/>
                <a:gd name="connsiteY5" fmla="*/ 63500 h 762000"/>
                <a:gd name="connsiteX6" fmla="*/ 991337 w 1042137"/>
                <a:gd name="connsiteY6" fmla="*/ 76200 h 762000"/>
                <a:gd name="connsiteX7" fmla="*/ 1016737 w 1042137"/>
                <a:gd name="connsiteY7" fmla="*/ 114300 h 762000"/>
                <a:gd name="connsiteX8" fmla="*/ 1042137 w 1042137"/>
                <a:gd name="connsiteY8" fmla="*/ 190500 h 762000"/>
                <a:gd name="connsiteX9" fmla="*/ 1029437 w 1042137"/>
                <a:gd name="connsiteY9" fmla="*/ 304800 h 762000"/>
                <a:gd name="connsiteX10" fmla="*/ 965937 w 1042137"/>
                <a:gd name="connsiteY10" fmla="*/ 368300 h 762000"/>
                <a:gd name="connsiteX11" fmla="*/ 927837 w 1042137"/>
                <a:gd name="connsiteY11" fmla="*/ 406400 h 762000"/>
                <a:gd name="connsiteX12" fmla="*/ 889737 w 1042137"/>
                <a:gd name="connsiteY12" fmla="*/ 419100 h 762000"/>
                <a:gd name="connsiteX13" fmla="*/ 838937 w 1042137"/>
                <a:gd name="connsiteY13" fmla="*/ 444500 h 762000"/>
                <a:gd name="connsiteX14" fmla="*/ 584937 w 1042137"/>
                <a:gd name="connsiteY14" fmla="*/ 482600 h 762000"/>
                <a:gd name="connsiteX15" fmla="*/ 369037 w 1042137"/>
                <a:gd name="connsiteY15" fmla="*/ 495300 h 762000"/>
                <a:gd name="connsiteX16" fmla="*/ 216637 w 1042137"/>
                <a:gd name="connsiteY16" fmla="*/ 533400 h 762000"/>
                <a:gd name="connsiteX17" fmla="*/ 178537 w 1042137"/>
                <a:gd name="connsiteY17" fmla="*/ 558800 h 762000"/>
                <a:gd name="connsiteX18" fmla="*/ 102337 w 1042137"/>
                <a:gd name="connsiteY18" fmla="*/ 584200 h 762000"/>
                <a:gd name="connsiteX19" fmla="*/ 64237 w 1042137"/>
                <a:gd name="connsiteY19" fmla="*/ 622300 h 762000"/>
                <a:gd name="connsiteX20" fmla="*/ 737 w 1042137"/>
                <a:gd name="connsiteY20" fmla="*/ 736600 h 762000"/>
                <a:gd name="connsiteX21" fmla="*/ 737 w 1042137"/>
                <a:gd name="connsiteY21" fmla="*/ 7620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2137" h="762000">
                  <a:moveTo>
                    <a:pt x="76937" y="38100"/>
                  </a:moveTo>
                  <a:cubicBezTo>
                    <a:pt x="102337" y="33867"/>
                    <a:pt x="127544" y="28244"/>
                    <a:pt x="153137" y="25400"/>
                  </a:cubicBezTo>
                  <a:cubicBezTo>
                    <a:pt x="339595" y="4682"/>
                    <a:pt x="251736" y="30634"/>
                    <a:pt x="343637" y="0"/>
                  </a:cubicBezTo>
                  <a:cubicBezTo>
                    <a:pt x="360768" y="714"/>
                    <a:pt x="766805" y="15095"/>
                    <a:pt x="838937" y="25400"/>
                  </a:cubicBezTo>
                  <a:cubicBezTo>
                    <a:pt x="865442" y="29186"/>
                    <a:pt x="889737" y="42333"/>
                    <a:pt x="915137" y="50800"/>
                  </a:cubicBezTo>
                  <a:lnTo>
                    <a:pt x="953237" y="63500"/>
                  </a:lnTo>
                  <a:lnTo>
                    <a:pt x="991337" y="76200"/>
                  </a:lnTo>
                  <a:cubicBezTo>
                    <a:pt x="999804" y="88900"/>
                    <a:pt x="1010538" y="100352"/>
                    <a:pt x="1016737" y="114300"/>
                  </a:cubicBezTo>
                  <a:cubicBezTo>
                    <a:pt x="1027611" y="138766"/>
                    <a:pt x="1042137" y="190500"/>
                    <a:pt x="1042137" y="190500"/>
                  </a:cubicBezTo>
                  <a:cubicBezTo>
                    <a:pt x="1037904" y="228600"/>
                    <a:pt x="1038734" y="267610"/>
                    <a:pt x="1029437" y="304800"/>
                  </a:cubicBezTo>
                  <a:cubicBezTo>
                    <a:pt x="1019633" y="344014"/>
                    <a:pt x="992674" y="346019"/>
                    <a:pt x="965937" y="368300"/>
                  </a:cubicBezTo>
                  <a:cubicBezTo>
                    <a:pt x="952139" y="379798"/>
                    <a:pt x="942781" y="396437"/>
                    <a:pt x="927837" y="406400"/>
                  </a:cubicBezTo>
                  <a:cubicBezTo>
                    <a:pt x="916698" y="413826"/>
                    <a:pt x="902042" y="413827"/>
                    <a:pt x="889737" y="419100"/>
                  </a:cubicBezTo>
                  <a:cubicBezTo>
                    <a:pt x="872336" y="426558"/>
                    <a:pt x="856515" y="437469"/>
                    <a:pt x="838937" y="444500"/>
                  </a:cubicBezTo>
                  <a:cubicBezTo>
                    <a:pt x="734611" y="486230"/>
                    <a:pt x="726766" y="473450"/>
                    <a:pt x="584937" y="482600"/>
                  </a:cubicBezTo>
                  <a:lnTo>
                    <a:pt x="369037" y="495300"/>
                  </a:lnTo>
                  <a:cubicBezTo>
                    <a:pt x="330949" y="501648"/>
                    <a:pt x="250180" y="511038"/>
                    <a:pt x="216637" y="533400"/>
                  </a:cubicBezTo>
                  <a:cubicBezTo>
                    <a:pt x="203937" y="541867"/>
                    <a:pt x="192485" y="552601"/>
                    <a:pt x="178537" y="558800"/>
                  </a:cubicBezTo>
                  <a:cubicBezTo>
                    <a:pt x="154071" y="569674"/>
                    <a:pt x="102337" y="584200"/>
                    <a:pt x="102337" y="584200"/>
                  </a:cubicBezTo>
                  <a:cubicBezTo>
                    <a:pt x="89637" y="596900"/>
                    <a:pt x="75264" y="608123"/>
                    <a:pt x="64237" y="622300"/>
                  </a:cubicBezTo>
                  <a:cubicBezTo>
                    <a:pt x="36818" y="657553"/>
                    <a:pt x="9581" y="692381"/>
                    <a:pt x="737" y="736600"/>
                  </a:cubicBezTo>
                  <a:cubicBezTo>
                    <a:pt x="-923" y="744902"/>
                    <a:pt x="737" y="753533"/>
                    <a:pt x="737" y="762000"/>
                  </a:cubicBezTo>
                </a:path>
              </a:pathLst>
            </a:custGeom>
            <a:noFill/>
            <a:ln w="38100"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2832100" y="1689100"/>
              <a:ext cx="1485900" cy="596900"/>
            </a:xfrm>
            <a:custGeom>
              <a:avLst/>
              <a:gdLst>
                <a:gd name="connsiteX0" fmla="*/ 0 w 1485900"/>
                <a:gd name="connsiteY0" fmla="*/ 596900 h 596900"/>
                <a:gd name="connsiteX1" fmla="*/ 165100 w 1485900"/>
                <a:gd name="connsiteY1" fmla="*/ 571500 h 596900"/>
                <a:gd name="connsiteX2" fmla="*/ 241300 w 1485900"/>
                <a:gd name="connsiteY2" fmla="*/ 546100 h 596900"/>
                <a:gd name="connsiteX3" fmla="*/ 279400 w 1485900"/>
                <a:gd name="connsiteY3" fmla="*/ 533400 h 596900"/>
                <a:gd name="connsiteX4" fmla="*/ 317500 w 1485900"/>
                <a:gd name="connsiteY4" fmla="*/ 508000 h 596900"/>
                <a:gd name="connsiteX5" fmla="*/ 355600 w 1485900"/>
                <a:gd name="connsiteY5" fmla="*/ 495300 h 596900"/>
                <a:gd name="connsiteX6" fmla="*/ 431800 w 1485900"/>
                <a:gd name="connsiteY6" fmla="*/ 431800 h 596900"/>
                <a:gd name="connsiteX7" fmla="*/ 469900 w 1485900"/>
                <a:gd name="connsiteY7" fmla="*/ 406400 h 596900"/>
                <a:gd name="connsiteX8" fmla="*/ 495300 w 1485900"/>
                <a:gd name="connsiteY8" fmla="*/ 368300 h 596900"/>
                <a:gd name="connsiteX9" fmla="*/ 533400 w 1485900"/>
                <a:gd name="connsiteY9" fmla="*/ 317500 h 596900"/>
                <a:gd name="connsiteX10" fmla="*/ 558800 w 1485900"/>
                <a:gd name="connsiteY10" fmla="*/ 266700 h 596900"/>
                <a:gd name="connsiteX11" fmla="*/ 584200 w 1485900"/>
                <a:gd name="connsiteY11" fmla="*/ 228600 h 596900"/>
                <a:gd name="connsiteX12" fmla="*/ 596900 w 1485900"/>
                <a:gd name="connsiteY12" fmla="*/ 190500 h 596900"/>
                <a:gd name="connsiteX13" fmla="*/ 622300 w 1485900"/>
                <a:gd name="connsiteY13" fmla="*/ 152400 h 596900"/>
                <a:gd name="connsiteX14" fmla="*/ 635000 w 1485900"/>
                <a:gd name="connsiteY14" fmla="*/ 114300 h 596900"/>
                <a:gd name="connsiteX15" fmla="*/ 698500 w 1485900"/>
                <a:gd name="connsiteY15" fmla="*/ 38100 h 596900"/>
                <a:gd name="connsiteX16" fmla="*/ 736600 w 1485900"/>
                <a:gd name="connsiteY16" fmla="*/ 12700 h 596900"/>
                <a:gd name="connsiteX17" fmla="*/ 774700 w 1485900"/>
                <a:gd name="connsiteY17" fmla="*/ 0 h 596900"/>
                <a:gd name="connsiteX18" fmla="*/ 1181100 w 1485900"/>
                <a:gd name="connsiteY18" fmla="*/ 25400 h 596900"/>
                <a:gd name="connsiteX19" fmla="*/ 1270000 w 1485900"/>
                <a:gd name="connsiteY19" fmla="*/ 50800 h 596900"/>
                <a:gd name="connsiteX20" fmla="*/ 1384300 w 1485900"/>
                <a:gd name="connsiteY20" fmla="*/ 139700 h 596900"/>
                <a:gd name="connsiteX21" fmla="*/ 1447800 w 1485900"/>
                <a:gd name="connsiteY21" fmla="*/ 203200 h 596900"/>
                <a:gd name="connsiteX22" fmla="*/ 1485900 w 1485900"/>
                <a:gd name="connsiteY22" fmla="*/ 25400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85900" h="596900">
                  <a:moveTo>
                    <a:pt x="0" y="596900"/>
                  </a:moveTo>
                  <a:cubicBezTo>
                    <a:pt x="47539" y="590958"/>
                    <a:pt x="115870" y="584926"/>
                    <a:pt x="165100" y="571500"/>
                  </a:cubicBezTo>
                  <a:cubicBezTo>
                    <a:pt x="190931" y="564455"/>
                    <a:pt x="215900" y="554567"/>
                    <a:pt x="241300" y="546100"/>
                  </a:cubicBezTo>
                  <a:cubicBezTo>
                    <a:pt x="254000" y="541867"/>
                    <a:pt x="268261" y="540826"/>
                    <a:pt x="279400" y="533400"/>
                  </a:cubicBezTo>
                  <a:cubicBezTo>
                    <a:pt x="292100" y="524933"/>
                    <a:pt x="303848" y="514826"/>
                    <a:pt x="317500" y="508000"/>
                  </a:cubicBezTo>
                  <a:cubicBezTo>
                    <a:pt x="329474" y="502013"/>
                    <a:pt x="343626" y="501287"/>
                    <a:pt x="355600" y="495300"/>
                  </a:cubicBezTo>
                  <a:cubicBezTo>
                    <a:pt x="402898" y="471651"/>
                    <a:pt x="389669" y="466909"/>
                    <a:pt x="431800" y="431800"/>
                  </a:cubicBezTo>
                  <a:cubicBezTo>
                    <a:pt x="443526" y="422029"/>
                    <a:pt x="457200" y="414867"/>
                    <a:pt x="469900" y="406400"/>
                  </a:cubicBezTo>
                  <a:cubicBezTo>
                    <a:pt x="478367" y="393700"/>
                    <a:pt x="486428" y="380720"/>
                    <a:pt x="495300" y="368300"/>
                  </a:cubicBezTo>
                  <a:cubicBezTo>
                    <a:pt x="507603" y="351076"/>
                    <a:pt x="522182" y="335449"/>
                    <a:pt x="533400" y="317500"/>
                  </a:cubicBezTo>
                  <a:cubicBezTo>
                    <a:pt x="543434" y="301446"/>
                    <a:pt x="549407" y="283138"/>
                    <a:pt x="558800" y="266700"/>
                  </a:cubicBezTo>
                  <a:cubicBezTo>
                    <a:pt x="566373" y="253448"/>
                    <a:pt x="577374" y="242252"/>
                    <a:pt x="584200" y="228600"/>
                  </a:cubicBezTo>
                  <a:cubicBezTo>
                    <a:pt x="590187" y="216626"/>
                    <a:pt x="590913" y="202474"/>
                    <a:pt x="596900" y="190500"/>
                  </a:cubicBezTo>
                  <a:cubicBezTo>
                    <a:pt x="603726" y="176848"/>
                    <a:pt x="615474" y="166052"/>
                    <a:pt x="622300" y="152400"/>
                  </a:cubicBezTo>
                  <a:cubicBezTo>
                    <a:pt x="628287" y="140426"/>
                    <a:pt x="629013" y="126274"/>
                    <a:pt x="635000" y="114300"/>
                  </a:cubicBezTo>
                  <a:cubicBezTo>
                    <a:pt x="649271" y="85757"/>
                    <a:pt x="674425" y="58162"/>
                    <a:pt x="698500" y="38100"/>
                  </a:cubicBezTo>
                  <a:cubicBezTo>
                    <a:pt x="710226" y="28329"/>
                    <a:pt x="722948" y="19526"/>
                    <a:pt x="736600" y="12700"/>
                  </a:cubicBezTo>
                  <a:cubicBezTo>
                    <a:pt x="748574" y="6713"/>
                    <a:pt x="762000" y="4233"/>
                    <a:pt x="774700" y="0"/>
                  </a:cubicBezTo>
                  <a:cubicBezTo>
                    <a:pt x="967471" y="7414"/>
                    <a:pt x="1034394" y="-3941"/>
                    <a:pt x="1181100" y="25400"/>
                  </a:cubicBezTo>
                  <a:cubicBezTo>
                    <a:pt x="1191376" y="27455"/>
                    <a:pt x="1256383" y="43235"/>
                    <a:pt x="1270000" y="50800"/>
                  </a:cubicBezTo>
                  <a:cubicBezTo>
                    <a:pt x="1313946" y="75215"/>
                    <a:pt x="1352383" y="101400"/>
                    <a:pt x="1384300" y="139700"/>
                  </a:cubicBezTo>
                  <a:cubicBezTo>
                    <a:pt x="1437217" y="203200"/>
                    <a:pt x="1377950" y="156633"/>
                    <a:pt x="1447800" y="203200"/>
                  </a:cubicBezTo>
                  <a:cubicBezTo>
                    <a:pt x="1463493" y="250280"/>
                    <a:pt x="1448526" y="235313"/>
                    <a:pt x="1485900" y="254000"/>
                  </a:cubicBezTo>
                </a:path>
              </a:pathLst>
            </a:custGeom>
            <a:noFill/>
            <a:ln w="38100"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5228384" y="1454047"/>
              <a:ext cx="1485900" cy="1129643"/>
            </a:xfrm>
            <a:custGeom>
              <a:avLst/>
              <a:gdLst>
                <a:gd name="connsiteX0" fmla="*/ 0 w 1485900"/>
                <a:gd name="connsiteY0" fmla="*/ 596900 h 596900"/>
                <a:gd name="connsiteX1" fmla="*/ 165100 w 1485900"/>
                <a:gd name="connsiteY1" fmla="*/ 571500 h 596900"/>
                <a:gd name="connsiteX2" fmla="*/ 241300 w 1485900"/>
                <a:gd name="connsiteY2" fmla="*/ 546100 h 596900"/>
                <a:gd name="connsiteX3" fmla="*/ 279400 w 1485900"/>
                <a:gd name="connsiteY3" fmla="*/ 533400 h 596900"/>
                <a:gd name="connsiteX4" fmla="*/ 317500 w 1485900"/>
                <a:gd name="connsiteY4" fmla="*/ 508000 h 596900"/>
                <a:gd name="connsiteX5" fmla="*/ 355600 w 1485900"/>
                <a:gd name="connsiteY5" fmla="*/ 495300 h 596900"/>
                <a:gd name="connsiteX6" fmla="*/ 431800 w 1485900"/>
                <a:gd name="connsiteY6" fmla="*/ 431800 h 596900"/>
                <a:gd name="connsiteX7" fmla="*/ 469900 w 1485900"/>
                <a:gd name="connsiteY7" fmla="*/ 406400 h 596900"/>
                <a:gd name="connsiteX8" fmla="*/ 495300 w 1485900"/>
                <a:gd name="connsiteY8" fmla="*/ 368300 h 596900"/>
                <a:gd name="connsiteX9" fmla="*/ 533400 w 1485900"/>
                <a:gd name="connsiteY9" fmla="*/ 317500 h 596900"/>
                <a:gd name="connsiteX10" fmla="*/ 558800 w 1485900"/>
                <a:gd name="connsiteY10" fmla="*/ 266700 h 596900"/>
                <a:gd name="connsiteX11" fmla="*/ 584200 w 1485900"/>
                <a:gd name="connsiteY11" fmla="*/ 228600 h 596900"/>
                <a:gd name="connsiteX12" fmla="*/ 596900 w 1485900"/>
                <a:gd name="connsiteY12" fmla="*/ 190500 h 596900"/>
                <a:gd name="connsiteX13" fmla="*/ 622300 w 1485900"/>
                <a:gd name="connsiteY13" fmla="*/ 152400 h 596900"/>
                <a:gd name="connsiteX14" fmla="*/ 635000 w 1485900"/>
                <a:gd name="connsiteY14" fmla="*/ 114300 h 596900"/>
                <a:gd name="connsiteX15" fmla="*/ 698500 w 1485900"/>
                <a:gd name="connsiteY15" fmla="*/ 38100 h 596900"/>
                <a:gd name="connsiteX16" fmla="*/ 736600 w 1485900"/>
                <a:gd name="connsiteY16" fmla="*/ 12700 h 596900"/>
                <a:gd name="connsiteX17" fmla="*/ 774700 w 1485900"/>
                <a:gd name="connsiteY17" fmla="*/ 0 h 596900"/>
                <a:gd name="connsiteX18" fmla="*/ 1181100 w 1485900"/>
                <a:gd name="connsiteY18" fmla="*/ 25400 h 596900"/>
                <a:gd name="connsiteX19" fmla="*/ 1270000 w 1485900"/>
                <a:gd name="connsiteY19" fmla="*/ 50800 h 596900"/>
                <a:gd name="connsiteX20" fmla="*/ 1384300 w 1485900"/>
                <a:gd name="connsiteY20" fmla="*/ 139700 h 596900"/>
                <a:gd name="connsiteX21" fmla="*/ 1447800 w 1485900"/>
                <a:gd name="connsiteY21" fmla="*/ 203200 h 596900"/>
                <a:gd name="connsiteX22" fmla="*/ 1485900 w 1485900"/>
                <a:gd name="connsiteY22" fmla="*/ 25400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85900" h="596900">
                  <a:moveTo>
                    <a:pt x="0" y="596900"/>
                  </a:moveTo>
                  <a:cubicBezTo>
                    <a:pt x="47539" y="590958"/>
                    <a:pt x="115870" y="584926"/>
                    <a:pt x="165100" y="571500"/>
                  </a:cubicBezTo>
                  <a:cubicBezTo>
                    <a:pt x="190931" y="564455"/>
                    <a:pt x="215900" y="554567"/>
                    <a:pt x="241300" y="546100"/>
                  </a:cubicBezTo>
                  <a:cubicBezTo>
                    <a:pt x="254000" y="541867"/>
                    <a:pt x="268261" y="540826"/>
                    <a:pt x="279400" y="533400"/>
                  </a:cubicBezTo>
                  <a:cubicBezTo>
                    <a:pt x="292100" y="524933"/>
                    <a:pt x="303848" y="514826"/>
                    <a:pt x="317500" y="508000"/>
                  </a:cubicBezTo>
                  <a:cubicBezTo>
                    <a:pt x="329474" y="502013"/>
                    <a:pt x="343626" y="501287"/>
                    <a:pt x="355600" y="495300"/>
                  </a:cubicBezTo>
                  <a:cubicBezTo>
                    <a:pt x="402898" y="471651"/>
                    <a:pt x="389669" y="466909"/>
                    <a:pt x="431800" y="431800"/>
                  </a:cubicBezTo>
                  <a:cubicBezTo>
                    <a:pt x="443526" y="422029"/>
                    <a:pt x="457200" y="414867"/>
                    <a:pt x="469900" y="406400"/>
                  </a:cubicBezTo>
                  <a:cubicBezTo>
                    <a:pt x="478367" y="393700"/>
                    <a:pt x="486428" y="380720"/>
                    <a:pt x="495300" y="368300"/>
                  </a:cubicBezTo>
                  <a:cubicBezTo>
                    <a:pt x="507603" y="351076"/>
                    <a:pt x="522182" y="335449"/>
                    <a:pt x="533400" y="317500"/>
                  </a:cubicBezTo>
                  <a:cubicBezTo>
                    <a:pt x="543434" y="301446"/>
                    <a:pt x="549407" y="283138"/>
                    <a:pt x="558800" y="266700"/>
                  </a:cubicBezTo>
                  <a:cubicBezTo>
                    <a:pt x="566373" y="253448"/>
                    <a:pt x="577374" y="242252"/>
                    <a:pt x="584200" y="228600"/>
                  </a:cubicBezTo>
                  <a:cubicBezTo>
                    <a:pt x="590187" y="216626"/>
                    <a:pt x="590913" y="202474"/>
                    <a:pt x="596900" y="190500"/>
                  </a:cubicBezTo>
                  <a:cubicBezTo>
                    <a:pt x="603726" y="176848"/>
                    <a:pt x="615474" y="166052"/>
                    <a:pt x="622300" y="152400"/>
                  </a:cubicBezTo>
                  <a:cubicBezTo>
                    <a:pt x="628287" y="140426"/>
                    <a:pt x="629013" y="126274"/>
                    <a:pt x="635000" y="114300"/>
                  </a:cubicBezTo>
                  <a:cubicBezTo>
                    <a:pt x="649271" y="85757"/>
                    <a:pt x="674425" y="58162"/>
                    <a:pt x="698500" y="38100"/>
                  </a:cubicBezTo>
                  <a:cubicBezTo>
                    <a:pt x="710226" y="28329"/>
                    <a:pt x="722948" y="19526"/>
                    <a:pt x="736600" y="12700"/>
                  </a:cubicBezTo>
                  <a:cubicBezTo>
                    <a:pt x="748574" y="6713"/>
                    <a:pt x="762000" y="4233"/>
                    <a:pt x="774700" y="0"/>
                  </a:cubicBezTo>
                  <a:cubicBezTo>
                    <a:pt x="967471" y="7414"/>
                    <a:pt x="1034394" y="-3941"/>
                    <a:pt x="1181100" y="25400"/>
                  </a:cubicBezTo>
                  <a:cubicBezTo>
                    <a:pt x="1191376" y="27455"/>
                    <a:pt x="1256383" y="43235"/>
                    <a:pt x="1270000" y="50800"/>
                  </a:cubicBezTo>
                  <a:cubicBezTo>
                    <a:pt x="1313946" y="75215"/>
                    <a:pt x="1352383" y="101400"/>
                    <a:pt x="1384300" y="139700"/>
                  </a:cubicBezTo>
                  <a:cubicBezTo>
                    <a:pt x="1437217" y="203200"/>
                    <a:pt x="1377950" y="156633"/>
                    <a:pt x="1447800" y="203200"/>
                  </a:cubicBezTo>
                  <a:cubicBezTo>
                    <a:pt x="1463493" y="250280"/>
                    <a:pt x="1448526" y="235313"/>
                    <a:pt x="1485900" y="254000"/>
                  </a:cubicBezTo>
                </a:path>
              </a:pathLst>
            </a:custGeom>
            <a:noFill/>
            <a:ln w="38100"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5257800" y="3111500"/>
              <a:ext cx="1676400" cy="644718"/>
            </a:xfrm>
            <a:custGeom>
              <a:avLst/>
              <a:gdLst>
                <a:gd name="connsiteX0" fmla="*/ 1676400 w 1676400"/>
                <a:gd name="connsiteY0" fmla="*/ 0 h 711200"/>
                <a:gd name="connsiteX1" fmla="*/ 1612900 w 1676400"/>
                <a:gd name="connsiteY1" fmla="*/ 12700 h 711200"/>
                <a:gd name="connsiteX2" fmla="*/ 1536700 w 1676400"/>
                <a:gd name="connsiteY2" fmla="*/ 38100 h 711200"/>
                <a:gd name="connsiteX3" fmla="*/ 1511300 w 1676400"/>
                <a:gd name="connsiteY3" fmla="*/ 76200 h 711200"/>
                <a:gd name="connsiteX4" fmla="*/ 1473200 w 1676400"/>
                <a:gd name="connsiteY4" fmla="*/ 88900 h 711200"/>
                <a:gd name="connsiteX5" fmla="*/ 1447800 w 1676400"/>
                <a:gd name="connsiteY5" fmla="*/ 165100 h 711200"/>
                <a:gd name="connsiteX6" fmla="*/ 1435100 w 1676400"/>
                <a:gd name="connsiteY6" fmla="*/ 203200 h 711200"/>
                <a:gd name="connsiteX7" fmla="*/ 1422400 w 1676400"/>
                <a:gd name="connsiteY7" fmla="*/ 241300 h 711200"/>
                <a:gd name="connsiteX8" fmla="*/ 1409700 w 1676400"/>
                <a:gd name="connsiteY8" fmla="*/ 317500 h 711200"/>
                <a:gd name="connsiteX9" fmla="*/ 1371600 w 1676400"/>
                <a:gd name="connsiteY9" fmla="*/ 406400 h 711200"/>
                <a:gd name="connsiteX10" fmla="*/ 1320800 w 1676400"/>
                <a:gd name="connsiteY10" fmla="*/ 533400 h 711200"/>
                <a:gd name="connsiteX11" fmla="*/ 1282700 w 1676400"/>
                <a:gd name="connsiteY11" fmla="*/ 558800 h 711200"/>
                <a:gd name="connsiteX12" fmla="*/ 1244600 w 1676400"/>
                <a:gd name="connsiteY12" fmla="*/ 596900 h 711200"/>
                <a:gd name="connsiteX13" fmla="*/ 1219200 w 1676400"/>
                <a:gd name="connsiteY13" fmla="*/ 635000 h 711200"/>
                <a:gd name="connsiteX14" fmla="*/ 1181100 w 1676400"/>
                <a:gd name="connsiteY14" fmla="*/ 647700 h 711200"/>
                <a:gd name="connsiteX15" fmla="*/ 1143000 w 1676400"/>
                <a:gd name="connsiteY15" fmla="*/ 673100 h 711200"/>
                <a:gd name="connsiteX16" fmla="*/ 1054100 w 1676400"/>
                <a:gd name="connsiteY16" fmla="*/ 698500 h 711200"/>
                <a:gd name="connsiteX17" fmla="*/ 1016000 w 1676400"/>
                <a:gd name="connsiteY17" fmla="*/ 711200 h 711200"/>
                <a:gd name="connsiteX18" fmla="*/ 736600 w 1676400"/>
                <a:gd name="connsiteY18" fmla="*/ 698500 h 711200"/>
                <a:gd name="connsiteX19" fmla="*/ 647700 w 1676400"/>
                <a:gd name="connsiteY19" fmla="*/ 685800 h 711200"/>
                <a:gd name="connsiteX20" fmla="*/ 533400 w 1676400"/>
                <a:gd name="connsiteY20" fmla="*/ 673100 h 711200"/>
                <a:gd name="connsiteX21" fmla="*/ 431800 w 1676400"/>
                <a:gd name="connsiteY21" fmla="*/ 647700 h 711200"/>
                <a:gd name="connsiteX22" fmla="*/ 355600 w 1676400"/>
                <a:gd name="connsiteY22" fmla="*/ 622300 h 711200"/>
                <a:gd name="connsiteX23" fmla="*/ 317500 w 1676400"/>
                <a:gd name="connsiteY23" fmla="*/ 609600 h 711200"/>
                <a:gd name="connsiteX24" fmla="*/ 279400 w 1676400"/>
                <a:gd name="connsiteY24" fmla="*/ 584200 h 711200"/>
                <a:gd name="connsiteX25" fmla="*/ 241300 w 1676400"/>
                <a:gd name="connsiteY25" fmla="*/ 571500 h 711200"/>
                <a:gd name="connsiteX26" fmla="*/ 165100 w 1676400"/>
                <a:gd name="connsiteY26" fmla="*/ 508000 h 711200"/>
                <a:gd name="connsiteX27" fmla="*/ 139700 w 1676400"/>
                <a:gd name="connsiteY27" fmla="*/ 469900 h 711200"/>
                <a:gd name="connsiteX28" fmla="*/ 101600 w 1676400"/>
                <a:gd name="connsiteY28" fmla="*/ 444500 h 711200"/>
                <a:gd name="connsiteX29" fmla="*/ 38100 w 1676400"/>
                <a:gd name="connsiteY29" fmla="*/ 368300 h 711200"/>
                <a:gd name="connsiteX30" fmla="*/ 12700 w 1676400"/>
                <a:gd name="connsiteY30" fmla="*/ 330200 h 711200"/>
                <a:gd name="connsiteX31" fmla="*/ 0 w 1676400"/>
                <a:gd name="connsiteY31" fmla="*/ 2921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676400" h="711200">
                  <a:moveTo>
                    <a:pt x="1676400" y="0"/>
                  </a:moveTo>
                  <a:cubicBezTo>
                    <a:pt x="1655233" y="4233"/>
                    <a:pt x="1633725" y="7020"/>
                    <a:pt x="1612900" y="12700"/>
                  </a:cubicBezTo>
                  <a:cubicBezTo>
                    <a:pt x="1587069" y="19745"/>
                    <a:pt x="1536700" y="38100"/>
                    <a:pt x="1536700" y="38100"/>
                  </a:cubicBezTo>
                  <a:cubicBezTo>
                    <a:pt x="1528233" y="50800"/>
                    <a:pt x="1523219" y="66665"/>
                    <a:pt x="1511300" y="76200"/>
                  </a:cubicBezTo>
                  <a:cubicBezTo>
                    <a:pt x="1500847" y="84563"/>
                    <a:pt x="1480981" y="78007"/>
                    <a:pt x="1473200" y="88900"/>
                  </a:cubicBezTo>
                  <a:cubicBezTo>
                    <a:pt x="1457638" y="110687"/>
                    <a:pt x="1456267" y="139700"/>
                    <a:pt x="1447800" y="165100"/>
                  </a:cubicBezTo>
                  <a:lnTo>
                    <a:pt x="1435100" y="203200"/>
                  </a:lnTo>
                  <a:cubicBezTo>
                    <a:pt x="1430867" y="215900"/>
                    <a:pt x="1424601" y="228095"/>
                    <a:pt x="1422400" y="241300"/>
                  </a:cubicBezTo>
                  <a:cubicBezTo>
                    <a:pt x="1418167" y="266700"/>
                    <a:pt x="1415286" y="292363"/>
                    <a:pt x="1409700" y="317500"/>
                  </a:cubicBezTo>
                  <a:cubicBezTo>
                    <a:pt x="1399480" y="363491"/>
                    <a:pt x="1391013" y="357867"/>
                    <a:pt x="1371600" y="406400"/>
                  </a:cubicBezTo>
                  <a:cubicBezTo>
                    <a:pt x="1360667" y="433732"/>
                    <a:pt x="1343711" y="505907"/>
                    <a:pt x="1320800" y="533400"/>
                  </a:cubicBezTo>
                  <a:cubicBezTo>
                    <a:pt x="1311029" y="545126"/>
                    <a:pt x="1294426" y="549029"/>
                    <a:pt x="1282700" y="558800"/>
                  </a:cubicBezTo>
                  <a:cubicBezTo>
                    <a:pt x="1268902" y="570298"/>
                    <a:pt x="1256098" y="583102"/>
                    <a:pt x="1244600" y="596900"/>
                  </a:cubicBezTo>
                  <a:cubicBezTo>
                    <a:pt x="1234829" y="608626"/>
                    <a:pt x="1231119" y="625465"/>
                    <a:pt x="1219200" y="635000"/>
                  </a:cubicBezTo>
                  <a:cubicBezTo>
                    <a:pt x="1208747" y="643363"/>
                    <a:pt x="1193074" y="641713"/>
                    <a:pt x="1181100" y="647700"/>
                  </a:cubicBezTo>
                  <a:cubicBezTo>
                    <a:pt x="1167448" y="654526"/>
                    <a:pt x="1156652" y="666274"/>
                    <a:pt x="1143000" y="673100"/>
                  </a:cubicBezTo>
                  <a:cubicBezTo>
                    <a:pt x="1122700" y="683250"/>
                    <a:pt x="1073089" y="693075"/>
                    <a:pt x="1054100" y="698500"/>
                  </a:cubicBezTo>
                  <a:cubicBezTo>
                    <a:pt x="1041228" y="702178"/>
                    <a:pt x="1028700" y="706967"/>
                    <a:pt x="1016000" y="711200"/>
                  </a:cubicBezTo>
                  <a:cubicBezTo>
                    <a:pt x="922867" y="706967"/>
                    <a:pt x="829609" y="704914"/>
                    <a:pt x="736600" y="698500"/>
                  </a:cubicBezTo>
                  <a:cubicBezTo>
                    <a:pt x="706737" y="696440"/>
                    <a:pt x="677403" y="689513"/>
                    <a:pt x="647700" y="685800"/>
                  </a:cubicBezTo>
                  <a:cubicBezTo>
                    <a:pt x="609662" y="681045"/>
                    <a:pt x="571500" y="677333"/>
                    <a:pt x="533400" y="673100"/>
                  </a:cubicBezTo>
                  <a:cubicBezTo>
                    <a:pt x="417795" y="634565"/>
                    <a:pt x="600379" y="693676"/>
                    <a:pt x="431800" y="647700"/>
                  </a:cubicBezTo>
                  <a:cubicBezTo>
                    <a:pt x="405969" y="640655"/>
                    <a:pt x="381000" y="630767"/>
                    <a:pt x="355600" y="622300"/>
                  </a:cubicBezTo>
                  <a:cubicBezTo>
                    <a:pt x="342900" y="618067"/>
                    <a:pt x="328639" y="617026"/>
                    <a:pt x="317500" y="609600"/>
                  </a:cubicBezTo>
                  <a:cubicBezTo>
                    <a:pt x="304800" y="601133"/>
                    <a:pt x="293052" y="591026"/>
                    <a:pt x="279400" y="584200"/>
                  </a:cubicBezTo>
                  <a:cubicBezTo>
                    <a:pt x="267426" y="578213"/>
                    <a:pt x="253274" y="577487"/>
                    <a:pt x="241300" y="571500"/>
                  </a:cubicBezTo>
                  <a:cubicBezTo>
                    <a:pt x="212757" y="557229"/>
                    <a:pt x="185162" y="532075"/>
                    <a:pt x="165100" y="508000"/>
                  </a:cubicBezTo>
                  <a:cubicBezTo>
                    <a:pt x="155329" y="496274"/>
                    <a:pt x="150493" y="480693"/>
                    <a:pt x="139700" y="469900"/>
                  </a:cubicBezTo>
                  <a:cubicBezTo>
                    <a:pt x="128907" y="459107"/>
                    <a:pt x="114300" y="452967"/>
                    <a:pt x="101600" y="444500"/>
                  </a:cubicBezTo>
                  <a:cubicBezTo>
                    <a:pt x="38537" y="349905"/>
                    <a:pt x="119588" y="466086"/>
                    <a:pt x="38100" y="368300"/>
                  </a:cubicBezTo>
                  <a:cubicBezTo>
                    <a:pt x="28329" y="356574"/>
                    <a:pt x="19526" y="343852"/>
                    <a:pt x="12700" y="330200"/>
                  </a:cubicBezTo>
                  <a:cubicBezTo>
                    <a:pt x="6713" y="318226"/>
                    <a:pt x="0" y="292100"/>
                    <a:pt x="0" y="292100"/>
                  </a:cubicBezTo>
                </a:path>
              </a:pathLst>
            </a:custGeom>
            <a:noFill/>
            <a:ln w="38100"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5134699" y="896819"/>
              <a:ext cx="5872212" cy="1770021"/>
            </a:xfrm>
            <a:custGeom>
              <a:avLst/>
              <a:gdLst>
                <a:gd name="connsiteX0" fmla="*/ 3010078 w 3937178"/>
                <a:gd name="connsiteY0" fmla="*/ 1934502 h 1972602"/>
                <a:gd name="connsiteX1" fmla="*/ 3098978 w 3937178"/>
                <a:gd name="connsiteY1" fmla="*/ 1947202 h 1972602"/>
                <a:gd name="connsiteX2" fmla="*/ 3289478 w 3937178"/>
                <a:gd name="connsiteY2" fmla="*/ 1959902 h 1972602"/>
                <a:gd name="connsiteX3" fmla="*/ 3441878 w 3937178"/>
                <a:gd name="connsiteY3" fmla="*/ 1972602 h 1972602"/>
                <a:gd name="connsiteX4" fmla="*/ 3606978 w 3937178"/>
                <a:gd name="connsiteY4" fmla="*/ 1959902 h 1972602"/>
                <a:gd name="connsiteX5" fmla="*/ 3683178 w 3937178"/>
                <a:gd name="connsiteY5" fmla="*/ 1921802 h 1972602"/>
                <a:gd name="connsiteX6" fmla="*/ 3721278 w 3937178"/>
                <a:gd name="connsiteY6" fmla="*/ 1883702 h 1972602"/>
                <a:gd name="connsiteX7" fmla="*/ 3759378 w 3937178"/>
                <a:gd name="connsiteY7" fmla="*/ 1858302 h 1972602"/>
                <a:gd name="connsiteX8" fmla="*/ 3810178 w 3937178"/>
                <a:gd name="connsiteY8" fmla="*/ 1769402 h 1972602"/>
                <a:gd name="connsiteX9" fmla="*/ 3835578 w 3937178"/>
                <a:gd name="connsiteY9" fmla="*/ 1731302 h 1972602"/>
                <a:gd name="connsiteX10" fmla="*/ 3886378 w 3937178"/>
                <a:gd name="connsiteY10" fmla="*/ 1642402 h 1972602"/>
                <a:gd name="connsiteX11" fmla="*/ 3911778 w 3937178"/>
                <a:gd name="connsiteY11" fmla="*/ 1528102 h 1972602"/>
                <a:gd name="connsiteX12" fmla="*/ 3937178 w 3937178"/>
                <a:gd name="connsiteY12" fmla="*/ 1490002 h 1972602"/>
                <a:gd name="connsiteX13" fmla="*/ 3924478 w 3937178"/>
                <a:gd name="connsiteY13" fmla="*/ 1261402 h 1972602"/>
                <a:gd name="connsiteX14" fmla="*/ 3899078 w 3937178"/>
                <a:gd name="connsiteY14" fmla="*/ 1210602 h 1972602"/>
                <a:gd name="connsiteX15" fmla="*/ 3886378 w 3937178"/>
                <a:gd name="connsiteY15" fmla="*/ 1172502 h 1972602"/>
                <a:gd name="connsiteX16" fmla="*/ 3848278 w 3937178"/>
                <a:gd name="connsiteY16" fmla="*/ 1134402 h 1972602"/>
                <a:gd name="connsiteX17" fmla="*/ 3797478 w 3937178"/>
                <a:gd name="connsiteY17" fmla="*/ 1058202 h 1972602"/>
                <a:gd name="connsiteX18" fmla="*/ 3721278 w 3937178"/>
                <a:gd name="connsiteY18" fmla="*/ 982002 h 1972602"/>
                <a:gd name="connsiteX19" fmla="*/ 3670478 w 3937178"/>
                <a:gd name="connsiteY19" fmla="*/ 943902 h 1972602"/>
                <a:gd name="connsiteX20" fmla="*/ 3594278 w 3937178"/>
                <a:gd name="connsiteY20" fmla="*/ 855002 h 1972602"/>
                <a:gd name="connsiteX21" fmla="*/ 3543478 w 3937178"/>
                <a:gd name="connsiteY21" fmla="*/ 829602 h 1972602"/>
                <a:gd name="connsiteX22" fmla="*/ 3467278 w 3937178"/>
                <a:gd name="connsiteY22" fmla="*/ 753402 h 1972602"/>
                <a:gd name="connsiteX23" fmla="*/ 3378378 w 3937178"/>
                <a:gd name="connsiteY23" fmla="*/ 677202 h 1972602"/>
                <a:gd name="connsiteX24" fmla="*/ 3289478 w 3937178"/>
                <a:gd name="connsiteY24" fmla="*/ 639102 h 1972602"/>
                <a:gd name="connsiteX25" fmla="*/ 3251378 w 3937178"/>
                <a:gd name="connsiteY25" fmla="*/ 601002 h 1972602"/>
                <a:gd name="connsiteX26" fmla="*/ 3213278 w 3937178"/>
                <a:gd name="connsiteY26" fmla="*/ 588302 h 1972602"/>
                <a:gd name="connsiteX27" fmla="*/ 3187878 w 3937178"/>
                <a:gd name="connsiteY27" fmla="*/ 550202 h 1972602"/>
                <a:gd name="connsiteX28" fmla="*/ 3111678 w 3937178"/>
                <a:gd name="connsiteY28" fmla="*/ 499402 h 1972602"/>
                <a:gd name="connsiteX29" fmla="*/ 3073578 w 3937178"/>
                <a:gd name="connsiteY29" fmla="*/ 474002 h 1972602"/>
                <a:gd name="connsiteX30" fmla="*/ 3035478 w 3937178"/>
                <a:gd name="connsiteY30" fmla="*/ 461302 h 1972602"/>
                <a:gd name="connsiteX31" fmla="*/ 2921178 w 3937178"/>
                <a:gd name="connsiteY31" fmla="*/ 397802 h 1972602"/>
                <a:gd name="connsiteX32" fmla="*/ 2844978 w 3937178"/>
                <a:gd name="connsiteY32" fmla="*/ 347002 h 1972602"/>
                <a:gd name="connsiteX33" fmla="*/ 2743378 w 3937178"/>
                <a:gd name="connsiteY33" fmla="*/ 296202 h 1972602"/>
                <a:gd name="connsiteX34" fmla="*/ 2654478 w 3937178"/>
                <a:gd name="connsiteY34" fmla="*/ 270802 h 1972602"/>
                <a:gd name="connsiteX35" fmla="*/ 2603678 w 3937178"/>
                <a:gd name="connsiteY35" fmla="*/ 258102 h 1972602"/>
                <a:gd name="connsiteX36" fmla="*/ 2552878 w 3937178"/>
                <a:gd name="connsiteY36" fmla="*/ 232702 h 1972602"/>
                <a:gd name="connsiteX37" fmla="*/ 2463978 w 3937178"/>
                <a:gd name="connsiteY37" fmla="*/ 207302 h 1972602"/>
                <a:gd name="connsiteX38" fmla="*/ 2425878 w 3937178"/>
                <a:gd name="connsiteY38" fmla="*/ 181902 h 1972602"/>
                <a:gd name="connsiteX39" fmla="*/ 2349678 w 3937178"/>
                <a:gd name="connsiteY39" fmla="*/ 169202 h 1972602"/>
                <a:gd name="connsiteX40" fmla="*/ 2248078 w 3937178"/>
                <a:gd name="connsiteY40" fmla="*/ 131102 h 1972602"/>
                <a:gd name="connsiteX41" fmla="*/ 2108378 w 3937178"/>
                <a:gd name="connsiteY41" fmla="*/ 80302 h 1972602"/>
                <a:gd name="connsiteX42" fmla="*/ 2006778 w 3937178"/>
                <a:gd name="connsiteY42" fmla="*/ 67602 h 1972602"/>
                <a:gd name="connsiteX43" fmla="*/ 1943278 w 3937178"/>
                <a:gd name="connsiteY43" fmla="*/ 54902 h 1972602"/>
                <a:gd name="connsiteX44" fmla="*/ 1892478 w 3937178"/>
                <a:gd name="connsiteY44" fmla="*/ 42202 h 1972602"/>
                <a:gd name="connsiteX45" fmla="*/ 1778178 w 3937178"/>
                <a:gd name="connsiteY45" fmla="*/ 29502 h 1972602"/>
                <a:gd name="connsiteX46" fmla="*/ 1206678 w 3937178"/>
                <a:gd name="connsiteY46" fmla="*/ 29502 h 1972602"/>
                <a:gd name="connsiteX47" fmla="*/ 1066978 w 3937178"/>
                <a:gd name="connsiteY47" fmla="*/ 54902 h 1972602"/>
                <a:gd name="connsiteX48" fmla="*/ 965378 w 3937178"/>
                <a:gd name="connsiteY48" fmla="*/ 80302 h 1972602"/>
                <a:gd name="connsiteX49" fmla="*/ 889178 w 3937178"/>
                <a:gd name="connsiteY49" fmla="*/ 105702 h 1972602"/>
                <a:gd name="connsiteX50" fmla="*/ 838378 w 3937178"/>
                <a:gd name="connsiteY50" fmla="*/ 118402 h 1972602"/>
                <a:gd name="connsiteX51" fmla="*/ 724078 w 3937178"/>
                <a:gd name="connsiteY51" fmla="*/ 181902 h 1972602"/>
                <a:gd name="connsiteX52" fmla="*/ 685978 w 3937178"/>
                <a:gd name="connsiteY52" fmla="*/ 207302 h 1972602"/>
                <a:gd name="connsiteX53" fmla="*/ 635178 w 3937178"/>
                <a:gd name="connsiteY53" fmla="*/ 220002 h 1972602"/>
                <a:gd name="connsiteX54" fmla="*/ 597078 w 3937178"/>
                <a:gd name="connsiteY54" fmla="*/ 245402 h 1972602"/>
                <a:gd name="connsiteX55" fmla="*/ 520878 w 3937178"/>
                <a:gd name="connsiteY55" fmla="*/ 321602 h 1972602"/>
                <a:gd name="connsiteX56" fmla="*/ 444678 w 3937178"/>
                <a:gd name="connsiteY56" fmla="*/ 385102 h 1972602"/>
                <a:gd name="connsiteX57" fmla="*/ 406578 w 3937178"/>
                <a:gd name="connsiteY57" fmla="*/ 435902 h 1972602"/>
                <a:gd name="connsiteX58" fmla="*/ 368478 w 3937178"/>
                <a:gd name="connsiteY58" fmla="*/ 474002 h 1972602"/>
                <a:gd name="connsiteX59" fmla="*/ 343078 w 3937178"/>
                <a:gd name="connsiteY59" fmla="*/ 512102 h 1972602"/>
                <a:gd name="connsiteX60" fmla="*/ 254178 w 3937178"/>
                <a:gd name="connsiteY60" fmla="*/ 588302 h 1972602"/>
                <a:gd name="connsiteX61" fmla="*/ 165278 w 3937178"/>
                <a:gd name="connsiteY61" fmla="*/ 715302 h 1972602"/>
                <a:gd name="connsiteX62" fmla="*/ 76378 w 3937178"/>
                <a:gd name="connsiteY62" fmla="*/ 842302 h 1972602"/>
                <a:gd name="connsiteX63" fmla="*/ 63678 w 3937178"/>
                <a:gd name="connsiteY63" fmla="*/ 880402 h 1972602"/>
                <a:gd name="connsiteX64" fmla="*/ 38278 w 3937178"/>
                <a:gd name="connsiteY64" fmla="*/ 1058202 h 1972602"/>
                <a:gd name="connsiteX65" fmla="*/ 25578 w 3937178"/>
                <a:gd name="connsiteY65" fmla="*/ 1096302 h 1972602"/>
                <a:gd name="connsiteX66" fmla="*/ 12878 w 3937178"/>
                <a:gd name="connsiteY66" fmla="*/ 1147102 h 1972602"/>
                <a:gd name="connsiteX67" fmla="*/ 178 w 3937178"/>
                <a:gd name="connsiteY67" fmla="*/ 1210602 h 1972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937178" h="1972602">
                  <a:moveTo>
                    <a:pt x="3010078" y="1934502"/>
                  </a:moveTo>
                  <a:cubicBezTo>
                    <a:pt x="3039711" y="1938735"/>
                    <a:pt x="3069167" y="1944492"/>
                    <a:pt x="3098978" y="1947202"/>
                  </a:cubicBezTo>
                  <a:cubicBezTo>
                    <a:pt x="3162358" y="1952964"/>
                    <a:pt x="3226011" y="1955201"/>
                    <a:pt x="3289478" y="1959902"/>
                  </a:cubicBezTo>
                  <a:lnTo>
                    <a:pt x="3441878" y="1972602"/>
                  </a:lnTo>
                  <a:cubicBezTo>
                    <a:pt x="3496911" y="1968369"/>
                    <a:pt x="3552208" y="1966748"/>
                    <a:pt x="3606978" y="1959902"/>
                  </a:cubicBezTo>
                  <a:cubicBezTo>
                    <a:pt x="3633932" y="1956533"/>
                    <a:pt x="3663157" y="1938486"/>
                    <a:pt x="3683178" y="1921802"/>
                  </a:cubicBezTo>
                  <a:cubicBezTo>
                    <a:pt x="3696976" y="1910304"/>
                    <a:pt x="3707480" y="1895200"/>
                    <a:pt x="3721278" y="1883702"/>
                  </a:cubicBezTo>
                  <a:cubicBezTo>
                    <a:pt x="3733004" y="1873931"/>
                    <a:pt x="3746678" y="1866769"/>
                    <a:pt x="3759378" y="1858302"/>
                  </a:cubicBezTo>
                  <a:cubicBezTo>
                    <a:pt x="3821261" y="1765477"/>
                    <a:pt x="3745726" y="1882193"/>
                    <a:pt x="3810178" y="1769402"/>
                  </a:cubicBezTo>
                  <a:cubicBezTo>
                    <a:pt x="3817751" y="1756150"/>
                    <a:pt x="3828005" y="1744554"/>
                    <a:pt x="3835578" y="1731302"/>
                  </a:cubicBezTo>
                  <a:cubicBezTo>
                    <a:pt x="3900030" y="1618511"/>
                    <a:pt x="3824495" y="1735227"/>
                    <a:pt x="3886378" y="1642402"/>
                  </a:cubicBezTo>
                  <a:cubicBezTo>
                    <a:pt x="3888638" y="1631101"/>
                    <a:pt x="3905052" y="1543795"/>
                    <a:pt x="3911778" y="1528102"/>
                  </a:cubicBezTo>
                  <a:cubicBezTo>
                    <a:pt x="3917791" y="1514073"/>
                    <a:pt x="3928711" y="1502702"/>
                    <a:pt x="3937178" y="1490002"/>
                  </a:cubicBezTo>
                  <a:cubicBezTo>
                    <a:pt x="3932945" y="1413802"/>
                    <a:pt x="3934790" y="1337020"/>
                    <a:pt x="3924478" y="1261402"/>
                  </a:cubicBezTo>
                  <a:cubicBezTo>
                    <a:pt x="3921920" y="1242644"/>
                    <a:pt x="3906536" y="1228003"/>
                    <a:pt x="3899078" y="1210602"/>
                  </a:cubicBezTo>
                  <a:cubicBezTo>
                    <a:pt x="3893805" y="1198297"/>
                    <a:pt x="3893804" y="1183641"/>
                    <a:pt x="3886378" y="1172502"/>
                  </a:cubicBezTo>
                  <a:cubicBezTo>
                    <a:pt x="3876415" y="1157558"/>
                    <a:pt x="3859305" y="1148579"/>
                    <a:pt x="3848278" y="1134402"/>
                  </a:cubicBezTo>
                  <a:cubicBezTo>
                    <a:pt x="3829536" y="1110305"/>
                    <a:pt x="3819064" y="1079788"/>
                    <a:pt x="3797478" y="1058202"/>
                  </a:cubicBezTo>
                  <a:cubicBezTo>
                    <a:pt x="3772078" y="1032802"/>
                    <a:pt x="3750015" y="1003555"/>
                    <a:pt x="3721278" y="982002"/>
                  </a:cubicBezTo>
                  <a:cubicBezTo>
                    <a:pt x="3704345" y="969302"/>
                    <a:pt x="3685445" y="958869"/>
                    <a:pt x="3670478" y="943902"/>
                  </a:cubicBezTo>
                  <a:cubicBezTo>
                    <a:pt x="3627120" y="900544"/>
                    <a:pt x="3642663" y="889563"/>
                    <a:pt x="3594278" y="855002"/>
                  </a:cubicBezTo>
                  <a:cubicBezTo>
                    <a:pt x="3578872" y="843998"/>
                    <a:pt x="3558261" y="841429"/>
                    <a:pt x="3543478" y="829602"/>
                  </a:cubicBezTo>
                  <a:cubicBezTo>
                    <a:pt x="3515428" y="807162"/>
                    <a:pt x="3492678" y="778802"/>
                    <a:pt x="3467278" y="753402"/>
                  </a:cubicBezTo>
                  <a:cubicBezTo>
                    <a:pt x="3432643" y="718767"/>
                    <a:pt x="3421824" y="704356"/>
                    <a:pt x="3378378" y="677202"/>
                  </a:cubicBezTo>
                  <a:cubicBezTo>
                    <a:pt x="3342507" y="654783"/>
                    <a:pt x="3326515" y="651448"/>
                    <a:pt x="3289478" y="639102"/>
                  </a:cubicBezTo>
                  <a:cubicBezTo>
                    <a:pt x="3276778" y="626402"/>
                    <a:pt x="3266322" y="610965"/>
                    <a:pt x="3251378" y="601002"/>
                  </a:cubicBezTo>
                  <a:cubicBezTo>
                    <a:pt x="3240239" y="593576"/>
                    <a:pt x="3223731" y="596665"/>
                    <a:pt x="3213278" y="588302"/>
                  </a:cubicBezTo>
                  <a:cubicBezTo>
                    <a:pt x="3201359" y="578767"/>
                    <a:pt x="3199365" y="560253"/>
                    <a:pt x="3187878" y="550202"/>
                  </a:cubicBezTo>
                  <a:cubicBezTo>
                    <a:pt x="3164904" y="530100"/>
                    <a:pt x="3137078" y="516335"/>
                    <a:pt x="3111678" y="499402"/>
                  </a:cubicBezTo>
                  <a:cubicBezTo>
                    <a:pt x="3098978" y="490935"/>
                    <a:pt x="3088058" y="478829"/>
                    <a:pt x="3073578" y="474002"/>
                  </a:cubicBezTo>
                  <a:cubicBezTo>
                    <a:pt x="3060878" y="469769"/>
                    <a:pt x="3047180" y="467803"/>
                    <a:pt x="3035478" y="461302"/>
                  </a:cubicBezTo>
                  <a:cubicBezTo>
                    <a:pt x="2904470" y="388520"/>
                    <a:pt x="3007389" y="426539"/>
                    <a:pt x="2921178" y="397802"/>
                  </a:cubicBezTo>
                  <a:cubicBezTo>
                    <a:pt x="2857173" y="333797"/>
                    <a:pt x="2912370" y="377635"/>
                    <a:pt x="2844978" y="347002"/>
                  </a:cubicBezTo>
                  <a:cubicBezTo>
                    <a:pt x="2810508" y="331334"/>
                    <a:pt x="2780112" y="305385"/>
                    <a:pt x="2743378" y="296202"/>
                  </a:cubicBezTo>
                  <a:cubicBezTo>
                    <a:pt x="2584569" y="256500"/>
                    <a:pt x="2782015" y="307241"/>
                    <a:pt x="2654478" y="270802"/>
                  </a:cubicBezTo>
                  <a:cubicBezTo>
                    <a:pt x="2637695" y="266007"/>
                    <a:pt x="2620021" y="264231"/>
                    <a:pt x="2603678" y="258102"/>
                  </a:cubicBezTo>
                  <a:cubicBezTo>
                    <a:pt x="2585951" y="251455"/>
                    <a:pt x="2570605" y="239349"/>
                    <a:pt x="2552878" y="232702"/>
                  </a:cubicBezTo>
                  <a:cubicBezTo>
                    <a:pt x="2520325" y="220495"/>
                    <a:pt x="2494681" y="222654"/>
                    <a:pt x="2463978" y="207302"/>
                  </a:cubicBezTo>
                  <a:cubicBezTo>
                    <a:pt x="2450326" y="200476"/>
                    <a:pt x="2440358" y="186729"/>
                    <a:pt x="2425878" y="181902"/>
                  </a:cubicBezTo>
                  <a:cubicBezTo>
                    <a:pt x="2401449" y="173759"/>
                    <a:pt x="2375078" y="173435"/>
                    <a:pt x="2349678" y="169202"/>
                  </a:cubicBezTo>
                  <a:cubicBezTo>
                    <a:pt x="2278485" y="121740"/>
                    <a:pt x="2347945" y="161062"/>
                    <a:pt x="2248078" y="131102"/>
                  </a:cubicBezTo>
                  <a:cubicBezTo>
                    <a:pt x="2172324" y="108376"/>
                    <a:pt x="2191402" y="98093"/>
                    <a:pt x="2108378" y="80302"/>
                  </a:cubicBezTo>
                  <a:cubicBezTo>
                    <a:pt x="2075005" y="73151"/>
                    <a:pt x="2040511" y="72792"/>
                    <a:pt x="2006778" y="67602"/>
                  </a:cubicBezTo>
                  <a:cubicBezTo>
                    <a:pt x="1985443" y="64320"/>
                    <a:pt x="1964350" y="59585"/>
                    <a:pt x="1943278" y="54902"/>
                  </a:cubicBezTo>
                  <a:cubicBezTo>
                    <a:pt x="1926239" y="51116"/>
                    <a:pt x="1909730" y="44856"/>
                    <a:pt x="1892478" y="42202"/>
                  </a:cubicBezTo>
                  <a:cubicBezTo>
                    <a:pt x="1854589" y="36373"/>
                    <a:pt x="1816278" y="33735"/>
                    <a:pt x="1778178" y="29502"/>
                  </a:cubicBezTo>
                  <a:cubicBezTo>
                    <a:pt x="1562302" y="-24467"/>
                    <a:pt x="1711417" y="8024"/>
                    <a:pt x="1206678" y="29502"/>
                  </a:cubicBezTo>
                  <a:cubicBezTo>
                    <a:pt x="1190782" y="30178"/>
                    <a:pt x="1087328" y="50206"/>
                    <a:pt x="1066978" y="54902"/>
                  </a:cubicBezTo>
                  <a:cubicBezTo>
                    <a:pt x="1032963" y="62752"/>
                    <a:pt x="998496" y="69263"/>
                    <a:pt x="965378" y="80302"/>
                  </a:cubicBezTo>
                  <a:cubicBezTo>
                    <a:pt x="939978" y="88769"/>
                    <a:pt x="915153" y="99208"/>
                    <a:pt x="889178" y="105702"/>
                  </a:cubicBezTo>
                  <a:cubicBezTo>
                    <a:pt x="872245" y="109935"/>
                    <a:pt x="854721" y="112273"/>
                    <a:pt x="838378" y="118402"/>
                  </a:cubicBezTo>
                  <a:cubicBezTo>
                    <a:pt x="808054" y="129773"/>
                    <a:pt x="748328" y="166746"/>
                    <a:pt x="724078" y="181902"/>
                  </a:cubicBezTo>
                  <a:cubicBezTo>
                    <a:pt x="711135" y="189992"/>
                    <a:pt x="700007" y="201289"/>
                    <a:pt x="685978" y="207302"/>
                  </a:cubicBezTo>
                  <a:cubicBezTo>
                    <a:pt x="669935" y="214178"/>
                    <a:pt x="652111" y="215769"/>
                    <a:pt x="635178" y="220002"/>
                  </a:cubicBezTo>
                  <a:cubicBezTo>
                    <a:pt x="622478" y="228469"/>
                    <a:pt x="608486" y="235261"/>
                    <a:pt x="597078" y="245402"/>
                  </a:cubicBezTo>
                  <a:cubicBezTo>
                    <a:pt x="570230" y="269267"/>
                    <a:pt x="550766" y="301677"/>
                    <a:pt x="520878" y="321602"/>
                  </a:cubicBezTo>
                  <a:cubicBezTo>
                    <a:pt x="481684" y="347731"/>
                    <a:pt x="477273" y="347074"/>
                    <a:pt x="444678" y="385102"/>
                  </a:cubicBezTo>
                  <a:cubicBezTo>
                    <a:pt x="430903" y="401173"/>
                    <a:pt x="420353" y="419831"/>
                    <a:pt x="406578" y="435902"/>
                  </a:cubicBezTo>
                  <a:cubicBezTo>
                    <a:pt x="394889" y="449539"/>
                    <a:pt x="379976" y="460204"/>
                    <a:pt x="368478" y="474002"/>
                  </a:cubicBezTo>
                  <a:cubicBezTo>
                    <a:pt x="358707" y="485728"/>
                    <a:pt x="353871" y="501309"/>
                    <a:pt x="343078" y="512102"/>
                  </a:cubicBezTo>
                  <a:cubicBezTo>
                    <a:pt x="242697" y="612483"/>
                    <a:pt x="337124" y="491532"/>
                    <a:pt x="254178" y="588302"/>
                  </a:cubicBezTo>
                  <a:cubicBezTo>
                    <a:pt x="210814" y="638894"/>
                    <a:pt x="208996" y="657012"/>
                    <a:pt x="165278" y="715302"/>
                  </a:cubicBezTo>
                  <a:cubicBezTo>
                    <a:pt x="147890" y="738486"/>
                    <a:pt x="82632" y="823540"/>
                    <a:pt x="76378" y="842302"/>
                  </a:cubicBezTo>
                  <a:lnTo>
                    <a:pt x="63678" y="880402"/>
                  </a:lnTo>
                  <a:cubicBezTo>
                    <a:pt x="53557" y="981611"/>
                    <a:pt x="59526" y="983834"/>
                    <a:pt x="38278" y="1058202"/>
                  </a:cubicBezTo>
                  <a:cubicBezTo>
                    <a:pt x="34600" y="1071074"/>
                    <a:pt x="29256" y="1083430"/>
                    <a:pt x="25578" y="1096302"/>
                  </a:cubicBezTo>
                  <a:cubicBezTo>
                    <a:pt x="20783" y="1113085"/>
                    <a:pt x="17673" y="1130319"/>
                    <a:pt x="12878" y="1147102"/>
                  </a:cubicBezTo>
                  <a:cubicBezTo>
                    <a:pt x="-2499" y="1200923"/>
                    <a:pt x="178" y="1166952"/>
                    <a:pt x="178" y="1210602"/>
                  </a:cubicBezTo>
                </a:path>
              </a:pathLst>
            </a:custGeom>
            <a:noFill/>
            <a:ln w="38100"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8582872" y="1920245"/>
              <a:ext cx="1847358" cy="1373195"/>
              <a:chOff x="3597190" y="1949046"/>
              <a:chExt cx="1847358" cy="1373195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4183664" y="1949046"/>
                <a:ext cx="1260884" cy="45119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  <a:alpha val="28000"/>
                </a:schemeClr>
              </a:solidFill>
              <a:ln w="2540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4183664" y="2413130"/>
                <a:ext cx="1260884" cy="45119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  <a:alpha val="28000"/>
                </a:schemeClr>
              </a:solidFill>
              <a:ln w="2540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183664" y="2871044"/>
                <a:ext cx="1260884" cy="45119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  <a:alpha val="28000"/>
                </a:schemeClr>
              </a:solidFill>
              <a:ln w="2540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TextBox 53"/>
              <p:cNvSpPr txBox="1"/>
              <p:nvPr/>
            </p:nvSpPr>
            <p:spPr>
              <a:xfrm>
                <a:off x="4366404" y="2012301"/>
                <a:ext cx="719891" cy="32764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b="1" i="1" dirty="0">
                    <a:solidFill>
                      <a:srgbClr val="0070C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23</a:t>
                </a:r>
                <a:r>
                  <a:rPr lang="en-US" sz="1600" b="1" i="1" kern="12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.74</a:t>
                </a:r>
                <a:endParaRPr lang="en-US" sz="12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597190" y="2001521"/>
                <a:ext cx="611308" cy="32764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b="1" kern="1200" dirty="0">
                    <a:solidFill>
                      <a:srgbClr val="C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5" name="TextBox 43"/>
              <p:cNvSpPr txBox="1"/>
              <p:nvPr/>
            </p:nvSpPr>
            <p:spPr>
              <a:xfrm>
                <a:off x="3637048" y="2459435"/>
                <a:ext cx="611308" cy="32764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b="1" kern="1200" dirty="0">
                    <a:solidFill>
                      <a:srgbClr val="C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next</a:t>
                </a:r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6" name="TextBox 43"/>
              <p:cNvSpPr txBox="1"/>
              <p:nvPr/>
            </p:nvSpPr>
            <p:spPr>
              <a:xfrm>
                <a:off x="3623541" y="2895818"/>
                <a:ext cx="611308" cy="32764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b="1" kern="1200" dirty="0" err="1">
                    <a:solidFill>
                      <a:srgbClr val="C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prev</a:t>
                </a:r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7696200" y="3050706"/>
              <a:ext cx="1828800" cy="644718"/>
            </a:xfrm>
            <a:custGeom>
              <a:avLst/>
              <a:gdLst>
                <a:gd name="connsiteX0" fmla="*/ 1676400 w 1676400"/>
                <a:gd name="connsiteY0" fmla="*/ 0 h 711200"/>
                <a:gd name="connsiteX1" fmla="*/ 1612900 w 1676400"/>
                <a:gd name="connsiteY1" fmla="*/ 12700 h 711200"/>
                <a:gd name="connsiteX2" fmla="*/ 1536700 w 1676400"/>
                <a:gd name="connsiteY2" fmla="*/ 38100 h 711200"/>
                <a:gd name="connsiteX3" fmla="*/ 1511300 w 1676400"/>
                <a:gd name="connsiteY3" fmla="*/ 76200 h 711200"/>
                <a:gd name="connsiteX4" fmla="*/ 1473200 w 1676400"/>
                <a:gd name="connsiteY4" fmla="*/ 88900 h 711200"/>
                <a:gd name="connsiteX5" fmla="*/ 1447800 w 1676400"/>
                <a:gd name="connsiteY5" fmla="*/ 165100 h 711200"/>
                <a:gd name="connsiteX6" fmla="*/ 1435100 w 1676400"/>
                <a:gd name="connsiteY6" fmla="*/ 203200 h 711200"/>
                <a:gd name="connsiteX7" fmla="*/ 1422400 w 1676400"/>
                <a:gd name="connsiteY7" fmla="*/ 241300 h 711200"/>
                <a:gd name="connsiteX8" fmla="*/ 1409700 w 1676400"/>
                <a:gd name="connsiteY8" fmla="*/ 317500 h 711200"/>
                <a:gd name="connsiteX9" fmla="*/ 1371600 w 1676400"/>
                <a:gd name="connsiteY9" fmla="*/ 406400 h 711200"/>
                <a:gd name="connsiteX10" fmla="*/ 1320800 w 1676400"/>
                <a:gd name="connsiteY10" fmla="*/ 533400 h 711200"/>
                <a:gd name="connsiteX11" fmla="*/ 1282700 w 1676400"/>
                <a:gd name="connsiteY11" fmla="*/ 558800 h 711200"/>
                <a:gd name="connsiteX12" fmla="*/ 1244600 w 1676400"/>
                <a:gd name="connsiteY12" fmla="*/ 596900 h 711200"/>
                <a:gd name="connsiteX13" fmla="*/ 1219200 w 1676400"/>
                <a:gd name="connsiteY13" fmla="*/ 635000 h 711200"/>
                <a:gd name="connsiteX14" fmla="*/ 1181100 w 1676400"/>
                <a:gd name="connsiteY14" fmla="*/ 647700 h 711200"/>
                <a:gd name="connsiteX15" fmla="*/ 1143000 w 1676400"/>
                <a:gd name="connsiteY15" fmla="*/ 673100 h 711200"/>
                <a:gd name="connsiteX16" fmla="*/ 1054100 w 1676400"/>
                <a:gd name="connsiteY16" fmla="*/ 698500 h 711200"/>
                <a:gd name="connsiteX17" fmla="*/ 1016000 w 1676400"/>
                <a:gd name="connsiteY17" fmla="*/ 711200 h 711200"/>
                <a:gd name="connsiteX18" fmla="*/ 736600 w 1676400"/>
                <a:gd name="connsiteY18" fmla="*/ 698500 h 711200"/>
                <a:gd name="connsiteX19" fmla="*/ 647700 w 1676400"/>
                <a:gd name="connsiteY19" fmla="*/ 685800 h 711200"/>
                <a:gd name="connsiteX20" fmla="*/ 533400 w 1676400"/>
                <a:gd name="connsiteY20" fmla="*/ 673100 h 711200"/>
                <a:gd name="connsiteX21" fmla="*/ 431800 w 1676400"/>
                <a:gd name="connsiteY21" fmla="*/ 647700 h 711200"/>
                <a:gd name="connsiteX22" fmla="*/ 355600 w 1676400"/>
                <a:gd name="connsiteY22" fmla="*/ 622300 h 711200"/>
                <a:gd name="connsiteX23" fmla="*/ 317500 w 1676400"/>
                <a:gd name="connsiteY23" fmla="*/ 609600 h 711200"/>
                <a:gd name="connsiteX24" fmla="*/ 279400 w 1676400"/>
                <a:gd name="connsiteY24" fmla="*/ 584200 h 711200"/>
                <a:gd name="connsiteX25" fmla="*/ 241300 w 1676400"/>
                <a:gd name="connsiteY25" fmla="*/ 571500 h 711200"/>
                <a:gd name="connsiteX26" fmla="*/ 165100 w 1676400"/>
                <a:gd name="connsiteY26" fmla="*/ 508000 h 711200"/>
                <a:gd name="connsiteX27" fmla="*/ 139700 w 1676400"/>
                <a:gd name="connsiteY27" fmla="*/ 469900 h 711200"/>
                <a:gd name="connsiteX28" fmla="*/ 101600 w 1676400"/>
                <a:gd name="connsiteY28" fmla="*/ 444500 h 711200"/>
                <a:gd name="connsiteX29" fmla="*/ 38100 w 1676400"/>
                <a:gd name="connsiteY29" fmla="*/ 368300 h 711200"/>
                <a:gd name="connsiteX30" fmla="*/ 12700 w 1676400"/>
                <a:gd name="connsiteY30" fmla="*/ 330200 h 711200"/>
                <a:gd name="connsiteX31" fmla="*/ 0 w 1676400"/>
                <a:gd name="connsiteY31" fmla="*/ 2921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676400" h="711200">
                  <a:moveTo>
                    <a:pt x="1676400" y="0"/>
                  </a:moveTo>
                  <a:cubicBezTo>
                    <a:pt x="1655233" y="4233"/>
                    <a:pt x="1633725" y="7020"/>
                    <a:pt x="1612900" y="12700"/>
                  </a:cubicBezTo>
                  <a:cubicBezTo>
                    <a:pt x="1587069" y="19745"/>
                    <a:pt x="1536700" y="38100"/>
                    <a:pt x="1536700" y="38100"/>
                  </a:cubicBezTo>
                  <a:cubicBezTo>
                    <a:pt x="1528233" y="50800"/>
                    <a:pt x="1523219" y="66665"/>
                    <a:pt x="1511300" y="76200"/>
                  </a:cubicBezTo>
                  <a:cubicBezTo>
                    <a:pt x="1500847" y="84563"/>
                    <a:pt x="1480981" y="78007"/>
                    <a:pt x="1473200" y="88900"/>
                  </a:cubicBezTo>
                  <a:cubicBezTo>
                    <a:pt x="1457638" y="110687"/>
                    <a:pt x="1456267" y="139700"/>
                    <a:pt x="1447800" y="165100"/>
                  </a:cubicBezTo>
                  <a:lnTo>
                    <a:pt x="1435100" y="203200"/>
                  </a:lnTo>
                  <a:cubicBezTo>
                    <a:pt x="1430867" y="215900"/>
                    <a:pt x="1424601" y="228095"/>
                    <a:pt x="1422400" y="241300"/>
                  </a:cubicBezTo>
                  <a:cubicBezTo>
                    <a:pt x="1418167" y="266700"/>
                    <a:pt x="1415286" y="292363"/>
                    <a:pt x="1409700" y="317500"/>
                  </a:cubicBezTo>
                  <a:cubicBezTo>
                    <a:pt x="1399480" y="363491"/>
                    <a:pt x="1391013" y="357867"/>
                    <a:pt x="1371600" y="406400"/>
                  </a:cubicBezTo>
                  <a:cubicBezTo>
                    <a:pt x="1360667" y="433732"/>
                    <a:pt x="1343711" y="505907"/>
                    <a:pt x="1320800" y="533400"/>
                  </a:cubicBezTo>
                  <a:cubicBezTo>
                    <a:pt x="1311029" y="545126"/>
                    <a:pt x="1294426" y="549029"/>
                    <a:pt x="1282700" y="558800"/>
                  </a:cubicBezTo>
                  <a:cubicBezTo>
                    <a:pt x="1268902" y="570298"/>
                    <a:pt x="1256098" y="583102"/>
                    <a:pt x="1244600" y="596900"/>
                  </a:cubicBezTo>
                  <a:cubicBezTo>
                    <a:pt x="1234829" y="608626"/>
                    <a:pt x="1231119" y="625465"/>
                    <a:pt x="1219200" y="635000"/>
                  </a:cubicBezTo>
                  <a:cubicBezTo>
                    <a:pt x="1208747" y="643363"/>
                    <a:pt x="1193074" y="641713"/>
                    <a:pt x="1181100" y="647700"/>
                  </a:cubicBezTo>
                  <a:cubicBezTo>
                    <a:pt x="1167448" y="654526"/>
                    <a:pt x="1156652" y="666274"/>
                    <a:pt x="1143000" y="673100"/>
                  </a:cubicBezTo>
                  <a:cubicBezTo>
                    <a:pt x="1122700" y="683250"/>
                    <a:pt x="1073089" y="693075"/>
                    <a:pt x="1054100" y="698500"/>
                  </a:cubicBezTo>
                  <a:cubicBezTo>
                    <a:pt x="1041228" y="702178"/>
                    <a:pt x="1028700" y="706967"/>
                    <a:pt x="1016000" y="711200"/>
                  </a:cubicBezTo>
                  <a:cubicBezTo>
                    <a:pt x="922867" y="706967"/>
                    <a:pt x="829609" y="704914"/>
                    <a:pt x="736600" y="698500"/>
                  </a:cubicBezTo>
                  <a:cubicBezTo>
                    <a:pt x="706737" y="696440"/>
                    <a:pt x="677403" y="689513"/>
                    <a:pt x="647700" y="685800"/>
                  </a:cubicBezTo>
                  <a:cubicBezTo>
                    <a:pt x="609662" y="681045"/>
                    <a:pt x="571500" y="677333"/>
                    <a:pt x="533400" y="673100"/>
                  </a:cubicBezTo>
                  <a:cubicBezTo>
                    <a:pt x="417795" y="634565"/>
                    <a:pt x="600379" y="693676"/>
                    <a:pt x="431800" y="647700"/>
                  </a:cubicBezTo>
                  <a:cubicBezTo>
                    <a:pt x="405969" y="640655"/>
                    <a:pt x="381000" y="630767"/>
                    <a:pt x="355600" y="622300"/>
                  </a:cubicBezTo>
                  <a:cubicBezTo>
                    <a:pt x="342900" y="618067"/>
                    <a:pt x="328639" y="617026"/>
                    <a:pt x="317500" y="609600"/>
                  </a:cubicBezTo>
                  <a:cubicBezTo>
                    <a:pt x="304800" y="601133"/>
                    <a:pt x="293052" y="591026"/>
                    <a:pt x="279400" y="584200"/>
                  </a:cubicBezTo>
                  <a:cubicBezTo>
                    <a:pt x="267426" y="578213"/>
                    <a:pt x="253274" y="577487"/>
                    <a:pt x="241300" y="571500"/>
                  </a:cubicBezTo>
                  <a:cubicBezTo>
                    <a:pt x="212757" y="557229"/>
                    <a:pt x="185162" y="532075"/>
                    <a:pt x="165100" y="508000"/>
                  </a:cubicBezTo>
                  <a:cubicBezTo>
                    <a:pt x="155329" y="496274"/>
                    <a:pt x="150493" y="480693"/>
                    <a:pt x="139700" y="469900"/>
                  </a:cubicBezTo>
                  <a:cubicBezTo>
                    <a:pt x="128907" y="459107"/>
                    <a:pt x="114300" y="452967"/>
                    <a:pt x="101600" y="444500"/>
                  </a:cubicBezTo>
                  <a:cubicBezTo>
                    <a:pt x="38537" y="349905"/>
                    <a:pt x="119588" y="466086"/>
                    <a:pt x="38100" y="368300"/>
                  </a:cubicBezTo>
                  <a:cubicBezTo>
                    <a:pt x="28329" y="356574"/>
                    <a:pt x="19526" y="343852"/>
                    <a:pt x="12700" y="330200"/>
                  </a:cubicBezTo>
                  <a:cubicBezTo>
                    <a:pt x="6713" y="318226"/>
                    <a:pt x="0" y="292100"/>
                    <a:pt x="0" y="292100"/>
                  </a:cubicBezTo>
                </a:path>
              </a:pathLst>
            </a:custGeom>
            <a:noFill/>
            <a:ln w="38100"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7638175" y="1436699"/>
              <a:ext cx="1618456" cy="1129643"/>
            </a:xfrm>
            <a:custGeom>
              <a:avLst/>
              <a:gdLst>
                <a:gd name="connsiteX0" fmla="*/ 0 w 1485900"/>
                <a:gd name="connsiteY0" fmla="*/ 596900 h 596900"/>
                <a:gd name="connsiteX1" fmla="*/ 165100 w 1485900"/>
                <a:gd name="connsiteY1" fmla="*/ 571500 h 596900"/>
                <a:gd name="connsiteX2" fmla="*/ 241300 w 1485900"/>
                <a:gd name="connsiteY2" fmla="*/ 546100 h 596900"/>
                <a:gd name="connsiteX3" fmla="*/ 279400 w 1485900"/>
                <a:gd name="connsiteY3" fmla="*/ 533400 h 596900"/>
                <a:gd name="connsiteX4" fmla="*/ 317500 w 1485900"/>
                <a:gd name="connsiteY4" fmla="*/ 508000 h 596900"/>
                <a:gd name="connsiteX5" fmla="*/ 355600 w 1485900"/>
                <a:gd name="connsiteY5" fmla="*/ 495300 h 596900"/>
                <a:gd name="connsiteX6" fmla="*/ 431800 w 1485900"/>
                <a:gd name="connsiteY6" fmla="*/ 431800 h 596900"/>
                <a:gd name="connsiteX7" fmla="*/ 469900 w 1485900"/>
                <a:gd name="connsiteY7" fmla="*/ 406400 h 596900"/>
                <a:gd name="connsiteX8" fmla="*/ 495300 w 1485900"/>
                <a:gd name="connsiteY8" fmla="*/ 368300 h 596900"/>
                <a:gd name="connsiteX9" fmla="*/ 533400 w 1485900"/>
                <a:gd name="connsiteY9" fmla="*/ 317500 h 596900"/>
                <a:gd name="connsiteX10" fmla="*/ 558800 w 1485900"/>
                <a:gd name="connsiteY10" fmla="*/ 266700 h 596900"/>
                <a:gd name="connsiteX11" fmla="*/ 584200 w 1485900"/>
                <a:gd name="connsiteY11" fmla="*/ 228600 h 596900"/>
                <a:gd name="connsiteX12" fmla="*/ 596900 w 1485900"/>
                <a:gd name="connsiteY12" fmla="*/ 190500 h 596900"/>
                <a:gd name="connsiteX13" fmla="*/ 622300 w 1485900"/>
                <a:gd name="connsiteY13" fmla="*/ 152400 h 596900"/>
                <a:gd name="connsiteX14" fmla="*/ 635000 w 1485900"/>
                <a:gd name="connsiteY14" fmla="*/ 114300 h 596900"/>
                <a:gd name="connsiteX15" fmla="*/ 698500 w 1485900"/>
                <a:gd name="connsiteY15" fmla="*/ 38100 h 596900"/>
                <a:gd name="connsiteX16" fmla="*/ 736600 w 1485900"/>
                <a:gd name="connsiteY16" fmla="*/ 12700 h 596900"/>
                <a:gd name="connsiteX17" fmla="*/ 774700 w 1485900"/>
                <a:gd name="connsiteY17" fmla="*/ 0 h 596900"/>
                <a:gd name="connsiteX18" fmla="*/ 1181100 w 1485900"/>
                <a:gd name="connsiteY18" fmla="*/ 25400 h 596900"/>
                <a:gd name="connsiteX19" fmla="*/ 1270000 w 1485900"/>
                <a:gd name="connsiteY19" fmla="*/ 50800 h 596900"/>
                <a:gd name="connsiteX20" fmla="*/ 1384300 w 1485900"/>
                <a:gd name="connsiteY20" fmla="*/ 139700 h 596900"/>
                <a:gd name="connsiteX21" fmla="*/ 1447800 w 1485900"/>
                <a:gd name="connsiteY21" fmla="*/ 203200 h 596900"/>
                <a:gd name="connsiteX22" fmla="*/ 1485900 w 1485900"/>
                <a:gd name="connsiteY22" fmla="*/ 25400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85900" h="596900">
                  <a:moveTo>
                    <a:pt x="0" y="596900"/>
                  </a:moveTo>
                  <a:cubicBezTo>
                    <a:pt x="47539" y="590958"/>
                    <a:pt x="115870" y="584926"/>
                    <a:pt x="165100" y="571500"/>
                  </a:cubicBezTo>
                  <a:cubicBezTo>
                    <a:pt x="190931" y="564455"/>
                    <a:pt x="215900" y="554567"/>
                    <a:pt x="241300" y="546100"/>
                  </a:cubicBezTo>
                  <a:cubicBezTo>
                    <a:pt x="254000" y="541867"/>
                    <a:pt x="268261" y="540826"/>
                    <a:pt x="279400" y="533400"/>
                  </a:cubicBezTo>
                  <a:cubicBezTo>
                    <a:pt x="292100" y="524933"/>
                    <a:pt x="303848" y="514826"/>
                    <a:pt x="317500" y="508000"/>
                  </a:cubicBezTo>
                  <a:cubicBezTo>
                    <a:pt x="329474" y="502013"/>
                    <a:pt x="343626" y="501287"/>
                    <a:pt x="355600" y="495300"/>
                  </a:cubicBezTo>
                  <a:cubicBezTo>
                    <a:pt x="402898" y="471651"/>
                    <a:pt x="389669" y="466909"/>
                    <a:pt x="431800" y="431800"/>
                  </a:cubicBezTo>
                  <a:cubicBezTo>
                    <a:pt x="443526" y="422029"/>
                    <a:pt x="457200" y="414867"/>
                    <a:pt x="469900" y="406400"/>
                  </a:cubicBezTo>
                  <a:cubicBezTo>
                    <a:pt x="478367" y="393700"/>
                    <a:pt x="486428" y="380720"/>
                    <a:pt x="495300" y="368300"/>
                  </a:cubicBezTo>
                  <a:cubicBezTo>
                    <a:pt x="507603" y="351076"/>
                    <a:pt x="522182" y="335449"/>
                    <a:pt x="533400" y="317500"/>
                  </a:cubicBezTo>
                  <a:cubicBezTo>
                    <a:pt x="543434" y="301446"/>
                    <a:pt x="549407" y="283138"/>
                    <a:pt x="558800" y="266700"/>
                  </a:cubicBezTo>
                  <a:cubicBezTo>
                    <a:pt x="566373" y="253448"/>
                    <a:pt x="577374" y="242252"/>
                    <a:pt x="584200" y="228600"/>
                  </a:cubicBezTo>
                  <a:cubicBezTo>
                    <a:pt x="590187" y="216626"/>
                    <a:pt x="590913" y="202474"/>
                    <a:pt x="596900" y="190500"/>
                  </a:cubicBezTo>
                  <a:cubicBezTo>
                    <a:pt x="603726" y="176848"/>
                    <a:pt x="615474" y="166052"/>
                    <a:pt x="622300" y="152400"/>
                  </a:cubicBezTo>
                  <a:cubicBezTo>
                    <a:pt x="628287" y="140426"/>
                    <a:pt x="629013" y="126274"/>
                    <a:pt x="635000" y="114300"/>
                  </a:cubicBezTo>
                  <a:cubicBezTo>
                    <a:pt x="649271" y="85757"/>
                    <a:pt x="674425" y="58162"/>
                    <a:pt x="698500" y="38100"/>
                  </a:cubicBezTo>
                  <a:cubicBezTo>
                    <a:pt x="710226" y="28329"/>
                    <a:pt x="722948" y="19526"/>
                    <a:pt x="736600" y="12700"/>
                  </a:cubicBezTo>
                  <a:cubicBezTo>
                    <a:pt x="748574" y="6713"/>
                    <a:pt x="762000" y="4233"/>
                    <a:pt x="774700" y="0"/>
                  </a:cubicBezTo>
                  <a:cubicBezTo>
                    <a:pt x="967471" y="7414"/>
                    <a:pt x="1034394" y="-3941"/>
                    <a:pt x="1181100" y="25400"/>
                  </a:cubicBezTo>
                  <a:cubicBezTo>
                    <a:pt x="1191376" y="27455"/>
                    <a:pt x="1256383" y="43235"/>
                    <a:pt x="1270000" y="50800"/>
                  </a:cubicBezTo>
                  <a:cubicBezTo>
                    <a:pt x="1313946" y="75215"/>
                    <a:pt x="1352383" y="101400"/>
                    <a:pt x="1384300" y="139700"/>
                  </a:cubicBezTo>
                  <a:cubicBezTo>
                    <a:pt x="1437217" y="203200"/>
                    <a:pt x="1377950" y="156633"/>
                    <a:pt x="1447800" y="203200"/>
                  </a:cubicBezTo>
                  <a:cubicBezTo>
                    <a:pt x="1463493" y="250280"/>
                    <a:pt x="1448526" y="235313"/>
                    <a:pt x="1485900" y="254000"/>
                  </a:cubicBezTo>
                </a:path>
              </a:pathLst>
            </a:custGeom>
            <a:noFill/>
            <a:ln w="38100"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Freeform 1"/>
            <p:cNvSpPr/>
            <p:nvPr/>
          </p:nvSpPr>
          <p:spPr>
            <a:xfrm>
              <a:off x="4076700" y="3061341"/>
              <a:ext cx="6172200" cy="1586859"/>
            </a:xfrm>
            <a:custGeom>
              <a:avLst/>
              <a:gdLst>
                <a:gd name="connsiteX0" fmla="*/ 546100 w 6172200"/>
                <a:gd name="connsiteY0" fmla="*/ 0 h 1498600"/>
                <a:gd name="connsiteX1" fmla="*/ 482600 w 6172200"/>
                <a:gd name="connsiteY1" fmla="*/ 38100 h 1498600"/>
                <a:gd name="connsiteX2" fmla="*/ 381000 w 6172200"/>
                <a:gd name="connsiteY2" fmla="*/ 114300 h 1498600"/>
                <a:gd name="connsiteX3" fmla="*/ 330200 w 6172200"/>
                <a:gd name="connsiteY3" fmla="*/ 152400 h 1498600"/>
                <a:gd name="connsiteX4" fmla="*/ 266700 w 6172200"/>
                <a:gd name="connsiteY4" fmla="*/ 190500 h 1498600"/>
                <a:gd name="connsiteX5" fmla="*/ 215900 w 6172200"/>
                <a:gd name="connsiteY5" fmla="*/ 215900 h 1498600"/>
                <a:gd name="connsiteX6" fmla="*/ 139700 w 6172200"/>
                <a:gd name="connsiteY6" fmla="*/ 266700 h 1498600"/>
                <a:gd name="connsiteX7" fmla="*/ 50800 w 6172200"/>
                <a:gd name="connsiteY7" fmla="*/ 330200 h 1498600"/>
                <a:gd name="connsiteX8" fmla="*/ 0 w 6172200"/>
                <a:gd name="connsiteY8" fmla="*/ 406400 h 1498600"/>
                <a:gd name="connsiteX9" fmla="*/ 12700 w 6172200"/>
                <a:gd name="connsiteY9" fmla="*/ 558800 h 1498600"/>
                <a:gd name="connsiteX10" fmla="*/ 38100 w 6172200"/>
                <a:gd name="connsiteY10" fmla="*/ 596900 h 1498600"/>
                <a:gd name="connsiteX11" fmla="*/ 63500 w 6172200"/>
                <a:gd name="connsiteY11" fmla="*/ 647700 h 1498600"/>
                <a:gd name="connsiteX12" fmla="*/ 88900 w 6172200"/>
                <a:gd name="connsiteY12" fmla="*/ 685800 h 1498600"/>
                <a:gd name="connsiteX13" fmla="*/ 101600 w 6172200"/>
                <a:gd name="connsiteY13" fmla="*/ 723900 h 1498600"/>
                <a:gd name="connsiteX14" fmla="*/ 139700 w 6172200"/>
                <a:gd name="connsiteY14" fmla="*/ 762000 h 1498600"/>
                <a:gd name="connsiteX15" fmla="*/ 165100 w 6172200"/>
                <a:gd name="connsiteY15" fmla="*/ 812800 h 1498600"/>
                <a:gd name="connsiteX16" fmla="*/ 190500 w 6172200"/>
                <a:gd name="connsiteY16" fmla="*/ 850900 h 1498600"/>
                <a:gd name="connsiteX17" fmla="*/ 215900 w 6172200"/>
                <a:gd name="connsiteY17" fmla="*/ 901700 h 1498600"/>
                <a:gd name="connsiteX18" fmla="*/ 393700 w 6172200"/>
                <a:gd name="connsiteY18" fmla="*/ 1104900 h 1498600"/>
                <a:gd name="connsiteX19" fmla="*/ 495300 w 6172200"/>
                <a:gd name="connsiteY19" fmla="*/ 1193800 h 1498600"/>
                <a:gd name="connsiteX20" fmla="*/ 533400 w 6172200"/>
                <a:gd name="connsiteY20" fmla="*/ 1206500 h 1498600"/>
                <a:gd name="connsiteX21" fmla="*/ 635000 w 6172200"/>
                <a:gd name="connsiteY21" fmla="*/ 1257300 h 1498600"/>
                <a:gd name="connsiteX22" fmla="*/ 673100 w 6172200"/>
                <a:gd name="connsiteY22" fmla="*/ 1270000 h 1498600"/>
                <a:gd name="connsiteX23" fmla="*/ 723900 w 6172200"/>
                <a:gd name="connsiteY23" fmla="*/ 1295400 h 1498600"/>
                <a:gd name="connsiteX24" fmla="*/ 800100 w 6172200"/>
                <a:gd name="connsiteY24" fmla="*/ 1308100 h 1498600"/>
                <a:gd name="connsiteX25" fmla="*/ 838200 w 6172200"/>
                <a:gd name="connsiteY25" fmla="*/ 1333500 h 1498600"/>
                <a:gd name="connsiteX26" fmla="*/ 901700 w 6172200"/>
                <a:gd name="connsiteY26" fmla="*/ 1346200 h 1498600"/>
                <a:gd name="connsiteX27" fmla="*/ 939800 w 6172200"/>
                <a:gd name="connsiteY27" fmla="*/ 1358900 h 1498600"/>
                <a:gd name="connsiteX28" fmla="*/ 1104900 w 6172200"/>
                <a:gd name="connsiteY28" fmla="*/ 1384300 h 1498600"/>
                <a:gd name="connsiteX29" fmla="*/ 1193800 w 6172200"/>
                <a:gd name="connsiteY29" fmla="*/ 1422400 h 1498600"/>
                <a:gd name="connsiteX30" fmla="*/ 1257300 w 6172200"/>
                <a:gd name="connsiteY30" fmla="*/ 1435100 h 1498600"/>
                <a:gd name="connsiteX31" fmla="*/ 1511300 w 6172200"/>
                <a:gd name="connsiteY31" fmla="*/ 1460500 h 1498600"/>
                <a:gd name="connsiteX32" fmla="*/ 1714500 w 6172200"/>
                <a:gd name="connsiteY32" fmla="*/ 1485900 h 1498600"/>
                <a:gd name="connsiteX33" fmla="*/ 2362200 w 6172200"/>
                <a:gd name="connsiteY33" fmla="*/ 1498600 h 1498600"/>
                <a:gd name="connsiteX34" fmla="*/ 3276600 w 6172200"/>
                <a:gd name="connsiteY34" fmla="*/ 1485900 h 1498600"/>
                <a:gd name="connsiteX35" fmla="*/ 3365500 w 6172200"/>
                <a:gd name="connsiteY35" fmla="*/ 1460500 h 1498600"/>
                <a:gd name="connsiteX36" fmla="*/ 3543300 w 6172200"/>
                <a:gd name="connsiteY36" fmla="*/ 1447800 h 1498600"/>
                <a:gd name="connsiteX37" fmla="*/ 3632200 w 6172200"/>
                <a:gd name="connsiteY37" fmla="*/ 1435100 h 1498600"/>
                <a:gd name="connsiteX38" fmla="*/ 3784600 w 6172200"/>
                <a:gd name="connsiteY38" fmla="*/ 1409700 h 1498600"/>
                <a:gd name="connsiteX39" fmla="*/ 4279900 w 6172200"/>
                <a:gd name="connsiteY39" fmla="*/ 1384300 h 1498600"/>
                <a:gd name="connsiteX40" fmla="*/ 4356100 w 6172200"/>
                <a:gd name="connsiteY40" fmla="*/ 1371600 h 1498600"/>
                <a:gd name="connsiteX41" fmla="*/ 4419600 w 6172200"/>
                <a:gd name="connsiteY41" fmla="*/ 1358900 h 1498600"/>
                <a:gd name="connsiteX42" fmla="*/ 4546600 w 6172200"/>
                <a:gd name="connsiteY42" fmla="*/ 1346200 h 1498600"/>
                <a:gd name="connsiteX43" fmla="*/ 4635500 w 6172200"/>
                <a:gd name="connsiteY43" fmla="*/ 1320800 h 1498600"/>
                <a:gd name="connsiteX44" fmla="*/ 4762500 w 6172200"/>
                <a:gd name="connsiteY44" fmla="*/ 1295400 h 1498600"/>
                <a:gd name="connsiteX45" fmla="*/ 4813300 w 6172200"/>
                <a:gd name="connsiteY45" fmla="*/ 1282700 h 1498600"/>
                <a:gd name="connsiteX46" fmla="*/ 4876800 w 6172200"/>
                <a:gd name="connsiteY46" fmla="*/ 1270000 h 1498600"/>
                <a:gd name="connsiteX47" fmla="*/ 4914900 w 6172200"/>
                <a:gd name="connsiteY47" fmla="*/ 1257300 h 1498600"/>
                <a:gd name="connsiteX48" fmla="*/ 5029200 w 6172200"/>
                <a:gd name="connsiteY48" fmla="*/ 1244600 h 1498600"/>
                <a:gd name="connsiteX49" fmla="*/ 5118100 w 6172200"/>
                <a:gd name="connsiteY49" fmla="*/ 1231900 h 1498600"/>
                <a:gd name="connsiteX50" fmla="*/ 5156200 w 6172200"/>
                <a:gd name="connsiteY50" fmla="*/ 1219200 h 1498600"/>
                <a:gd name="connsiteX51" fmla="*/ 5372100 w 6172200"/>
                <a:gd name="connsiteY51" fmla="*/ 1181100 h 1498600"/>
                <a:gd name="connsiteX52" fmla="*/ 5410200 w 6172200"/>
                <a:gd name="connsiteY52" fmla="*/ 1168400 h 1498600"/>
                <a:gd name="connsiteX53" fmla="*/ 5461000 w 6172200"/>
                <a:gd name="connsiteY53" fmla="*/ 1155700 h 1498600"/>
                <a:gd name="connsiteX54" fmla="*/ 5537200 w 6172200"/>
                <a:gd name="connsiteY54" fmla="*/ 1130300 h 1498600"/>
                <a:gd name="connsiteX55" fmla="*/ 5664200 w 6172200"/>
                <a:gd name="connsiteY55" fmla="*/ 1079500 h 1498600"/>
                <a:gd name="connsiteX56" fmla="*/ 5702300 w 6172200"/>
                <a:gd name="connsiteY56" fmla="*/ 1041400 h 1498600"/>
                <a:gd name="connsiteX57" fmla="*/ 5778500 w 6172200"/>
                <a:gd name="connsiteY57" fmla="*/ 1003300 h 1498600"/>
                <a:gd name="connsiteX58" fmla="*/ 5854700 w 6172200"/>
                <a:gd name="connsiteY58" fmla="*/ 927100 h 1498600"/>
                <a:gd name="connsiteX59" fmla="*/ 5905500 w 6172200"/>
                <a:gd name="connsiteY59" fmla="*/ 901700 h 1498600"/>
                <a:gd name="connsiteX60" fmla="*/ 5981700 w 6172200"/>
                <a:gd name="connsiteY60" fmla="*/ 838200 h 1498600"/>
                <a:gd name="connsiteX61" fmla="*/ 6007100 w 6172200"/>
                <a:gd name="connsiteY61" fmla="*/ 800100 h 1498600"/>
                <a:gd name="connsiteX62" fmla="*/ 6045200 w 6172200"/>
                <a:gd name="connsiteY62" fmla="*/ 762000 h 1498600"/>
                <a:gd name="connsiteX63" fmla="*/ 6096000 w 6172200"/>
                <a:gd name="connsiteY63" fmla="*/ 685800 h 1498600"/>
                <a:gd name="connsiteX64" fmla="*/ 6134100 w 6172200"/>
                <a:gd name="connsiteY64" fmla="*/ 596900 h 1498600"/>
                <a:gd name="connsiteX65" fmla="*/ 6159500 w 6172200"/>
                <a:gd name="connsiteY65" fmla="*/ 508000 h 1498600"/>
                <a:gd name="connsiteX66" fmla="*/ 6172200 w 6172200"/>
                <a:gd name="connsiteY66" fmla="*/ 469900 h 1498600"/>
                <a:gd name="connsiteX67" fmla="*/ 6159500 w 6172200"/>
                <a:gd name="connsiteY67" fmla="*/ 342900 h 1498600"/>
                <a:gd name="connsiteX68" fmla="*/ 6134100 w 6172200"/>
                <a:gd name="connsiteY68" fmla="*/ 266700 h 1498600"/>
                <a:gd name="connsiteX69" fmla="*/ 6121400 w 6172200"/>
                <a:gd name="connsiteY69" fmla="*/ 215900 h 149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6172200" h="1498600">
                  <a:moveTo>
                    <a:pt x="546100" y="0"/>
                  </a:moveTo>
                  <a:cubicBezTo>
                    <a:pt x="524933" y="12700"/>
                    <a:pt x="502895" y="24049"/>
                    <a:pt x="482600" y="38100"/>
                  </a:cubicBezTo>
                  <a:cubicBezTo>
                    <a:pt x="447794" y="62197"/>
                    <a:pt x="414867" y="88900"/>
                    <a:pt x="381000" y="114300"/>
                  </a:cubicBezTo>
                  <a:cubicBezTo>
                    <a:pt x="364067" y="127000"/>
                    <a:pt x="348350" y="141510"/>
                    <a:pt x="330200" y="152400"/>
                  </a:cubicBezTo>
                  <a:cubicBezTo>
                    <a:pt x="309033" y="165100"/>
                    <a:pt x="288278" y="178512"/>
                    <a:pt x="266700" y="190500"/>
                  </a:cubicBezTo>
                  <a:cubicBezTo>
                    <a:pt x="250150" y="199694"/>
                    <a:pt x="232134" y="206160"/>
                    <a:pt x="215900" y="215900"/>
                  </a:cubicBezTo>
                  <a:cubicBezTo>
                    <a:pt x="189723" y="231606"/>
                    <a:pt x="165100" y="249767"/>
                    <a:pt x="139700" y="266700"/>
                  </a:cubicBezTo>
                  <a:cubicBezTo>
                    <a:pt x="121165" y="279057"/>
                    <a:pt x="62257" y="317311"/>
                    <a:pt x="50800" y="330200"/>
                  </a:cubicBezTo>
                  <a:cubicBezTo>
                    <a:pt x="30519" y="353016"/>
                    <a:pt x="0" y="406400"/>
                    <a:pt x="0" y="406400"/>
                  </a:cubicBezTo>
                  <a:cubicBezTo>
                    <a:pt x="4233" y="457200"/>
                    <a:pt x="2703" y="508814"/>
                    <a:pt x="12700" y="558800"/>
                  </a:cubicBezTo>
                  <a:cubicBezTo>
                    <a:pt x="15693" y="573767"/>
                    <a:pt x="30527" y="583648"/>
                    <a:pt x="38100" y="596900"/>
                  </a:cubicBezTo>
                  <a:cubicBezTo>
                    <a:pt x="47493" y="613338"/>
                    <a:pt x="54107" y="631262"/>
                    <a:pt x="63500" y="647700"/>
                  </a:cubicBezTo>
                  <a:cubicBezTo>
                    <a:pt x="71073" y="660952"/>
                    <a:pt x="82074" y="672148"/>
                    <a:pt x="88900" y="685800"/>
                  </a:cubicBezTo>
                  <a:cubicBezTo>
                    <a:pt x="94887" y="697774"/>
                    <a:pt x="94174" y="712761"/>
                    <a:pt x="101600" y="723900"/>
                  </a:cubicBezTo>
                  <a:cubicBezTo>
                    <a:pt x="111563" y="738844"/>
                    <a:pt x="129261" y="747385"/>
                    <a:pt x="139700" y="762000"/>
                  </a:cubicBezTo>
                  <a:cubicBezTo>
                    <a:pt x="150704" y="777406"/>
                    <a:pt x="155707" y="796362"/>
                    <a:pt x="165100" y="812800"/>
                  </a:cubicBezTo>
                  <a:cubicBezTo>
                    <a:pt x="172673" y="826052"/>
                    <a:pt x="182927" y="837648"/>
                    <a:pt x="190500" y="850900"/>
                  </a:cubicBezTo>
                  <a:cubicBezTo>
                    <a:pt x="199893" y="867338"/>
                    <a:pt x="205398" y="885948"/>
                    <a:pt x="215900" y="901700"/>
                  </a:cubicBezTo>
                  <a:cubicBezTo>
                    <a:pt x="285858" y="1006637"/>
                    <a:pt x="301740" y="1012940"/>
                    <a:pt x="393700" y="1104900"/>
                  </a:cubicBezTo>
                  <a:cubicBezTo>
                    <a:pt x="426489" y="1137689"/>
                    <a:pt x="454491" y="1170481"/>
                    <a:pt x="495300" y="1193800"/>
                  </a:cubicBezTo>
                  <a:cubicBezTo>
                    <a:pt x="506923" y="1200442"/>
                    <a:pt x="521213" y="1200960"/>
                    <a:pt x="533400" y="1206500"/>
                  </a:cubicBezTo>
                  <a:cubicBezTo>
                    <a:pt x="567870" y="1222168"/>
                    <a:pt x="600530" y="1241632"/>
                    <a:pt x="635000" y="1257300"/>
                  </a:cubicBezTo>
                  <a:cubicBezTo>
                    <a:pt x="647187" y="1262840"/>
                    <a:pt x="660795" y="1264727"/>
                    <a:pt x="673100" y="1270000"/>
                  </a:cubicBezTo>
                  <a:cubicBezTo>
                    <a:pt x="690501" y="1277458"/>
                    <a:pt x="705766" y="1289960"/>
                    <a:pt x="723900" y="1295400"/>
                  </a:cubicBezTo>
                  <a:cubicBezTo>
                    <a:pt x="748564" y="1302799"/>
                    <a:pt x="774700" y="1303867"/>
                    <a:pt x="800100" y="1308100"/>
                  </a:cubicBezTo>
                  <a:cubicBezTo>
                    <a:pt x="812800" y="1316567"/>
                    <a:pt x="823908" y="1328141"/>
                    <a:pt x="838200" y="1333500"/>
                  </a:cubicBezTo>
                  <a:cubicBezTo>
                    <a:pt x="858411" y="1341079"/>
                    <a:pt x="880759" y="1340965"/>
                    <a:pt x="901700" y="1346200"/>
                  </a:cubicBezTo>
                  <a:cubicBezTo>
                    <a:pt x="914687" y="1349447"/>
                    <a:pt x="926629" y="1356505"/>
                    <a:pt x="939800" y="1358900"/>
                  </a:cubicBezTo>
                  <a:cubicBezTo>
                    <a:pt x="1052901" y="1379464"/>
                    <a:pt x="1014205" y="1361626"/>
                    <a:pt x="1104900" y="1384300"/>
                  </a:cubicBezTo>
                  <a:cubicBezTo>
                    <a:pt x="1193675" y="1406494"/>
                    <a:pt x="1084761" y="1386054"/>
                    <a:pt x="1193800" y="1422400"/>
                  </a:cubicBezTo>
                  <a:cubicBezTo>
                    <a:pt x="1214278" y="1429226"/>
                    <a:pt x="1235965" y="1431818"/>
                    <a:pt x="1257300" y="1435100"/>
                  </a:cubicBezTo>
                  <a:cubicBezTo>
                    <a:pt x="1387885" y="1455190"/>
                    <a:pt x="1357144" y="1443372"/>
                    <a:pt x="1511300" y="1460500"/>
                  </a:cubicBezTo>
                  <a:cubicBezTo>
                    <a:pt x="1634009" y="1474134"/>
                    <a:pt x="1554370" y="1480650"/>
                    <a:pt x="1714500" y="1485900"/>
                  </a:cubicBezTo>
                  <a:cubicBezTo>
                    <a:pt x="1930326" y="1492976"/>
                    <a:pt x="2146300" y="1494367"/>
                    <a:pt x="2362200" y="1498600"/>
                  </a:cubicBezTo>
                  <a:cubicBezTo>
                    <a:pt x="2667000" y="1494367"/>
                    <a:pt x="2971990" y="1497467"/>
                    <a:pt x="3276600" y="1485900"/>
                  </a:cubicBezTo>
                  <a:cubicBezTo>
                    <a:pt x="3307397" y="1484730"/>
                    <a:pt x="3334991" y="1464858"/>
                    <a:pt x="3365500" y="1460500"/>
                  </a:cubicBezTo>
                  <a:cubicBezTo>
                    <a:pt x="3424320" y="1452097"/>
                    <a:pt x="3484150" y="1453433"/>
                    <a:pt x="3543300" y="1447800"/>
                  </a:cubicBezTo>
                  <a:cubicBezTo>
                    <a:pt x="3573099" y="1444962"/>
                    <a:pt x="3602632" y="1439769"/>
                    <a:pt x="3632200" y="1435100"/>
                  </a:cubicBezTo>
                  <a:cubicBezTo>
                    <a:pt x="3683071" y="1427068"/>
                    <a:pt x="3733144" y="1411844"/>
                    <a:pt x="3784600" y="1409700"/>
                  </a:cubicBezTo>
                  <a:cubicBezTo>
                    <a:pt x="4152986" y="1394351"/>
                    <a:pt x="3987937" y="1403764"/>
                    <a:pt x="4279900" y="1384300"/>
                  </a:cubicBezTo>
                  <a:lnTo>
                    <a:pt x="4356100" y="1371600"/>
                  </a:lnTo>
                  <a:cubicBezTo>
                    <a:pt x="4377338" y="1367739"/>
                    <a:pt x="4398204" y="1361753"/>
                    <a:pt x="4419600" y="1358900"/>
                  </a:cubicBezTo>
                  <a:cubicBezTo>
                    <a:pt x="4461771" y="1353277"/>
                    <a:pt x="4504267" y="1350433"/>
                    <a:pt x="4546600" y="1346200"/>
                  </a:cubicBezTo>
                  <a:cubicBezTo>
                    <a:pt x="4586582" y="1332873"/>
                    <a:pt x="4590849" y="1330368"/>
                    <a:pt x="4635500" y="1320800"/>
                  </a:cubicBezTo>
                  <a:cubicBezTo>
                    <a:pt x="4677713" y="1311754"/>
                    <a:pt x="4720617" y="1305871"/>
                    <a:pt x="4762500" y="1295400"/>
                  </a:cubicBezTo>
                  <a:cubicBezTo>
                    <a:pt x="4779433" y="1291167"/>
                    <a:pt x="4796261" y="1286486"/>
                    <a:pt x="4813300" y="1282700"/>
                  </a:cubicBezTo>
                  <a:cubicBezTo>
                    <a:pt x="4834372" y="1278017"/>
                    <a:pt x="4855859" y="1275235"/>
                    <a:pt x="4876800" y="1270000"/>
                  </a:cubicBezTo>
                  <a:cubicBezTo>
                    <a:pt x="4889787" y="1266753"/>
                    <a:pt x="4901695" y="1259501"/>
                    <a:pt x="4914900" y="1257300"/>
                  </a:cubicBezTo>
                  <a:cubicBezTo>
                    <a:pt x="4952713" y="1250998"/>
                    <a:pt x="4991162" y="1249355"/>
                    <a:pt x="5029200" y="1244600"/>
                  </a:cubicBezTo>
                  <a:cubicBezTo>
                    <a:pt x="5058903" y="1240887"/>
                    <a:pt x="5088467" y="1236133"/>
                    <a:pt x="5118100" y="1231900"/>
                  </a:cubicBezTo>
                  <a:cubicBezTo>
                    <a:pt x="5130800" y="1227667"/>
                    <a:pt x="5143073" y="1221825"/>
                    <a:pt x="5156200" y="1219200"/>
                  </a:cubicBezTo>
                  <a:cubicBezTo>
                    <a:pt x="5173698" y="1215700"/>
                    <a:pt x="5323566" y="1193233"/>
                    <a:pt x="5372100" y="1181100"/>
                  </a:cubicBezTo>
                  <a:cubicBezTo>
                    <a:pt x="5385087" y="1177853"/>
                    <a:pt x="5397328" y="1172078"/>
                    <a:pt x="5410200" y="1168400"/>
                  </a:cubicBezTo>
                  <a:cubicBezTo>
                    <a:pt x="5426983" y="1163605"/>
                    <a:pt x="5444282" y="1160716"/>
                    <a:pt x="5461000" y="1155700"/>
                  </a:cubicBezTo>
                  <a:cubicBezTo>
                    <a:pt x="5486645" y="1148007"/>
                    <a:pt x="5514242" y="1144075"/>
                    <a:pt x="5537200" y="1130300"/>
                  </a:cubicBezTo>
                  <a:cubicBezTo>
                    <a:pt x="5619210" y="1081094"/>
                    <a:pt x="5576495" y="1097041"/>
                    <a:pt x="5664200" y="1079500"/>
                  </a:cubicBezTo>
                  <a:cubicBezTo>
                    <a:pt x="5676900" y="1066800"/>
                    <a:pt x="5687356" y="1051363"/>
                    <a:pt x="5702300" y="1041400"/>
                  </a:cubicBezTo>
                  <a:cubicBezTo>
                    <a:pt x="5790565" y="982556"/>
                    <a:pt x="5688574" y="1083234"/>
                    <a:pt x="5778500" y="1003300"/>
                  </a:cubicBezTo>
                  <a:cubicBezTo>
                    <a:pt x="5805348" y="979435"/>
                    <a:pt x="5822571" y="943164"/>
                    <a:pt x="5854700" y="927100"/>
                  </a:cubicBezTo>
                  <a:cubicBezTo>
                    <a:pt x="5871633" y="918633"/>
                    <a:pt x="5889062" y="911093"/>
                    <a:pt x="5905500" y="901700"/>
                  </a:cubicBezTo>
                  <a:cubicBezTo>
                    <a:pt x="5937286" y="883536"/>
                    <a:pt x="5957821" y="866855"/>
                    <a:pt x="5981700" y="838200"/>
                  </a:cubicBezTo>
                  <a:cubicBezTo>
                    <a:pt x="5991471" y="826474"/>
                    <a:pt x="5997329" y="811826"/>
                    <a:pt x="6007100" y="800100"/>
                  </a:cubicBezTo>
                  <a:cubicBezTo>
                    <a:pt x="6018598" y="786302"/>
                    <a:pt x="6034173" y="776177"/>
                    <a:pt x="6045200" y="762000"/>
                  </a:cubicBezTo>
                  <a:cubicBezTo>
                    <a:pt x="6063942" y="737903"/>
                    <a:pt x="6096000" y="685800"/>
                    <a:pt x="6096000" y="685800"/>
                  </a:cubicBezTo>
                  <a:cubicBezTo>
                    <a:pt x="6122431" y="580074"/>
                    <a:pt x="6090247" y="684605"/>
                    <a:pt x="6134100" y="596900"/>
                  </a:cubicBezTo>
                  <a:cubicBezTo>
                    <a:pt x="6144250" y="576600"/>
                    <a:pt x="6154075" y="526989"/>
                    <a:pt x="6159500" y="508000"/>
                  </a:cubicBezTo>
                  <a:cubicBezTo>
                    <a:pt x="6163178" y="495128"/>
                    <a:pt x="6167967" y="482600"/>
                    <a:pt x="6172200" y="469900"/>
                  </a:cubicBezTo>
                  <a:cubicBezTo>
                    <a:pt x="6167967" y="427567"/>
                    <a:pt x="6167340" y="384716"/>
                    <a:pt x="6159500" y="342900"/>
                  </a:cubicBezTo>
                  <a:cubicBezTo>
                    <a:pt x="6154566" y="316585"/>
                    <a:pt x="6142567" y="292100"/>
                    <a:pt x="6134100" y="266700"/>
                  </a:cubicBezTo>
                  <a:cubicBezTo>
                    <a:pt x="6120061" y="224584"/>
                    <a:pt x="6121400" y="241987"/>
                    <a:pt x="6121400" y="215900"/>
                  </a:cubicBezTo>
                </a:path>
              </a:pathLst>
            </a:custGeom>
            <a:noFill/>
            <a:ln w="38100"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53"/>
            <p:cNvSpPr txBox="1"/>
            <p:nvPr/>
          </p:nvSpPr>
          <p:spPr>
            <a:xfrm>
              <a:off x="2112209" y="3456561"/>
              <a:ext cx="719891" cy="32764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i="1" dirty="0">
                  <a:solidFill>
                    <a:srgbClr val="0070C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7648115" y="1207756"/>
            <a:ext cx="4363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rgbClr val="C00000"/>
                </a:solidFill>
              </a:rPr>
              <a:t>after  remove( 0 )</a:t>
            </a:r>
          </a:p>
        </p:txBody>
      </p:sp>
      <p:sp>
        <p:nvSpPr>
          <p:cNvPr id="52" name="TextBox 53"/>
          <p:cNvSpPr txBox="1"/>
          <p:nvPr/>
        </p:nvSpPr>
        <p:spPr>
          <a:xfrm>
            <a:off x="7353579" y="4962672"/>
            <a:ext cx="444190" cy="42628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i="1" kern="12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200" b="1" dirty="0">
              <a:solidFill>
                <a:schemeClr val="accent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3" name="TextBox 53"/>
          <p:cNvSpPr txBox="1"/>
          <p:nvPr/>
        </p:nvSpPr>
        <p:spPr>
          <a:xfrm>
            <a:off x="9919274" y="4975592"/>
            <a:ext cx="444190" cy="42628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i="1" kern="12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200" b="1" dirty="0">
              <a:solidFill>
                <a:schemeClr val="accent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10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4521"/>
          </a:xfrm>
        </p:spPr>
        <p:txBody>
          <a:bodyPr/>
          <a:lstStyle/>
          <a:p>
            <a:pPr algn="r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t>Back to “pointers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” in Java code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844" y="1332411"/>
            <a:ext cx="10781834" cy="1673789"/>
          </a:xfrm>
        </p:spPr>
        <p:txBody>
          <a:bodyPr>
            <a:normAutofit fontScale="925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latin typeface="Franklin Gothic Medium" panose="020B0603020102020204" pitchFamily="34" charset="0"/>
              </a:rPr>
              <a:t>Arrow in box-arrow diagram I call a </a:t>
            </a:r>
            <a:r>
              <a:rPr lang="en-US" sz="32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“pointer”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latin typeface="Franklin Gothic Medium" panose="020B0603020102020204" pitchFamily="34" charset="0"/>
              </a:rPr>
              <a:t>In Java this is a </a:t>
            </a:r>
            <a:r>
              <a:rPr lang="en-US" dirty="0" smtClean="0">
                <a:solidFill>
                  <a:srgbClr val="C00000"/>
                </a:solidFill>
                <a:latin typeface="Franklin Gothic Medium" panose="020B0603020102020204" pitchFamily="34" charset="0"/>
              </a:rPr>
              <a:t>reference to an object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ranklin Gothic Medium" panose="020B0603020102020204" pitchFamily="34" charset="0"/>
              </a:rPr>
              <a:t>(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Franklin Gothic Medium" panose="020B0603020102020204" pitchFamily="34" charset="0"/>
              </a:rPr>
              <a:t>or just an object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Franklin Gothic Medium" panose="020B0603020102020204" pitchFamily="34" charset="0"/>
              </a:rPr>
              <a:t>)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 smtClean="0">
                <a:solidFill>
                  <a:srgbClr val="C00000"/>
                </a:solidFill>
                <a:latin typeface="Franklin Gothic Medium" panose="020B0603020102020204" pitchFamily="34" charset="0"/>
              </a:rPr>
              <a:t>Reference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Franklin Gothic Medium" panose="020B0603020102020204" pitchFamily="34" charset="0"/>
              </a:rPr>
              <a:t> </a:t>
            </a:r>
            <a:r>
              <a:rPr lang="en-US" dirty="0" smtClean="0">
                <a:latin typeface="Franklin Gothic Medium" panose="020B0603020102020204" pitchFamily="34" charset="0"/>
              </a:rPr>
              <a:t>is the address in memory where the object storage is located</a:t>
            </a:r>
            <a:endParaRPr lang="en-US" dirty="0">
              <a:latin typeface="Franklin Gothic Medium" panose="020B0603020102020204" pitchFamily="34" charset="0"/>
            </a:endParaRPr>
          </a:p>
          <a:p>
            <a:pPr marL="0" indent="0">
              <a:spcBef>
                <a:spcPts val="1800"/>
              </a:spcBef>
              <a:buNone/>
            </a:pPr>
            <a:endParaRPr lang="en-US" sz="3200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92" name="Group 91"/>
          <p:cNvGrpSpPr/>
          <p:nvPr/>
        </p:nvGrpSpPr>
        <p:grpSpPr>
          <a:xfrm>
            <a:off x="5243142" y="3131130"/>
            <a:ext cx="6646103" cy="3275111"/>
            <a:chOff x="5106034" y="3452425"/>
            <a:chExt cx="6019925" cy="2772272"/>
          </a:xfrm>
        </p:grpSpPr>
        <p:grpSp>
          <p:nvGrpSpPr>
            <p:cNvPr id="44" name="Group 43"/>
            <p:cNvGrpSpPr/>
            <p:nvPr/>
          </p:nvGrpSpPr>
          <p:grpSpPr>
            <a:xfrm>
              <a:off x="5106034" y="3452425"/>
              <a:ext cx="5172430" cy="2772272"/>
              <a:chOff x="5562600" y="2647433"/>
              <a:chExt cx="5172430" cy="2772272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5562600" y="2647433"/>
                <a:ext cx="5172430" cy="2772272"/>
                <a:chOff x="5257800" y="1436699"/>
                <a:chExt cx="5172430" cy="2319519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6062317" y="1920245"/>
                  <a:ext cx="1776205" cy="1373195"/>
                  <a:chOff x="3668343" y="1949046"/>
                  <a:chExt cx="1776205" cy="1373195"/>
                </a:xfrm>
              </p:grpSpPr>
              <p:sp>
                <p:nvSpPr>
                  <p:cNvPr id="77" name="Rectangle 76"/>
                  <p:cNvSpPr/>
                  <p:nvPr/>
                </p:nvSpPr>
                <p:spPr>
                  <a:xfrm>
                    <a:off x="4183664" y="1949046"/>
                    <a:ext cx="1260884" cy="451197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  <a:alpha val="28000"/>
                    </a:schemeClr>
                  </a:solidFill>
                  <a:ln w="25400" cmpd="sng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8" name="Rectangle 77"/>
                  <p:cNvSpPr/>
                  <p:nvPr/>
                </p:nvSpPr>
                <p:spPr>
                  <a:xfrm>
                    <a:off x="4183664" y="2413130"/>
                    <a:ext cx="1260884" cy="451197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  <a:alpha val="28000"/>
                    </a:schemeClr>
                  </a:solidFill>
                  <a:ln w="25400" cmpd="sng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9" name="Rectangle 78"/>
                  <p:cNvSpPr/>
                  <p:nvPr/>
                </p:nvSpPr>
                <p:spPr>
                  <a:xfrm>
                    <a:off x="4183664" y="2871044"/>
                    <a:ext cx="1260884" cy="451197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  <a:alpha val="28000"/>
                    </a:schemeClr>
                  </a:solidFill>
                  <a:ln w="25400" cmpd="sng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0" name="TextBox 53"/>
                  <p:cNvSpPr txBox="1"/>
                  <p:nvPr/>
                </p:nvSpPr>
                <p:spPr>
                  <a:xfrm>
                    <a:off x="4451072" y="2040625"/>
                    <a:ext cx="719891" cy="3276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600" b="1" i="1" kern="12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12.5</a:t>
                    </a:r>
                    <a:endParaRPr lang="en-US" sz="1200" b="1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1" name="TextBox 43"/>
                  <p:cNvSpPr txBox="1"/>
                  <p:nvPr/>
                </p:nvSpPr>
                <p:spPr>
                  <a:xfrm>
                    <a:off x="3668343" y="2057451"/>
                    <a:ext cx="611308" cy="3276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600" b="1" kern="1200" dirty="0" err="1" smtClean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val</a:t>
                    </a:r>
                    <a:endParaRPr lang="en-US" sz="12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" name="TextBox 43"/>
                  <p:cNvSpPr txBox="1"/>
                  <p:nvPr/>
                </p:nvSpPr>
                <p:spPr>
                  <a:xfrm>
                    <a:off x="3702025" y="2476635"/>
                    <a:ext cx="611308" cy="3276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600" b="1" kern="1200" dirty="0" err="1" smtClean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nx</a:t>
                    </a:r>
                    <a:endParaRPr lang="en-US" sz="12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3" name="TextBox 43"/>
                  <p:cNvSpPr txBox="1"/>
                  <p:nvPr/>
                </p:nvSpPr>
                <p:spPr>
                  <a:xfrm>
                    <a:off x="3717978" y="2895818"/>
                    <a:ext cx="611308" cy="3276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600" b="1" kern="1200" dirty="0" err="1" smtClean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pv</a:t>
                    </a:r>
                    <a:endParaRPr lang="en-US" sz="12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63" name="Freeform 62"/>
                <p:cNvSpPr/>
                <p:nvPr/>
              </p:nvSpPr>
              <p:spPr>
                <a:xfrm>
                  <a:off x="5257800" y="3111500"/>
                  <a:ext cx="1676400" cy="644718"/>
                </a:xfrm>
                <a:custGeom>
                  <a:avLst/>
                  <a:gdLst>
                    <a:gd name="connsiteX0" fmla="*/ 1676400 w 1676400"/>
                    <a:gd name="connsiteY0" fmla="*/ 0 h 711200"/>
                    <a:gd name="connsiteX1" fmla="*/ 1612900 w 1676400"/>
                    <a:gd name="connsiteY1" fmla="*/ 12700 h 711200"/>
                    <a:gd name="connsiteX2" fmla="*/ 1536700 w 1676400"/>
                    <a:gd name="connsiteY2" fmla="*/ 38100 h 711200"/>
                    <a:gd name="connsiteX3" fmla="*/ 1511300 w 1676400"/>
                    <a:gd name="connsiteY3" fmla="*/ 76200 h 711200"/>
                    <a:gd name="connsiteX4" fmla="*/ 1473200 w 1676400"/>
                    <a:gd name="connsiteY4" fmla="*/ 88900 h 711200"/>
                    <a:gd name="connsiteX5" fmla="*/ 1447800 w 1676400"/>
                    <a:gd name="connsiteY5" fmla="*/ 165100 h 711200"/>
                    <a:gd name="connsiteX6" fmla="*/ 1435100 w 1676400"/>
                    <a:gd name="connsiteY6" fmla="*/ 203200 h 711200"/>
                    <a:gd name="connsiteX7" fmla="*/ 1422400 w 1676400"/>
                    <a:gd name="connsiteY7" fmla="*/ 241300 h 711200"/>
                    <a:gd name="connsiteX8" fmla="*/ 1409700 w 1676400"/>
                    <a:gd name="connsiteY8" fmla="*/ 317500 h 711200"/>
                    <a:gd name="connsiteX9" fmla="*/ 1371600 w 1676400"/>
                    <a:gd name="connsiteY9" fmla="*/ 406400 h 711200"/>
                    <a:gd name="connsiteX10" fmla="*/ 1320800 w 1676400"/>
                    <a:gd name="connsiteY10" fmla="*/ 533400 h 711200"/>
                    <a:gd name="connsiteX11" fmla="*/ 1282700 w 1676400"/>
                    <a:gd name="connsiteY11" fmla="*/ 558800 h 711200"/>
                    <a:gd name="connsiteX12" fmla="*/ 1244600 w 1676400"/>
                    <a:gd name="connsiteY12" fmla="*/ 596900 h 711200"/>
                    <a:gd name="connsiteX13" fmla="*/ 1219200 w 1676400"/>
                    <a:gd name="connsiteY13" fmla="*/ 635000 h 711200"/>
                    <a:gd name="connsiteX14" fmla="*/ 1181100 w 1676400"/>
                    <a:gd name="connsiteY14" fmla="*/ 647700 h 711200"/>
                    <a:gd name="connsiteX15" fmla="*/ 1143000 w 1676400"/>
                    <a:gd name="connsiteY15" fmla="*/ 673100 h 711200"/>
                    <a:gd name="connsiteX16" fmla="*/ 1054100 w 1676400"/>
                    <a:gd name="connsiteY16" fmla="*/ 698500 h 711200"/>
                    <a:gd name="connsiteX17" fmla="*/ 1016000 w 1676400"/>
                    <a:gd name="connsiteY17" fmla="*/ 711200 h 711200"/>
                    <a:gd name="connsiteX18" fmla="*/ 736600 w 1676400"/>
                    <a:gd name="connsiteY18" fmla="*/ 698500 h 711200"/>
                    <a:gd name="connsiteX19" fmla="*/ 647700 w 1676400"/>
                    <a:gd name="connsiteY19" fmla="*/ 685800 h 711200"/>
                    <a:gd name="connsiteX20" fmla="*/ 533400 w 1676400"/>
                    <a:gd name="connsiteY20" fmla="*/ 673100 h 711200"/>
                    <a:gd name="connsiteX21" fmla="*/ 431800 w 1676400"/>
                    <a:gd name="connsiteY21" fmla="*/ 647700 h 711200"/>
                    <a:gd name="connsiteX22" fmla="*/ 355600 w 1676400"/>
                    <a:gd name="connsiteY22" fmla="*/ 622300 h 711200"/>
                    <a:gd name="connsiteX23" fmla="*/ 317500 w 1676400"/>
                    <a:gd name="connsiteY23" fmla="*/ 609600 h 711200"/>
                    <a:gd name="connsiteX24" fmla="*/ 279400 w 1676400"/>
                    <a:gd name="connsiteY24" fmla="*/ 584200 h 711200"/>
                    <a:gd name="connsiteX25" fmla="*/ 241300 w 1676400"/>
                    <a:gd name="connsiteY25" fmla="*/ 571500 h 711200"/>
                    <a:gd name="connsiteX26" fmla="*/ 165100 w 1676400"/>
                    <a:gd name="connsiteY26" fmla="*/ 508000 h 711200"/>
                    <a:gd name="connsiteX27" fmla="*/ 139700 w 1676400"/>
                    <a:gd name="connsiteY27" fmla="*/ 469900 h 711200"/>
                    <a:gd name="connsiteX28" fmla="*/ 101600 w 1676400"/>
                    <a:gd name="connsiteY28" fmla="*/ 444500 h 711200"/>
                    <a:gd name="connsiteX29" fmla="*/ 38100 w 1676400"/>
                    <a:gd name="connsiteY29" fmla="*/ 368300 h 711200"/>
                    <a:gd name="connsiteX30" fmla="*/ 12700 w 1676400"/>
                    <a:gd name="connsiteY30" fmla="*/ 330200 h 711200"/>
                    <a:gd name="connsiteX31" fmla="*/ 0 w 1676400"/>
                    <a:gd name="connsiteY31" fmla="*/ 292100 h 711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1676400" h="711200">
                      <a:moveTo>
                        <a:pt x="1676400" y="0"/>
                      </a:moveTo>
                      <a:cubicBezTo>
                        <a:pt x="1655233" y="4233"/>
                        <a:pt x="1633725" y="7020"/>
                        <a:pt x="1612900" y="12700"/>
                      </a:cubicBezTo>
                      <a:cubicBezTo>
                        <a:pt x="1587069" y="19745"/>
                        <a:pt x="1536700" y="38100"/>
                        <a:pt x="1536700" y="38100"/>
                      </a:cubicBezTo>
                      <a:cubicBezTo>
                        <a:pt x="1528233" y="50800"/>
                        <a:pt x="1523219" y="66665"/>
                        <a:pt x="1511300" y="76200"/>
                      </a:cubicBezTo>
                      <a:cubicBezTo>
                        <a:pt x="1500847" y="84563"/>
                        <a:pt x="1480981" y="78007"/>
                        <a:pt x="1473200" y="88900"/>
                      </a:cubicBezTo>
                      <a:cubicBezTo>
                        <a:pt x="1457638" y="110687"/>
                        <a:pt x="1456267" y="139700"/>
                        <a:pt x="1447800" y="165100"/>
                      </a:cubicBezTo>
                      <a:lnTo>
                        <a:pt x="1435100" y="203200"/>
                      </a:lnTo>
                      <a:cubicBezTo>
                        <a:pt x="1430867" y="215900"/>
                        <a:pt x="1424601" y="228095"/>
                        <a:pt x="1422400" y="241300"/>
                      </a:cubicBezTo>
                      <a:cubicBezTo>
                        <a:pt x="1418167" y="266700"/>
                        <a:pt x="1415286" y="292363"/>
                        <a:pt x="1409700" y="317500"/>
                      </a:cubicBezTo>
                      <a:cubicBezTo>
                        <a:pt x="1399480" y="363491"/>
                        <a:pt x="1391013" y="357867"/>
                        <a:pt x="1371600" y="406400"/>
                      </a:cubicBezTo>
                      <a:cubicBezTo>
                        <a:pt x="1360667" y="433732"/>
                        <a:pt x="1343711" y="505907"/>
                        <a:pt x="1320800" y="533400"/>
                      </a:cubicBezTo>
                      <a:cubicBezTo>
                        <a:pt x="1311029" y="545126"/>
                        <a:pt x="1294426" y="549029"/>
                        <a:pt x="1282700" y="558800"/>
                      </a:cubicBezTo>
                      <a:cubicBezTo>
                        <a:pt x="1268902" y="570298"/>
                        <a:pt x="1256098" y="583102"/>
                        <a:pt x="1244600" y="596900"/>
                      </a:cubicBezTo>
                      <a:cubicBezTo>
                        <a:pt x="1234829" y="608626"/>
                        <a:pt x="1231119" y="625465"/>
                        <a:pt x="1219200" y="635000"/>
                      </a:cubicBezTo>
                      <a:cubicBezTo>
                        <a:pt x="1208747" y="643363"/>
                        <a:pt x="1193074" y="641713"/>
                        <a:pt x="1181100" y="647700"/>
                      </a:cubicBezTo>
                      <a:cubicBezTo>
                        <a:pt x="1167448" y="654526"/>
                        <a:pt x="1156652" y="666274"/>
                        <a:pt x="1143000" y="673100"/>
                      </a:cubicBezTo>
                      <a:cubicBezTo>
                        <a:pt x="1122700" y="683250"/>
                        <a:pt x="1073089" y="693075"/>
                        <a:pt x="1054100" y="698500"/>
                      </a:cubicBezTo>
                      <a:cubicBezTo>
                        <a:pt x="1041228" y="702178"/>
                        <a:pt x="1028700" y="706967"/>
                        <a:pt x="1016000" y="711200"/>
                      </a:cubicBezTo>
                      <a:cubicBezTo>
                        <a:pt x="922867" y="706967"/>
                        <a:pt x="829609" y="704914"/>
                        <a:pt x="736600" y="698500"/>
                      </a:cubicBezTo>
                      <a:cubicBezTo>
                        <a:pt x="706737" y="696440"/>
                        <a:pt x="677403" y="689513"/>
                        <a:pt x="647700" y="685800"/>
                      </a:cubicBezTo>
                      <a:cubicBezTo>
                        <a:pt x="609662" y="681045"/>
                        <a:pt x="571500" y="677333"/>
                        <a:pt x="533400" y="673100"/>
                      </a:cubicBezTo>
                      <a:cubicBezTo>
                        <a:pt x="417795" y="634565"/>
                        <a:pt x="600379" y="693676"/>
                        <a:pt x="431800" y="647700"/>
                      </a:cubicBezTo>
                      <a:cubicBezTo>
                        <a:pt x="405969" y="640655"/>
                        <a:pt x="381000" y="630767"/>
                        <a:pt x="355600" y="622300"/>
                      </a:cubicBezTo>
                      <a:cubicBezTo>
                        <a:pt x="342900" y="618067"/>
                        <a:pt x="328639" y="617026"/>
                        <a:pt x="317500" y="609600"/>
                      </a:cubicBezTo>
                      <a:cubicBezTo>
                        <a:pt x="304800" y="601133"/>
                        <a:pt x="293052" y="591026"/>
                        <a:pt x="279400" y="584200"/>
                      </a:cubicBezTo>
                      <a:cubicBezTo>
                        <a:pt x="267426" y="578213"/>
                        <a:pt x="253274" y="577487"/>
                        <a:pt x="241300" y="571500"/>
                      </a:cubicBezTo>
                      <a:cubicBezTo>
                        <a:pt x="212757" y="557229"/>
                        <a:pt x="185162" y="532075"/>
                        <a:pt x="165100" y="508000"/>
                      </a:cubicBezTo>
                      <a:cubicBezTo>
                        <a:pt x="155329" y="496274"/>
                        <a:pt x="150493" y="480693"/>
                        <a:pt x="139700" y="469900"/>
                      </a:cubicBezTo>
                      <a:cubicBezTo>
                        <a:pt x="128907" y="459107"/>
                        <a:pt x="114300" y="452967"/>
                        <a:pt x="101600" y="444500"/>
                      </a:cubicBezTo>
                      <a:cubicBezTo>
                        <a:pt x="38537" y="349905"/>
                        <a:pt x="119588" y="466086"/>
                        <a:pt x="38100" y="368300"/>
                      </a:cubicBezTo>
                      <a:cubicBezTo>
                        <a:pt x="28329" y="356574"/>
                        <a:pt x="19526" y="343852"/>
                        <a:pt x="12700" y="330200"/>
                      </a:cubicBezTo>
                      <a:cubicBezTo>
                        <a:pt x="6713" y="318226"/>
                        <a:pt x="0" y="292100"/>
                        <a:pt x="0" y="292100"/>
                      </a:cubicBezTo>
                    </a:path>
                  </a:pathLst>
                </a:custGeom>
                <a:noFill/>
                <a:ln w="38100">
                  <a:headEnd type="oval"/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5" name="Group 64"/>
                <p:cNvGrpSpPr/>
                <p:nvPr/>
              </p:nvGrpSpPr>
              <p:grpSpPr>
                <a:xfrm>
                  <a:off x="8650943" y="1920245"/>
                  <a:ext cx="1779287" cy="1373195"/>
                  <a:chOff x="3665261" y="1949046"/>
                  <a:chExt cx="1779287" cy="1373195"/>
                </a:xfrm>
              </p:grpSpPr>
              <p:sp>
                <p:nvSpPr>
                  <p:cNvPr id="70" name="Rectangle 69"/>
                  <p:cNvSpPr/>
                  <p:nvPr/>
                </p:nvSpPr>
                <p:spPr>
                  <a:xfrm>
                    <a:off x="4183664" y="1949046"/>
                    <a:ext cx="1260884" cy="451197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  <a:alpha val="28000"/>
                    </a:schemeClr>
                  </a:solidFill>
                  <a:ln w="25400" cmpd="sng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1" name="Rectangle 70"/>
                  <p:cNvSpPr/>
                  <p:nvPr/>
                </p:nvSpPr>
                <p:spPr>
                  <a:xfrm>
                    <a:off x="4183664" y="2413130"/>
                    <a:ext cx="1260884" cy="451197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  <a:alpha val="28000"/>
                    </a:schemeClr>
                  </a:solidFill>
                  <a:ln w="25400" cmpd="sng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2" name="Rectangle 71"/>
                  <p:cNvSpPr/>
                  <p:nvPr/>
                </p:nvSpPr>
                <p:spPr>
                  <a:xfrm>
                    <a:off x="4183664" y="2871044"/>
                    <a:ext cx="1260884" cy="451197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  <a:alpha val="28000"/>
                    </a:schemeClr>
                  </a:solidFill>
                  <a:ln w="25400" cmpd="sng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3" name="TextBox 53"/>
                  <p:cNvSpPr txBox="1"/>
                  <p:nvPr/>
                </p:nvSpPr>
                <p:spPr>
                  <a:xfrm>
                    <a:off x="4454161" y="2052118"/>
                    <a:ext cx="719891" cy="3276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600" b="1" i="1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23</a:t>
                    </a:r>
                    <a:r>
                      <a:rPr lang="en-US" sz="1600" b="1" i="1" kern="12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.74</a:t>
                    </a:r>
                    <a:endParaRPr lang="en-US" sz="1200" b="1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3665261" y="2029314"/>
                    <a:ext cx="611308" cy="3276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600" b="1" dirty="0" err="1" smtClean="0">
                        <a:solidFill>
                          <a:srgbClr val="C00000"/>
                        </a:solidFill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val</a:t>
                    </a:r>
                    <a:endParaRPr lang="en-US" sz="12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" name="TextBox 43"/>
                  <p:cNvSpPr txBox="1"/>
                  <p:nvPr/>
                </p:nvSpPr>
                <p:spPr>
                  <a:xfrm>
                    <a:off x="3732878" y="2477836"/>
                    <a:ext cx="611308" cy="3276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600" b="1" kern="1200" dirty="0" err="1" smtClean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nx</a:t>
                    </a:r>
                    <a:endParaRPr lang="en-US" sz="12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6" name="TextBox 43"/>
                  <p:cNvSpPr txBox="1"/>
                  <p:nvPr/>
                </p:nvSpPr>
                <p:spPr>
                  <a:xfrm>
                    <a:off x="3732877" y="2901497"/>
                    <a:ext cx="611308" cy="3276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600" b="1" kern="1200" dirty="0" err="1" smtClean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pv</a:t>
                    </a:r>
                    <a:endParaRPr lang="en-US" sz="12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66" name="Freeform 65"/>
                <p:cNvSpPr/>
                <p:nvPr/>
              </p:nvSpPr>
              <p:spPr>
                <a:xfrm>
                  <a:off x="7696200" y="3050706"/>
                  <a:ext cx="1828800" cy="644718"/>
                </a:xfrm>
                <a:custGeom>
                  <a:avLst/>
                  <a:gdLst>
                    <a:gd name="connsiteX0" fmla="*/ 1676400 w 1676400"/>
                    <a:gd name="connsiteY0" fmla="*/ 0 h 711200"/>
                    <a:gd name="connsiteX1" fmla="*/ 1612900 w 1676400"/>
                    <a:gd name="connsiteY1" fmla="*/ 12700 h 711200"/>
                    <a:gd name="connsiteX2" fmla="*/ 1536700 w 1676400"/>
                    <a:gd name="connsiteY2" fmla="*/ 38100 h 711200"/>
                    <a:gd name="connsiteX3" fmla="*/ 1511300 w 1676400"/>
                    <a:gd name="connsiteY3" fmla="*/ 76200 h 711200"/>
                    <a:gd name="connsiteX4" fmla="*/ 1473200 w 1676400"/>
                    <a:gd name="connsiteY4" fmla="*/ 88900 h 711200"/>
                    <a:gd name="connsiteX5" fmla="*/ 1447800 w 1676400"/>
                    <a:gd name="connsiteY5" fmla="*/ 165100 h 711200"/>
                    <a:gd name="connsiteX6" fmla="*/ 1435100 w 1676400"/>
                    <a:gd name="connsiteY6" fmla="*/ 203200 h 711200"/>
                    <a:gd name="connsiteX7" fmla="*/ 1422400 w 1676400"/>
                    <a:gd name="connsiteY7" fmla="*/ 241300 h 711200"/>
                    <a:gd name="connsiteX8" fmla="*/ 1409700 w 1676400"/>
                    <a:gd name="connsiteY8" fmla="*/ 317500 h 711200"/>
                    <a:gd name="connsiteX9" fmla="*/ 1371600 w 1676400"/>
                    <a:gd name="connsiteY9" fmla="*/ 406400 h 711200"/>
                    <a:gd name="connsiteX10" fmla="*/ 1320800 w 1676400"/>
                    <a:gd name="connsiteY10" fmla="*/ 533400 h 711200"/>
                    <a:gd name="connsiteX11" fmla="*/ 1282700 w 1676400"/>
                    <a:gd name="connsiteY11" fmla="*/ 558800 h 711200"/>
                    <a:gd name="connsiteX12" fmla="*/ 1244600 w 1676400"/>
                    <a:gd name="connsiteY12" fmla="*/ 596900 h 711200"/>
                    <a:gd name="connsiteX13" fmla="*/ 1219200 w 1676400"/>
                    <a:gd name="connsiteY13" fmla="*/ 635000 h 711200"/>
                    <a:gd name="connsiteX14" fmla="*/ 1181100 w 1676400"/>
                    <a:gd name="connsiteY14" fmla="*/ 647700 h 711200"/>
                    <a:gd name="connsiteX15" fmla="*/ 1143000 w 1676400"/>
                    <a:gd name="connsiteY15" fmla="*/ 673100 h 711200"/>
                    <a:gd name="connsiteX16" fmla="*/ 1054100 w 1676400"/>
                    <a:gd name="connsiteY16" fmla="*/ 698500 h 711200"/>
                    <a:gd name="connsiteX17" fmla="*/ 1016000 w 1676400"/>
                    <a:gd name="connsiteY17" fmla="*/ 711200 h 711200"/>
                    <a:gd name="connsiteX18" fmla="*/ 736600 w 1676400"/>
                    <a:gd name="connsiteY18" fmla="*/ 698500 h 711200"/>
                    <a:gd name="connsiteX19" fmla="*/ 647700 w 1676400"/>
                    <a:gd name="connsiteY19" fmla="*/ 685800 h 711200"/>
                    <a:gd name="connsiteX20" fmla="*/ 533400 w 1676400"/>
                    <a:gd name="connsiteY20" fmla="*/ 673100 h 711200"/>
                    <a:gd name="connsiteX21" fmla="*/ 431800 w 1676400"/>
                    <a:gd name="connsiteY21" fmla="*/ 647700 h 711200"/>
                    <a:gd name="connsiteX22" fmla="*/ 355600 w 1676400"/>
                    <a:gd name="connsiteY22" fmla="*/ 622300 h 711200"/>
                    <a:gd name="connsiteX23" fmla="*/ 317500 w 1676400"/>
                    <a:gd name="connsiteY23" fmla="*/ 609600 h 711200"/>
                    <a:gd name="connsiteX24" fmla="*/ 279400 w 1676400"/>
                    <a:gd name="connsiteY24" fmla="*/ 584200 h 711200"/>
                    <a:gd name="connsiteX25" fmla="*/ 241300 w 1676400"/>
                    <a:gd name="connsiteY25" fmla="*/ 571500 h 711200"/>
                    <a:gd name="connsiteX26" fmla="*/ 165100 w 1676400"/>
                    <a:gd name="connsiteY26" fmla="*/ 508000 h 711200"/>
                    <a:gd name="connsiteX27" fmla="*/ 139700 w 1676400"/>
                    <a:gd name="connsiteY27" fmla="*/ 469900 h 711200"/>
                    <a:gd name="connsiteX28" fmla="*/ 101600 w 1676400"/>
                    <a:gd name="connsiteY28" fmla="*/ 444500 h 711200"/>
                    <a:gd name="connsiteX29" fmla="*/ 38100 w 1676400"/>
                    <a:gd name="connsiteY29" fmla="*/ 368300 h 711200"/>
                    <a:gd name="connsiteX30" fmla="*/ 12700 w 1676400"/>
                    <a:gd name="connsiteY30" fmla="*/ 330200 h 711200"/>
                    <a:gd name="connsiteX31" fmla="*/ 0 w 1676400"/>
                    <a:gd name="connsiteY31" fmla="*/ 292100 h 711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1676400" h="711200">
                      <a:moveTo>
                        <a:pt x="1676400" y="0"/>
                      </a:moveTo>
                      <a:cubicBezTo>
                        <a:pt x="1655233" y="4233"/>
                        <a:pt x="1633725" y="7020"/>
                        <a:pt x="1612900" y="12700"/>
                      </a:cubicBezTo>
                      <a:cubicBezTo>
                        <a:pt x="1587069" y="19745"/>
                        <a:pt x="1536700" y="38100"/>
                        <a:pt x="1536700" y="38100"/>
                      </a:cubicBezTo>
                      <a:cubicBezTo>
                        <a:pt x="1528233" y="50800"/>
                        <a:pt x="1523219" y="66665"/>
                        <a:pt x="1511300" y="76200"/>
                      </a:cubicBezTo>
                      <a:cubicBezTo>
                        <a:pt x="1500847" y="84563"/>
                        <a:pt x="1480981" y="78007"/>
                        <a:pt x="1473200" y="88900"/>
                      </a:cubicBezTo>
                      <a:cubicBezTo>
                        <a:pt x="1457638" y="110687"/>
                        <a:pt x="1456267" y="139700"/>
                        <a:pt x="1447800" y="165100"/>
                      </a:cubicBezTo>
                      <a:lnTo>
                        <a:pt x="1435100" y="203200"/>
                      </a:lnTo>
                      <a:cubicBezTo>
                        <a:pt x="1430867" y="215900"/>
                        <a:pt x="1424601" y="228095"/>
                        <a:pt x="1422400" y="241300"/>
                      </a:cubicBezTo>
                      <a:cubicBezTo>
                        <a:pt x="1418167" y="266700"/>
                        <a:pt x="1415286" y="292363"/>
                        <a:pt x="1409700" y="317500"/>
                      </a:cubicBezTo>
                      <a:cubicBezTo>
                        <a:pt x="1399480" y="363491"/>
                        <a:pt x="1391013" y="357867"/>
                        <a:pt x="1371600" y="406400"/>
                      </a:cubicBezTo>
                      <a:cubicBezTo>
                        <a:pt x="1360667" y="433732"/>
                        <a:pt x="1343711" y="505907"/>
                        <a:pt x="1320800" y="533400"/>
                      </a:cubicBezTo>
                      <a:cubicBezTo>
                        <a:pt x="1311029" y="545126"/>
                        <a:pt x="1294426" y="549029"/>
                        <a:pt x="1282700" y="558800"/>
                      </a:cubicBezTo>
                      <a:cubicBezTo>
                        <a:pt x="1268902" y="570298"/>
                        <a:pt x="1256098" y="583102"/>
                        <a:pt x="1244600" y="596900"/>
                      </a:cubicBezTo>
                      <a:cubicBezTo>
                        <a:pt x="1234829" y="608626"/>
                        <a:pt x="1231119" y="625465"/>
                        <a:pt x="1219200" y="635000"/>
                      </a:cubicBezTo>
                      <a:cubicBezTo>
                        <a:pt x="1208747" y="643363"/>
                        <a:pt x="1193074" y="641713"/>
                        <a:pt x="1181100" y="647700"/>
                      </a:cubicBezTo>
                      <a:cubicBezTo>
                        <a:pt x="1167448" y="654526"/>
                        <a:pt x="1156652" y="666274"/>
                        <a:pt x="1143000" y="673100"/>
                      </a:cubicBezTo>
                      <a:cubicBezTo>
                        <a:pt x="1122700" y="683250"/>
                        <a:pt x="1073089" y="693075"/>
                        <a:pt x="1054100" y="698500"/>
                      </a:cubicBezTo>
                      <a:cubicBezTo>
                        <a:pt x="1041228" y="702178"/>
                        <a:pt x="1028700" y="706967"/>
                        <a:pt x="1016000" y="711200"/>
                      </a:cubicBezTo>
                      <a:cubicBezTo>
                        <a:pt x="922867" y="706967"/>
                        <a:pt x="829609" y="704914"/>
                        <a:pt x="736600" y="698500"/>
                      </a:cubicBezTo>
                      <a:cubicBezTo>
                        <a:pt x="706737" y="696440"/>
                        <a:pt x="677403" y="689513"/>
                        <a:pt x="647700" y="685800"/>
                      </a:cubicBezTo>
                      <a:cubicBezTo>
                        <a:pt x="609662" y="681045"/>
                        <a:pt x="571500" y="677333"/>
                        <a:pt x="533400" y="673100"/>
                      </a:cubicBezTo>
                      <a:cubicBezTo>
                        <a:pt x="417795" y="634565"/>
                        <a:pt x="600379" y="693676"/>
                        <a:pt x="431800" y="647700"/>
                      </a:cubicBezTo>
                      <a:cubicBezTo>
                        <a:pt x="405969" y="640655"/>
                        <a:pt x="381000" y="630767"/>
                        <a:pt x="355600" y="622300"/>
                      </a:cubicBezTo>
                      <a:cubicBezTo>
                        <a:pt x="342900" y="618067"/>
                        <a:pt x="328639" y="617026"/>
                        <a:pt x="317500" y="609600"/>
                      </a:cubicBezTo>
                      <a:cubicBezTo>
                        <a:pt x="304800" y="601133"/>
                        <a:pt x="293052" y="591026"/>
                        <a:pt x="279400" y="584200"/>
                      </a:cubicBezTo>
                      <a:cubicBezTo>
                        <a:pt x="267426" y="578213"/>
                        <a:pt x="253274" y="577487"/>
                        <a:pt x="241300" y="571500"/>
                      </a:cubicBezTo>
                      <a:cubicBezTo>
                        <a:pt x="212757" y="557229"/>
                        <a:pt x="185162" y="532075"/>
                        <a:pt x="165100" y="508000"/>
                      </a:cubicBezTo>
                      <a:cubicBezTo>
                        <a:pt x="155329" y="496274"/>
                        <a:pt x="150493" y="480693"/>
                        <a:pt x="139700" y="469900"/>
                      </a:cubicBezTo>
                      <a:cubicBezTo>
                        <a:pt x="128907" y="459107"/>
                        <a:pt x="114300" y="452967"/>
                        <a:pt x="101600" y="444500"/>
                      </a:cubicBezTo>
                      <a:cubicBezTo>
                        <a:pt x="38537" y="349905"/>
                        <a:pt x="119588" y="466086"/>
                        <a:pt x="38100" y="368300"/>
                      </a:cubicBezTo>
                      <a:cubicBezTo>
                        <a:pt x="28329" y="356574"/>
                        <a:pt x="19526" y="343852"/>
                        <a:pt x="12700" y="330200"/>
                      </a:cubicBezTo>
                      <a:cubicBezTo>
                        <a:pt x="6713" y="318226"/>
                        <a:pt x="0" y="292100"/>
                        <a:pt x="0" y="292100"/>
                      </a:cubicBezTo>
                    </a:path>
                  </a:pathLst>
                </a:custGeom>
                <a:noFill/>
                <a:ln w="38100">
                  <a:headEnd type="oval"/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Freeform 66"/>
                <p:cNvSpPr/>
                <p:nvPr/>
              </p:nvSpPr>
              <p:spPr>
                <a:xfrm>
                  <a:off x="7638175" y="1436699"/>
                  <a:ext cx="1618456" cy="1129643"/>
                </a:xfrm>
                <a:custGeom>
                  <a:avLst/>
                  <a:gdLst>
                    <a:gd name="connsiteX0" fmla="*/ 0 w 1485900"/>
                    <a:gd name="connsiteY0" fmla="*/ 596900 h 596900"/>
                    <a:gd name="connsiteX1" fmla="*/ 165100 w 1485900"/>
                    <a:gd name="connsiteY1" fmla="*/ 571500 h 596900"/>
                    <a:gd name="connsiteX2" fmla="*/ 241300 w 1485900"/>
                    <a:gd name="connsiteY2" fmla="*/ 546100 h 596900"/>
                    <a:gd name="connsiteX3" fmla="*/ 279400 w 1485900"/>
                    <a:gd name="connsiteY3" fmla="*/ 533400 h 596900"/>
                    <a:gd name="connsiteX4" fmla="*/ 317500 w 1485900"/>
                    <a:gd name="connsiteY4" fmla="*/ 508000 h 596900"/>
                    <a:gd name="connsiteX5" fmla="*/ 355600 w 1485900"/>
                    <a:gd name="connsiteY5" fmla="*/ 495300 h 596900"/>
                    <a:gd name="connsiteX6" fmla="*/ 431800 w 1485900"/>
                    <a:gd name="connsiteY6" fmla="*/ 431800 h 596900"/>
                    <a:gd name="connsiteX7" fmla="*/ 469900 w 1485900"/>
                    <a:gd name="connsiteY7" fmla="*/ 406400 h 596900"/>
                    <a:gd name="connsiteX8" fmla="*/ 495300 w 1485900"/>
                    <a:gd name="connsiteY8" fmla="*/ 368300 h 596900"/>
                    <a:gd name="connsiteX9" fmla="*/ 533400 w 1485900"/>
                    <a:gd name="connsiteY9" fmla="*/ 317500 h 596900"/>
                    <a:gd name="connsiteX10" fmla="*/ 558800 w 1485900"/>
                    <a:gd name="connsiteY10" fmla="*/ 266700 h 596900"/>
                    <a:gd name="connsiteX11" fmla="*/ 584200 w 1485900"/>
                    <a:gd name="connsiteY11" fmla="*/ 228600 h 596900"/>
                    <a:gd name="connsiteX12" fmla="*/ 596900 w 1485900"/>
                    <a:gd name="connsiteY12" fmla="*/ 190500 h 596900"/>
                    <a:gd name="connsiteX13" fmla="*/ 622300 w 1485900"/>
                    <a:gd name="connsiteY13" fmla="*/ 152400 h 596900"/>
                    <a:gd name="connsiteX14" fmla="*/ 635000 w 1485900"/>
                    <a:gd name="connsiteY14" fmla="*/ 114300 h 596900"/>
                    <a:gd name="connsiteX15" fmla="*/ 698500 w 1485900"/>
                    <a:gd name="connsiteY15" fmla="*/ 38100 h 596900"/>
                    <a:gd name="connsiteX16" fmla="*/ 736600 w 1485900"/>
                    <a:gd name="connsiteY16" fmla="*/ 12700 h 596900"/>
                    <a:gd name="connsiteX17" fmla="*/ 774700 w 1485900"/>
                    <a:gd name="connsiteY17" fmla="*/ 0 h 596900"/>
                    <a:gd name="connsiteX18" fmla="*/ 1181100 w 1485900"/>
                    <a:gd name="connsiteY18" fmla="*/ 25400 h 596900"/>
                    <a:gd name="connsiteX19" fmla="*/ 1270000 w 1485900"/>
                    <a:gd name="connsiteY19" fmla="*/ 50800 h 596900"/>
                    <a:gd name="connsiteX20" fmla="*/ 1384300 w 1485900"/>
                    <a:gd name="connsiteY20" fmla="*/ 139700 h 596900"/>
                    <a:gd name="connsiteX21" fmla="*/ 1447800 w 1485900"/>
                    <a:gd name="connsiteY21" fmla="*/ 203200 h 596900"/>
                    <a:gd name="connsiteX22" fmla="*/ 1485900 w 1485900"/>
                    <a:gd name="connsiteY22" fmla="*/ 254000 h 596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485900" h="596900">
                      <a:moveTo>
                        <a:pt x="0" y="596900"/>
                      </a:moveTo>
                      <a:cubicBezTo>
                        <a:pt x="47539" y="590958"/>
                        <a:pt x="115870" y="584926"/>
                        <a:pt x="165100" y="571500"/>
                      </a:cubicBezTo>
                      <a:cubicBezTo>
                        <a:pt x="190931" y="564455"/>
                        <a:pt x="215900" y="554567"/>
                        <a:pt x="241300" y="546100"/>
                      </a:cubicBezTo>
                      <a:cubicBezTo>
                        <a:pt x="254000" y="541867"/>
                        <a:pt x="268261" y="540826"/>
                        <a:pt x="279400" y="533400"/>
                      </a:cubicBezTo>
                      <a:cubicBezTo>
                        <a:pt x="292100" y="524933"/>
                        <a:pt x="303848" y="514826"/>
                        <a:pt x="317500" y="508000"/>
                      </a:cubicBezTo>
                      <a:cubicBezTo>
                        <a:pt x="329474" y="502013"/>
                        <a:pt x="343626" y="501287"/>
                        <a:pt x="355600" y="495300"/>
                      </a:cubicBezTo>
                      <a:cubicBezTo>
                        <a:pt x="402898" y="471651"/>
                        <a:pt x="389669" y="466909"/>
                        <a:pt x="431800" y="431800"/>
                      </a:cubicBezTo>
                      <a:cubicBezTo>
                        <a:pt x="443526" y="422029"/>
                        <a:pt x="457200" y="414867"/>
                        <a:pt x="469900" y="406400"/>
                      </a:cubicBezTo>
                      <a:cubicBezTo>
                        <a:pt x="478367" y="393700"/>
                        <a:pt x="486428" y="380720"/>
                        <a:pt x="495300" y="368300"/>
                      </a:cubicBezTo>
                      <a:cubicBezTo>
                        <a:pt x="507603" y="351076"/>
                        <a:pt x="522182" y="335449"/>
                        <a:pt x="533400" y="317500"/>
                      </a:cubicBezTo>
                      <a:cubicBezTo>
                        <a:pt x="543434" y="301446"/>
                        <a:pt x="549407" y="283138"/>
                        <a:pt x="558800" y="266700"/>
                      </a:cubicBezTo>
                      <a:cubicBezTo>
                        <a:pt x="566373" y="253448"/>
                        <a:pt x="577374" y="242252"/>
                        <a:pt x="584200" y="228600"/>
                      </a:cubicBezTo>
                      <a:cubicBezTo>
                        <a:pt x="590187" y="216626"/>
                        <a:pt x="590913" y="202474"/>
                        <a:pt x="596900" y="190500"/>
                      </a:cubicBezTo>
                      <a:cubicBezTo>
                        <a:pt x="603726" y="176848"/>
                        <a:pt x="615474" y="166052"/>
                        <a:pt x="622300" y="152400"/>
                      </a:cubicBezTo>
                      <a:cubicBezTo>
                        <a:pt x="628287" y="140426"/>
                        <a:pt x="629013" y="126274"/>
                        <a:pt x="635000" y="114300"/>
                      </a:cubicBezTo>
                      <a:cubicBezTo>
                        <a:pt x="649271" y="85757"/>
                        <a:pt x="674425" y="58162"/>
                        <a:pt x="698500" y="38100"/>
                      </a:cubicBezTo>
                      <a:cubicBezTo>
                        <a:pt x="710226" y="28329"/>
                        <a:pt x="722948" y="19526"/>
                        <a:pt x="736600" y="12700"/>
                      </a:cubicBezTo>
                      <a:cubicBezTo>
                        <a:pt x="748574" y="6713"/>
                        <a:pt x="762000" y="4233"/>
                        <a:pt x="774700" y="0"/>
                      </a:cubicBezTo>
                      <a:cubicBezTo>
                        <a:pt x="967471" y="7414"/>
                        <a:pt x="1034394" y="-3941"/>
                        <a:pt x="1181100" y="25400"/>
                      </a:cubicBezTo>
                      <a:cubicBezTo>
                        <a:pt x="1191376" y="27455"/>
                        <a:pt x="1256383" y="43235"/>
                        <a:pt x="1270000" y="50800"/>
                      </a:cubicBezTo>
                      <a:cubicBezTo>
                        <a:pt x="1313946" y="75215"/>
                        <a:pt x="1352383" y="101400"/>
                        <a:pt x="1384300" y="139700"/>
                      </a:cubicBezTo>
                      <a:cubicBezTo>
                        <a:pt x="1437217" y="203200"/>
                        <a:pt x="1377950" y="156633"/>
                        <a:pt x="1447800" y="203200"/>
                      </a:cubicBezTo>
                      <a:cubicBezTo>
                        <a:pt x="1463493" y="250280"/>
                        <a:pt x="1448526" y="235313"/>
                        <a:pt x="1485900" y="254000"/>
                      </a:cubicBezTo>
                    </a:path>
                  </a:pathLst>
                </a:custGeom>
                <a:noFill/>
                <a:ln w="38100">
                  <a:headEnd type="oval"/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6" name="TextBox 53"/>
              <p:cNvSpPr txBox="1"/>
              <p:nvPr/>
            </p:nvSpPr>
            <p:spPr>
              <a:xfrm>
                <a:off x="7353579" y="4962672"/>
                <a:ext cx="444190" cy="42628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b="1" i="1" kern="1200" dirty="0">
                    <a:solidFill>
                      <a:schemeClr val="accent6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200" b="1" dirty="0">
                  <a:solidFill>
                    <a:schemeClr val="accent6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7" name="TextBox 53"/>
              <p:cNvSpPr txBox="1"/>
              <p:nvPr/>
            </p:nvSpPr>
            <p:spPr>
              <a:xfrm>
                <a:off x="9882493" y="4962672"/>
                <a:ext cx="444190" cy="42628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b="1" i="1" kern="1200" dirty="0">
                    <a:solidFill>
                      <a:schemeClr val="accent6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200" b="1" dirty="0">
                  <a:solidFill>
                    <a:schemeClr val="accent6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91" name="Freeform 90"/>
            <p:cNvSpPr/>
            <p:nvPr/>
          </p:nvSpPr>
          <p:spPr>
            <a:xfrm>
              <a:off x="9944859" y="4210946"/>
              <a:ext cx="1181100" cy="640923"/>
            </a:xfrm>
            <a:custGeom>
              <a:avLst/>
              <a:gdLst>
                <a:gd name="connsiteX0" fmla="*/ 0 w 1181100"/>
                <a:gd name="connsiteY0" fmla="*/ 601576 h 640923"/>
                <a:gd name="connsiteX1" fmla="*/ 47625 w 1181100"/>
                <a:gd name="connsiteY1" fmla="*/ 630151 h 640923"/>
                <a:gd name="connsiteX2" fmla="*/ 314325 w 1181100"/>
                <a:gd name="connsiteY2" fmla="*/ 620626 h 640923"/>
                <a:gd name="connsiteX3" fmla="*/ 352425 w 1181100"/>
                <a:gd name="connsiteY3" fmla="*/ 611101 h 640923"/>
                <a:gd name="connsiteX4" fmla="*/ 400050 w 1181100"/>
                <a:gd name="connsiteY4" fmla="*/ 582526 h 640923"/>
                <a:gd name="connsiteX5" fmla="*/ 428625 w 1181100"/>
                <a:gd name="connsiteY5" fmla="*/ 563476 h 640923"/>
                <a:gd name="connsiteX6" fmla="*/ 457200 w 1181100"/>
                <a:gd name="connsiteY6" fmla="*/ 553951 h 640923"/>
                <a:gd name="connsiteX7" fmla="*/ 523875 w 1181100"/>
                <a:gd name="connsiteY7" fmla="*/ 506326 h 640923"/>
                <a:gd name="connsiteX8" fmla="*/ 552450 w 1181100"/>
                <a:gd name="connsiteY8" fmla="*/ 496801 h 640923"/>
                <a:gd name="connsiteX9" fmla="*/ 628650 w 1181100"/>
                <a:gd name="connsiteY9" fmla="*/ 430126 h 640923"/>
                <a:gd name="connsiteX10" fmla="*/ 638175 w 1181100"/>
                <a:gd name="connsiteY10" fmla="*/ 401551 h 640923"/>
                <a:gd name="connsiteX11" fmla="*/ 695325 w 1181100"/>
                <a:gd name="connsiteY11" fmla="*/ 296776 h 640923"/>
                <a:gd name="connsiteX12" fmla="*/ 714375 w 1181100"/>
                <a:gd name="connsiteY12" fmla="*/ 230101 h 640923"/>
                <a:gd name="connsiteX13" fmla="*/ 752475 w 1181100"/>
                <a:gd name="connsiteY13" fmla="*/ 201526 h 640923"/>
                <a:gd name="connsiteX14" fmla="*/ 771525 w 1181100"/>
                <a:gd name="connsiteY14" fmla="*/ 144376 h 640923"/>
                <a:gd name="connsiteX15" fmla="*/ 819150 w 1181100"/>
                <a:gd name="connsiteY15" fmla="*/ 125326 h 640923"/>
                <a:gd name="connsiteX16" fmla="*/ 876300 w 1181100"/>
                <a:gd name="connsiteY16" fmla="*/ 87226 h 640923"/>
                <a:gd name="connsiteX17" fmla="*/ 904875 w 1181100"/>
                <a:gd name="connsiteY17" fmla="*/ 58651 h 640923"/>
                <a:gd name="connsiteX18" fmla="*/ 942975 w 1181100"/>
                <a:gd name="connsiteY18" fmla="*/ 49126 h 640923"/>
                <a:gd name="connsiteX19" fmla="*/ 971550 w 1181100"/>
                <a:gd name="connsiteY19" fmla="*/ 39601 h 640923"/>
                <a:gd name="connsiteX20" fmla="*/ 1009650 w 1181100"/>
                <a:gd name="connsiteY20" fmla="*/ 30076 h 640923"/>
                <a:gd name="connsiteX21" fmla="*/ 1057275 w 1181100"/>
                <a:gd name="connsiteY21" fmla="*/ 20551 h 640923"/>
                <a:gd name="connsiteX22" fmla="*/ 1114425 w 1181100"/>
                <a:gd name="connsiteY22" fmla="*/ 1501 h 640923"/>
                <a:gd name="connsiteX23" fmla="*/ 1181100 w 1181100"/>
                <a:gd name="connsiteY23" fmla="*/ 1501 h 640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81100" h="640923">
                  <a:moveTo>
                    <a:pt x="0" y="601576"/>
                  </a:moveTo>
                  <a:cubicBezTo>
                    <a:pt x="15875" y="611101"/>
                    <a:pt x="29509" y="626337"/>
                    <a:pt x="47625" y="630151"/>
                  </a:cubicBezTo>
                  <a:cubicBezTo>
                    <a:pt x="148953" y="651483"/>
                    <a:pt x="214252" y="637305"/>
                    <a:pt x="314325" y="620626"/>
                  </a:cubicBezTo>
                  <a:cubicBezTo>
                    <a:pt x="327238" y="618474"/>
                    <a:pt x="339725" y="614276"/>
                    <a:pt x="352425" y="611101"/>
                  </a:cubicBezTo>
                  <a:cubicBezTo>
                    <a:pt x="368300" y="601576"/>
                    <a:pt x="384351" y="592338"/>
                    <a:pt x="400050" y="582526"/>
                  </a:cubicBezTo>
                  <a:cubicBezTo>
                    <a:pt x="409758" y="576459"/>
                    <a:pt x="418386" y="568596"/>
                    <a:pt x="428625" y="563476"/>
                  </a:cubicBezTo>
                  <a:cubicBezTo>
                    <a:pt x="437605" y="558986"/>
                    <a:pt x="447675" y="557126"/>
                    <a:pt x="457200" y="553951"/>
                  </a:cubicBezTo>
                  <a:cubicBezTo>
                    <a:pt x="479425" y="538076"/>
                    <a:pt x="500455" y="520378"/>
                    <a:pt x="523875" y="506326"/>
                  </a:cubicBezTo>
                  <a:cubicBezTo>
                    <a:pt x="532484" y="501160"/>
                    <a:pt x="543936" y="502122"/>
                    <a:pt x="552450" y="496801"/>
                  </a:cubicBezTo>
                  <a:cubicBezTo>
                    <a:pt x="583460" y="477420"/>
                    <a:pt x="603678" y="455098"/>
                    <a:pt x="628650" y="430126"/>
                  </a:cubicBezTo>
                  <a:cubicBezTo>
                    <a:pt x="631825" y="420601"/>
                    <a:pt x="634220" y="410779"/>
                    <a:pt x="638175" y="401551"/>
                  </a:cubicBezTo>
                  <a:cubicBezTo>
                    <a:pt x="651245" y="371053"/>
                    <a:pt x="681598" y="320799"/>
                    <a:pt x="695325" y="296776"/>
                  </a:cubicBezTo>
                  <a:cubicBezTo>
                    <a:pt x="695832" y="294750"/>
                    <a:pt x="709495" y="235957"/>
                    <a:pt x="714375" y="230101"/>
                  </a:cubicBezTo>
                  <a:cubicBezTo>
                    <a:pt x="724538" y="217905"/>
                    <a:pt x="739775" y="211051"/>
                    <a:pt x="752475" y="201526"/>
                  </a:cubicBezTo>
                  <a:cubicBezTo>
                    <a:pt x="758825" y="182476"/>
                    <a:pt x="758302" y="159488"/>
                    <a:pt x="771525" y="144376"/>
                  </a:cubicBezTo>
                  <a:cubicBezTo>
                    <a:pt x="782784" y="131509"/>
                    <a:pt x="804140" y="133513"/>
                    <a:pt x="819150" y="125326"/>
                  </a:cubicBezTo>
                  <a:cubicBezTo>
                    <a:pt x="839250" y="114363"/>
                    <a:pt x="858228" y="101282"/>
                    <a:pt x="876300" y="87226"/>
                  </a:cubicBezTo>
                  <a:cubicBezTo>
                    <a:pt x="886933" y="78956"/>
                    <a:pt x="893179" y="65334"/>
                    <a:pt x="904875" y="58651"/>
                  </a:cubicBezTo>
                  <a:cubicBezTo>
                    <a:pt x="916241" y="52156"/>
                    <a:pt x="930388" y="52722"/>
                    <a:pt x="942975" y="49126"/>
                  </a:cubicBezTo>
                  <a:cubicBezTo>
                    <a:pt x="952629" y="46368"/>
                    <a:pt x="961896" y="42359"/>
                    <a:pt x="971550" y="39601"/>
                  </a:cubicBezTo>
                  <a:cubicBezTo>
                    <a:pt x="984137" y="36005"/>
                    <a:pt x="996871" y="32916"/>
                    <a:pt x="1009650" y="30076"/>
                  </a:cubicBezTo>
                  <a:cubicBezTo>
                    <a:pt x="1025454" y="26564"/>
                    <a:pt x="1041656" y="24811"/>
                    <a:pt x="1057275" y="20551"/>
                  </a:cubicBezTo>
                  <a:cubicBezTo>
                    <a:pt x="1076648" y="15267"/>
                    <a:pt x="1094578" y="4554"/>
                    <a:pt x="1114425" y="1501"/>
                  </a:cubicBezTo>
                  <a:cubicBezTo>
                    <a:pt x="1136392" y="-1878"/>
                    <a:pt x="1158875" y="1501"/>
                    <a:pt x="1181100" y="1501"/>
                  </a:cubicBezTo>
                </a:path>
              </a:pathLst>
            </a:custGeom>
            <a:noFill/>
            <a:ln w="38100"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6" name="Rectangle 2"/>
          <p:cNvSpPr>
            <a:spLocks noChangeArrowheads="1"/>
          </p:cNvSpPr>
          <p:nvPr/>
        </p:nvSpPr>
        <p:spPr bwMode="auto">
          <a:xfrm>
            <a:off x="533310" y="3217214"/>
            <a:ext cx="4533154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public class Node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double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val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Node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nx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;  </a:t>
            </a:r>
            <a:r>
              <a:rPr kumimoji="0" lang="en-US" altLang="en-US" sz="320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// link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 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ode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pv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;  </a:t>
            </a:r>
            <a:r>
              <a:rPr kumimoji="0" lang="en-US" altLang="en-US" sz="320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// link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 . . 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} </a:t>
            </a:r>
          </a:p>
        </p:txBody>
      </p:sp>
    </p:spTree>
    <p:extLst>
      <p:ext uri="{BB962C8B-B14F-4D97-AF65-F5344CB8AC3E}">
        <p14:creationId xmlns:p14="http://schemas.microsoft.com/office/powerpoint/2010/main" val="340578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4521"/>
          </a:xfrm>
        </p:spPr>
        <p:txBody>
          <a:bodyPr/>
          <a:lstStyle/>
          <a:p>
            <a:pPr algn="r"/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Walking down a linked list of cells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434" y="1294567"/>
            <a:ext cx="9801601" cy="1297355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3400" dirty="0">
                <a:latin typeface="Franklin Gothic Medium" panose="020B0603020102020204" pitchFamily="34" charset="0"/>
              </a:rPr>
              <a:t>Need some variables to hold </a:t>
            </a:r>
            <a:r>
              <a:rPr lang="en-US" sz="3400" dirty="0" err="1">
                <a:latin typeface="Franklin Gothic Medium" panose="020B0603020102020204" pitchFamily="34" charset="0"/>
              </a:rPr>
              <a:t>obj</a:t>
            </a:r>
            <a:r>
              <a:rPr lang="en-US" sz="3400" dirty="0">
                <a:latin typeface="Franklin Gothic Medium" panose="020B0603020102020204" pitchFamily="34" charset="0"/>
              </a:rPr>
              <a:t> refs (hold pointers)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head (type </a:t>
            </a:r>
            <a:r>
              <a:rPr lang="en-US" sz="3200" dirty="0" smtClean="0">
                <a:solidFill>
                  <a:srgbClr val="C00000"/>
                </a:solidFill>
                <a:latin typeface="Franklin Gothic Medium" panose="020B0603020102020204" pitchFamily="34" charset="0"/>
              </a:rPr>
              <a:t>Node) </a:t>
            </a:r>
            <a:r>
              <a:rPr lang="en-US" sz="3200" i="1" dirty="0">
                <a:solidFill>
                  <a:schemeClr val="accent1">
                    <a:lumMod val="75000"/>
                  </a:schemeClr>
                </a:solidFill>
                <a:latin typeface="Franklin Gothic Medium" panose="020B0603020102020204" pitchFamily="34" charset="0"/>
              </a:rPr>
              <a:t>never changes, always references “the list” (first cell in list)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 err="1">
                <a:solidFill>
                  <a:srgbClr val="C00000"/>
                </a:solidFill>
                <a:latin typeface="Franklin Gothic Medium" panose="020B0603020102020204" pitchFamily="34" charset="0"/>
              </a:rPr>
              <a:t>curr</a:t>
            </a:r>
            <a:r>
              <a:rPr lang="en-US" sz="32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 (type </a:t>
            </a:r>
            <a:r>
              <a:rPr lang="en-US" sz="3200" dirty="0" smtClean="0">
                <a:solidFill>
                  <a:srgbClr val="C00000"/>
                </a:solidFill>
                <a:latin typeface="Franklin Gothic Medium" panose="020B0603020102020204" pitchFamily="34" charset="0"/>
              </a:rPr>
              <a:t>Node) </a:t>
            </a:r>
            <a:r>
              <a:rPr lang="en-US" sz="3200" i="1" dirty="0">
                <a:solidFill>
                  <a:schemeClr val="accent5">
                    <a:lumMod val="75000"/>
                  </a:schemeClr>
                </a:solidFill>
                <a:latin typeface="Franklin Gothic Medium" panose="020B0603020102020204" pitchFamily="34" charset="0"/>
              </a:rPr>
              <a:t>where we currently are as we “walk” down the cells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875B3923-4825-43DD-B356-EA2E59A930FA}"/>
              </a:ext>
            </a:extLst>
          </p:cNvPr>
          <p:cNvGrpSpPr/>
          <p:nvPr/>
        </p:nvGrpSpPr>
        <p:grpSpPr>
          <a:xfrm>
            <a:off x="1275786" y="4816501"/>
            <a:ext cx="1311970" cy="1190581"/>
            <a:chOff x="4249805" y="3669863"/>
            <a:chExt cx="1311970" cy="1190581"/>
          </a:xfrm>
        </p:grpSpPr>
        <p:sp>
          <p:nvSpPr>
            <p:cNvPr id="70" name="Rectangle 69"/>
            <p:cNvSpPr/>
            <p:nvPr/>
          </p:nvSpPr>
          <p:spPr>
            <a:xfrm>
              <a:off x="4284825" y="3669863"/>
              <a:ext cx="996520" cy="499867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284825" y="4166540"/>
              <a:ext cx="996520" cy="286986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284825" y="4452416"/>
              <a:ext cx="996520" cy="303829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TextBox 53"/>
            <p:cNvSpPr txBox="1"/>
            <p:nvPr/>
          </p:nvSpPr>
          <p:spPr>
            <a:xfrm>
              <a:off x="4641109" y="3759314"/>
              <a:ext cx="794772" cy="46262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i="1" dirty="0">
                  <a:solidFill>
                    <a:srgbClr val="0070C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23</a:t>
              </a:r>
              <a:r>
                <a:rPr lang="en-US" sz="1600" b="1" i="1" kern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.74</a:t>
              </a:r>
              <a:endPara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249805" y="3747037"/>
              <a:ext cx="674895" cy="46262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dirty="0" err="1">
                  <a:solidFill>
                    <a:srgbClr val="C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5" name="TextBox 43"/>
            <p:cNvSpPr txBox="1"/>
            <p:nvPr/>
          </p:nvSpPr>
          <p:spPr>
            <a:xfrm>
              <a:off x="4257919" y="4127009"/>
              <a:ext cx="674895" cy="46262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kern="1200" dirty="0" err="1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nx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6" name="TextBox 43"/>
            <p:cNvSpPr txBox="1"/>
            <p:nvPr/>
          </p:nvSpPr>
          <p:spPr>
            <a:xfrm>
              <a:off x="4886880" y="4397820"/>
              <a:ext cx="674895" cy="46262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kern="1200" dirty="0" err="1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pv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46" name="TextBox 53"/>
          <p:cNvSpPr txBox="1"/>
          <p:nvPr/>
        </p:nvSpPr>
        <p:spPr>
          <a:xfrm>
            <a:off x="1664743" y="5933769"/>
            <a:ext cx="490394" cy="503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i="1" kern="12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200" b="1" dirty="0">
              <a:solidFill>
                <a:schemeClr val="accent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7" name="TextBox 53"/>
          <p:cNvSpPr txBox="1"/>
          <p:nvPr/>
        </p:nvSpPr>
        <p:spPr>
          <a:xfrm>
            <a:off x="3122859" y="5971092"/>
            <a:ext cx="490394" cy="503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i="1" kern="12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200" b="1" dirty="0">
              <a:solidFill>
                <a:schemeClr val="accent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1" name="Freeform 90"/>
          <p:cNvSpPr/>
          <p:nvPr/>
        </p:nvSpPr>
        <p:spPr>
          <a:xfrm>
            <a:off x="2200183" y="4905952"/>
            <a:ext cx="587942" cy="582058"/>
          </a:xfrm>
          <a:custGeom>
            <a:avLst/>
            <a:gdLst>
              <a:gd name="connsiteX0" fmla="*/ 0 w 1181100"/>
              <a:gd name="connsiteY0" fmla="*/ 601576 h 640923"/>
              <a:gd name="connsiteX1" fmla="*/ 47625 w 1181100"/>
              <a:gd name="connsiteY1" fmla="*/ 630151 h 640923"/>
              <a:gd name="connsiteX2" fmla="*/ 314325 w 1181100"/>
              <a:gd name="connsiteY2" fmla="*/ 620626 h 640923"/>
              <a:gd name="connsiteX3" fmla="*/ 352425 w 1181100"/>
              <a:gd name="connsiteY3" fmla="*/ 611101 h 640923"/>
              <a:gd name="connsiteX4" fmla="*/ 400050 w 1181100"/>
              <a:gd name="connsiteY4" fmla="*/ 582526 h 640923"/>
              <a:gd name="connsiteX5" fmla="*/ 428625 w 1181100"/>
              <a:gd name="connsiteY5" fmla="*/ 563476 h 640923"/>
              <a:gd name="connsiteX6" fmla="*/ 457200 w 1181100"/>
              <a:gd name="connsiteY6" fmla="*/ 553951 h 640923"/>
              <a:gd name="connsiteX7" fmla="*/ 523875 w 1181100"/>
              <a:gd name="connsiteY7" fmla="*/ 506326 h 640923"/>
              <a:gd name="connsiteX8" fmla="*/ 552450 w 1181100"/>
              <a:gd name="connsiteY8" fmla="*/ 496801 h 640923"/>
              <a:gd name="connsiteX9" fmla="*/ 628650 w 1181100"/>
              <a:gd name="connsiteY9" fmla="*/ 430126 h 640923"/>
              <a:gd name="connsiteX10" fmla="*/ 638175 w 1181100"/>
              <a:gd name="connsiteY10" fmla="*/ 401551 h 640923"/>
              <a:gd name="connsiteX11" fmla="*/ 695325 w 1181100"/>
              <a:gd name="connsiteY11" fmla="*/ 296776 h 640923"/>
              <a:gd name="connsiteX12" fmla="*/ 714375 w 1181100"/>
              <a:gd name="connsiteY12" fmla="*/ 230101 h 640923"/>
              <a:gd name="connsiteX13" fmla="*/ 752475 w 1181100"/>
              <a:gd name="connsiteY13" fmla="*/ 201526 h 640923"/>
              <a:gd name="connsiteX14" fmla="*/ 771525 w 1181100"/>
              <a:gd name="connsiteY14" fmla="*/ 144376 h 640923"/>
              <a:gd name="connsiteX15" fmla="*/ 819150 w 1181100"/>
              <a:gd name="connsiteY15" fmla="*/ 125326 h 640923"/>
              <a:gd name="connsiteX16" fmla="*/ 876300 w 1181100"/>
              <a:gd name="connsiteY16" fmla="*/ 87226 h 640923"/>
              <a:gd name="connsiteX17" fmla="*/ 904875 w 1181100"/>
              <a:gd name="connsiteY17" fmla="*/ 58651 h 640923"/>
              <a:gd name="connsiteX18" fmla="*/ 942975 w 1181100"/>
              <a:gd name="connsiteY18" fmla="*/ 49126 h 640923"/>
              <a:gd name="connsiteX19" fmla="*/ 971550 w 1181100"/>
              <a:gd name="connsiteY19" fmla="*/ 39601 h 640923"/>
              <a:gd name="connsiteX20" fmla="*/ 1009650 w 1181100"/>
              <a:gd name="connsiteY20" fmla="*/ 30076 h 640923"/>
              <a:gd name="connsiteX21" fmla="*/ 1057275 w 1181100"/>
              <a:gd name="connsiteY21" fmla="*/ 20551 h 640923"/>
              <a:gd name="connsiteX22" fmla="*/ 1114425 w 1181100"/>
              <a:gd name="connsiteY22" fmla="*/ 1501 h 640923"/>
              <a:gd name="connsiteX23" fmla="*/ 1181100 w 1181100"/>
              <a:gd name="connsiteY23" fmla="*/ 1501 h 640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181100" h="640923">
                <a:moveTo>
                  <a:pt x="0" y="601576"/>
                </a:moveTo>
                <a:cubicBezTo>
                  <a:pt x="15875" y="611101"/>
                  <a:pt x="29509" y="626337"/>
                  <a:pt x="47625" y="630151"/>
                </a:cubicBezTo>
                <a:cubicBezTo>
                  <a:pt x="148953" y="651483"/>
                  <a:pt x="214252" y="637305"/>
                  <a:pt x="314325" y="620626"/>
                </a:cubicBezTo>
                <a:cubicBezTo>
                  <a:pt x="327238" y="618474"/>
                  <a:pt x="339725" y="614276"/>
                  <a:pt x="352425" y="611101"/>
                </a:cubicBezTo>
                <a:cubicBezTo>
                  <a:pt x="368300" y="601576"/>
                  <a:pt x="384351" y="592338"/>
                  <a:pt x="400050" y="582526"/>
                </a:cubicBezTo>
                <a:cubicBezTo>
                  <a:pt x="409758" y="576459"/>
                  <a:pt x="418386" y="568596"/>
                  <a:pt x="428625" y="563476"/>
                </a:cubicBezTo>
                <a:cubicBezTo>
                  <a:pt x="437605" y="558986"/>
                  <a:pt x="447675" y="557126"/>
                  <a:pt x="457200" y="553951"/>
                </a:cubicBezTo>
                <a:cubicBezTo>
                  <a:pt x="479425" y="538076"/>
                  <a:pt x="500455" y="520378"/>
                  <a:pt x="523875" y="506326"/>
                </a:cubicBezTo>
                <a:cubicBezTo>
                  <a:pt x="532484" y="501160"/>
                  <a:pt x="543936" y="502122"/>
                  <a:pt x="552450" y="496801"/>
                </a:cubicBezTo>
                <a:cubicBezTo>
                  <a:pt x="583460" y="477420"/>
                  <a:pt x="603678" y="455098"/>
                  <a:pt x="628650" y="430126"/>
                </a:cubicBezTo>
                <a:cubicBezTo>
                  <a:pt x="631825" y="420601"/>
                  <a:pt x="634220" y="410779"/>
                  <a:pt x="638175" y="401551"/>
                </a:cubicBezTo>
                <a:cubicBezTo>
                  <a:pt x="651245" y="371053"/>
                  <a:pt x="681598" y="320799"/>
                  <a:pt x="695325" y="296776"/>
                </a:cubicBezTo>
                <a:cubicBezTo>
                  <a:pt x="695832" y="294750"/>
                  <a:pt x="709495" y="235957"/>
                  <a:pt x="714375" y="230101"/>
                </a:cubicBezTo>
                <a:cubicBezTo>
                  <a:pt x="724538" y="217905"/>
                  <a:pt x="739775" y="211051"/>
                  <a:pt x="752475" y="201526"/>
                </a:cubicBezTo>
                <a:cubicBezTo>
                  <a:pt x="758825" y="182476"/>
                  <a:pt x="758302" y="159488"/>
                  <a:pt x="771525" y="144376"/>
                </a:cubicBezTo>
                <a:cubicBezTo>
                  <a:pt x="782784" y="131509"/>
                  <a:pt x="804140" y="133513"/>
                  <a:pt x="819150" y="125326"/>
                </a:cubicBezTo>
                <a:cubicBezTo>
                  <a:pt x="839250" y="114363"/>
                  <a:pt x="858228" y="101282"/>
                  <a:pt x="876300" y="87226"/>
                </a:cubicBezTo>
                <a:cubicBezTo>
                  <a:pt x="886933" y="78956"/>
                  <a:pt x="893179" y="65334"/>
                  <a:pt x="904875" y="58651"/>
                </a:cubicBezTo>
                <a:cubicBezTo>
                  <a:pt x="916241" y="52156"/>
                  <a:pt x="930388" y="52722"/>
                  <a:pt x="942975" y="49126"/>
                </a:cubicBezTo>
                <a:cubicBezTo>
                  <a:pt x="952629" y="46368"/>
                  <a:pt x="961896" y="42359"/>
                  <a:pt x="971550" y="39601"/>
                </a:cubicBezTo>
                <a:cubicBezTo>
                  <a:pt x="984137" y="36005"/>
                  <a:pt x="996871" y="32916"/>
                  <a:pt x="1009650" y="30076"/>
                </a:cubicBezTo>
                <a:cubicBezTo>
                  <a:pt x="1025454" y="26564"/>
                  <a:pt x="1041656" y="24811"/>
                  <a:pt x="1057275" y="20551"/>
                </a:cubicBezTo>
                <a:cubicBezTo>
                  <a:pt x="1076648" y="15267"/>
                  <a:pt x="1094578" y="4554"/>
                  <a:pt x="1114425" y="1501"/>
                </a:cubicBezTo>
                <a:cubicBezTo>
                  <a:pt x="1136392" y="-1878"/>
                  <a:pt x="1158875" y="1501"/>
                  <a:pt x="1181100" y="1501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xmlns="" id="{E328E614-1999-4D71-ADE7-9294C0486E19}"/>
              </a:ext>
            </a:extLst>
          </p:cNvPr>
          <p:cNvGrpSpPr/>
          <p:nvPr/>
        </p:nvGrpSpPr>
        <p:grpSpPr>
          <a:xfrm>
            <a:off x="2759939" y="4822634"/>
            <a:ext cx="1311970" cy="1190581"/>
            <a:chOff x="4249805" y="3669863"/>
            <a:chExt cx="1311970" cy="1190581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xmlns="" id="{F9DCC7F8-4858-4D9F-9540-F61D803508AB}"/>
                </a:ext>
              </a:extLst>
            </p:cNvPr>
            <p:cNvSpPr/>
            <p:nvPr/>
          </p:nvSpPr>
          <p:spPr>
            <a:xfrm>
              <a:off x="4284825" y="3669863"/>
              <a:ext cx="996520" cy="499867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xmlns="" id="{747ABC6D-2D29-4F6D-BAA8-D9A0E5F0726E}"/>
                </a:ext>
              </a:extLst>
            </p:cNvPr>
            <p:cNvSpPr/>
            <p:nvPr/>
          </p:nvSpPr>
          <p:spPr>
            <a:xfrm>
              <a:off x="4284825" y="4166540"/>
              <a:ext cx="996520" cy="286986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xmlns="" id="{DE774784-0473-421B-940C-A777CD52D990}"/>
                </a:ext>
              </a:extLst>
            </p:cNvPr>
            <p:cNvSpPr/>
            <p:nvPr/>
          </p:nvSpPr>
          <p:spPr>
            <a:xfrm>
              <a:off x="4284825" y="4452416"/>
              <a:ext cx="996520" cy="303829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TextBox 53">
              <a:extLst>
                <a:ext uri="{FF2B5EF4-FFF2-40B4-BE49-F238E27FC236}">
                  <a16:creationId xmlns:a16="http://schemas.microsoft.com/office/drawing/2014/main" xmlns="" id="{91196E14-4871-4742-AE83-85ADC187D364}"/>
                </a:ext>
              </a:extLst>
            </p:cNvPr>
            <p:cNvSpPr txBox="1"/>
            <p:nvPr/>
          </p:nvSpPr>
          <p:spPr>
            <a:xfrm>
              <a:off x="4641109" y="3759314"/>
              <a:ext cx="794772" cy="46262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i="1" kern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3.61</a:t>
              </a:r>
              <a:endPara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5DC5C3A4-23A7-48D7-8C63-BEBBC58C74F7}"/>
                </a:ext>
              </a:extLst>
            </p:cNvPr>
            <p:cNvSpPr txBox="1"/>
            <p:nvPr/>
          </p:nvSpPr>
          <p:spPr>
            <a:xfrm>
              <a:off x="4249805" y="3747037"/>
              <a:ext cx="674895" cy="46262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dirty="0" err="1">
                  <a:solidFill>
                    <a:srgbClr val="C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7" name="TextBox 43">
              <a:extLst>
                <a:ext uri="{FF2B5EF4-FFF2-40B4-BE49-F238E27FC236}">
                  <a16:creationId xmlns:a16="http://schemas.microsoft.com/office/drawing/2014/main" xmlns="" id="{5D0C1ACE-BBC0-40DE-8FB5-CF3A0E6DDB3F}"/>
                </a:ext>
              </a:extLst>
            </p:cNvPr>
            <p:cNvSpPr txBox="1"/>
            <p:nvPr/>
          </p:nvSpPr>
          <p:spPr>
            <a:xfrm>
              <a:off x="4257919" y="4127009"/>
              <a:ext cx="674895" cy="46262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kern="1200" dirty="0" err="1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nx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8" name="TextBox 43">
              <a:extLst>
                <a:ext uri="{FF2B5EF4-FFF2-40B4-BE49-F238E27FC236}">
                  <a16:creationId xmlns:a16="http://schemas.microsoft.com/office/drawing/2014/main" xmlns="" id="{472AEA9D-9390-4221-821B-3266A9FF6248}"/>
                </a:ext>
              </a:extLst>
            </p:cNvPr>
            <p:cNvSpPr txBox="1"/>
            <p:nvPr/>
          </p:nvSpPr>
          <p:spPr>
            <a:xfrm>
              <a:off x="4886880" y="4397820"/>
              <a:ext cx="674895" cy="46262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kern="1200" dirty="0" err="1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pv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0CBEAF9A-9F34-4B60-8CFC-1EBF2D4BAAF0}"/>
              </a:ext>
            </a:extLst>
          </p:cNvPr>
          <p:cNvGrpSpPr/>
          <p:nvPr/>
        </p:nvGrpSpPr>
        <p:grpSpPr>
          <a:xfrm>
            <a:off x="4225182" y="4833734"/>
            <a:ext cx="1311970" cy="1190581"/>
            <a:chOff x="4249805" y="3669863"/>
            <a:chExt cx="1311970" cy="1190581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F835F9B4-C9D8-4F6A-B200-4B02B98ADFCC}"/>
                </a:ext>
              </a:extLst>
            </p:cNvPr>
            <p:cNvSpPr/>
            <p:nvPr/>
          </p:nvSpPr>
          <p:spPr>
            <a:xfrm>
              <a:off x="4284825" y="3669863"/>
              <a:ext cx="996520" cy="499867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xmlns="" id="{57EA971E-B019-4524-9656-20EE4CEED370}"/>
                </a:ext>
              </a:extLst>
            </p:cNvPr>
            <p:cNvSpPr/>
            <p:nvPr/>
          </p:nvSpPr>
          <p:spPr>
            <a:xfrm>
              <a:off x="4284825" y="4166540"/>
              <a:ext cx="996520" cy="286986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xmlns="" id="{3D109C5F-E2AB-4EA9-9FB8-E76909F74BAF}"/>
                </a:ext>
              </a:extLst>
            </p:cNvPr>
            <p:cNvSpPr/>
            <p:nvPr/>
          </p:nvSpPr>
          <p:spPr>
            <a:xfrm>
              <a:off x="4284825" y="4452416"/>
              <a:ext cx="996520" cy="303829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TextBox 53">
              <a:extLst>
                <a:ext uri="{FF2B5EF4-FFF2-40B4-BE49-F238E27FC236}">
                  <a16:creationId xmlns:a16="http://schemas.microsoft.com/office/drawing/2014/main" xmlns="" id="{E2D17080-1E9C-4C08-B9FB-7FC055D8FFAE}"/>
                </a:ext>
              </a:extLst>
            </p:cNvPr>
            <p:cNvSpPr txBox="1"/>
            <p:nvPr/>
          </p:nvSpPr>
          <p:spPr>
            <a:xfrm>
              <a:off x="4641109" y="3759314"/>
              <a:ext cx="794772" cy="46262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i="1" kern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0.454</a:t>
              </a:r>
              <a:endPara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A572BCAF-4680-4FB0-8BCE-714BFDC4F5C6}"/>
                </a:ext>
              </a:extLst>
            </p:cNvPr>
            <p:cNvSpPr txBox="1"/>
            <p:nvPr/>
          </p:nvSpPr>
          <p:spPr>
            <a:xfrm>
              <a:off x="4249805" y="3747037"/>
              <a:ext cx="674895" cy="46262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dirty="0" err="1">
                  <a:solidFill>
                    <a:srgbClr val="C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4" name="TextBox 43">
              <a:extLst>
                <a:ext uri="{FF2B5EF4-FFF2-40B4-BE49-F238E27FC236}">
                  <a16:creationId xmlns:a16="http://schemas.microsoft.com/office/drawing/2014/main" xmlns="" id="{3C65CBB3-7490-4A5C-B6E6-CB10DE51D1F4}"/>
                </a:ext>
              </a:extLst>
            </p:cNvPr>
            <p:cNvSpPr txBox="1"/>
            <p:nvPr/>
          </p:nvSpPr>
          <p:spPr>
            <a:xfrm>
              <a:off x="4257919" y="4127009"/>
              <a:ext cx="674895" cy="46262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kern="1200" dirty="0" err="1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nx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5" name="TextBox 43">
              <a:extLst>
                <a:ext uri="{FF2B5EF4-FFF2-40B4-BE49-F238E27FC236}">
                  <a16:creationId xmlns:a16="http://schemas.microsoft.com/office/drawing/2014/main" xmlns="" id="{EC46FEE7-5AA3-4D5E-AD40-E4E273CFED1B}"/>
                </a:ext>
              </a:extLst>
            </p:cNvPr>
            <p:cNvSpPr txBox="1"/>
            <p:nvPr/>
          </p:nvSpPr>
          <p:spPr>
            <a:xfrm>
              <a:off x="4886880" y="4397820"/>
              <a:ext cx="674895" cy="46262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kern="1200" dirty="0" err="1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pv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xmlns="" id="{47C7C8A0-6B1C-4A9D-B31E-540D1C781775}"/>
              </a:ext>
            </a:extLst>
          </p:cNvPr>
          <p:cNvGrpSpPr/>
          <p:nvPr/>
        </p:nvGrpSpPr>
        <p:grpSpPr>
          <a:xfrm>
            <a:off x="5725445" y="4834954"/>
            <a:ext cx="1311970" cy="1190581"/>
            <a:chOff x="4249805" y="3669863"/>
            <a:chExt cx="1311970" cy="1190581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xmlns="" id="{135AD7D3-7269-468C-B8D4-F1F3A68BB1D5}"/>
                </a:ext>
              </a:extLst>
            </p:cNvPr>
            <p:cNvSpPr/>
            <p:nvPr/>
          </p:nvSpPr>
          <p:spPr>
            <a:xfrm>
              <a:off x="4284825" y="3669863"/>
              <a:ext cx="996520" cy="499867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xmlns="" id="{94D5766D-0D85-41E4-BEAB-07C15DB25EB0}"/>
                </a:ext>
              </a:extLst>
            </p:cNvPr>
            <p:cNvSpPr/>
            <p:nvPr/>
          </p:nvSpPr>
          <p:spPr>
            <a:xfrm>
              <a:off x="4284825" y="4166540"/>
              <a:ext cx="996520" cy="286986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xmlns="" id="{9FF58D4D-15B7-4C40-8C69-05AF411F273A}"/>
                </a:ext>
              </a:extLst>
            </p:cNvPr>
            <p:cNvSpPr/>
            <p:nvPr/>
          </p:nvSpPr>
          <p:spPr>
            <a:xfrm>
              <a:off x="4284825" y="4452416"/>
              <a:ext cx="996520" cy="303829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TextBox 53">
              <a:extLst>
                <a:ext uri="{FF2B5EF4-FFF2-40B4-BE49-F238E27FC236}">
                  <a16:creationId xmlns:a16="http://schemas.microsoft.com/office/drawing/2014/main" xmlns="" id="{16FD7A33-3755-4534-97A1-6991CAB05AE6}"/>
                </a:ext>
              </a:extLst>
            </p:cNvPr>
            <p:cNvSpPr txBox="1"/>
            <p:nvPr/>
          </p:nvSpPr>
          <p:spPr>
            <a:xfrm>
              <a:off x="4641109" y="3759314"/>
              <a:ext cx="794772" cy="46262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i="1" dirty="0">
                  <a:solidFill>
                    <a:srgbClr val="0070C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1600" b="1" i="1" kern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41.2</a:t>
              </a:r>
              <a:endPara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xmlns="" id="{116AEFF3-CF4E-485C-84C5-BC9A7A8250BE}"/>
                </a:ext>
              </a:extLst>
            </p:cNvPr>
            <p:cNvSpPr txBox="1"/>
            <p:nvPr/>
          </p:nvSpPr>
          <p:spPr>
            <a:xfrm>
              <a:off x="4249805" y="3747037"/>
              <a:ext cx="674895" cy="46262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dirty="0" err="1">
                  <a:solidFill>
                    <a:srgbClr val="C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4" name="TextBox 43">
              <a:extLst>
                <a:ext uri="{FF2B5EF4-FFF2-40B4-BE49-F238E27FC236}">
                  <a16:creationId xmlns:a16="http://schemas.microsoft.com/office/drawing/2014/main" xmlns="" id="{5E6F5F12-BF56-4BA5-92BD-38E26FBABB85}"/>
                </a:ext>
              </a:extLst>
            </p:cNvPr>
            <p:cNvSpPr txBox="1"/>
            <p:nvPr/>
          </p:nvSpPr>
          <p:spPr>
            <a:xfrm>
              <a:off x="4257919" y="4127009"/>
              <a:ext cx="674895" cy="46262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kern="1200" dirty="0" err="1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nx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5" name="TextBox 43">
              <a:extLst>
                <a:ext uri="{FF2B5EF4-FFF2-40B4-BE49-F238E27FC236}">
                  <a16:creationId xmlns:a16="http://schemas.microsoft.com/office/drawing/2014/main" xmlns="" id="{E6ABC699-C232-4792-9134-F29C93224A97}"/>
                </a:ext>
              </a:extLst>
            </p:cNvPr>
            <p:cNvSpPr txBox="1"/>
            <p:nvPr/>
          </p:nvSpPr>
          <p:spPr>
            <a:xfrm>
              <a:off x="4886880" y="4397820"/>
              <a:ext cx="674895" cy="46262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kern="1200" dirty="0" err="1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pv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xmlns="" id="{793C445C-A927-4B3A-A860-EE03AE603178}"/>
              </a:ext>
            </a:extLst>
          </p:cNvPr>
          <p:cNvGrpSpPr/>
          <p:nvPr/>
        </p:nvGrpSpPr>
        <p:grpSpPr>
          <a:xfrm>
            <a:off x="7218516" y="4821457"/>
            <a:ext cx="1311970" cy="1190581"/>
            <a:chOff x="4249805" y="3669863"/>
            <a:chExt cx="1311970" cy="1190581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xmlns="" id="{FA42F0AC-ED5D-474E-9C01-7F2E703C7ECD}"/>
                </a:ext>
              </a:extLst>
            </p:cNvPr>
            <p:cNvSpPr/>
            <p:nvPr/>
          </p:nvSpPr>
          <p:spPr>
            <a:xfrm>
              <a:off x="4284825" y="3669863"/>
              <a:ext cx="996520" cy="499867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xmlns="" id="{B0D66F95-86F2-4E69-BF24-6DBA6E8AF747}"/>
                </a:ext>
              </a:extLst>
            </p:cNvPr>
            <p:cNvSpPr/>
            <p:nvPr/>
          </p:nvSpPr>
          <p:spPr>
            <a:xfrm>
              <a:off x="4284825" y="4166540"/>
              <a:ext cx="996520" cy="286986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xmlns="" id="{B6FC5A73-079E-4424-BE9D-0BD0B40AFC15}"/>
                </a:ext>
              </a:extLst>
            </p:cNvPr>
            <p:cNvSpPr/>
            <p:nvPr/>
          </p:nvSpPr>
          <p:spPr>
            <a:xfrm>
              <a:off x="4284825" y="4452416"/>
              <a:ext cx="996520" cy="303829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TextBox 53">
              <a:extLst>
                <a:ext uri="{FF2B5EF4-FFF2-40B4-BE49-F238E27FC236}">
                  <a16:creationId xmlns:a16="http://schemas.microsoft.com/office/drawing/2014/main" xmlns="" id="{BC9E9500-2E34-4D87-B0F5-8DEF6FC6F4B1}"/>
                </a:ext>
              </a:extLst>
            </p:cNvPr>
            <p:cNvSpPr txBox="1"/>
            <p:nvPr/>
          </p:nvSpPr>
          <p:spPr>
            <a:xfrm>
              <a:off x="4641109" y="3759314"/>
              <a:ext cx="794772" cy="46262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i="1" kern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7.31</a:t>
              </a:r>
              <a:endPara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xmlns="" id="{9A2655B7-7C9C-44D2-9DAC-75ECD1C98086}"/>
                </a:ext>
              </a:extLst>
            </p:cNvPr>
            <p:cNvSpPr txBox="1"/>
            <p:nvPr/>
          </p:nvSpPr>
          <p:spPr>
            <a:xfrm>
              <a:off x="4249805" y="3747037"/>
              <a:ext cx="674895" cy="46262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dirty="0" err="1">
                  <a:solidFill>
                    <a:srgbClr val="C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3" name="TextBox 43">
              <a:extLst>
                <a:ext uri="{FF2B5EF4-FFF2-40B4-BE49-F238E27FC236}">
                  <a16:creationId xmlns:a16="http://schemas.microsoft.com/office/drawing/2014/main" xmlns="" id="{FF8F2F67-368E-4E33-808D-AC9AC8B449E8}"/>
                </a:ext>
              </a:extLst>
            </p:cNvPr>
            <p:cNvSpPr txBox="1"/>
            <p:nvPr/>
          </p:nvSpPr>
          <p:spPr>
            <a:xfrm>
              <a:off x="4257919" y="4127009"/>
              <a:ext cx="674895" cy="46262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kern="1200" dirty="0" err="1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nx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4" name="TextBox 43">
              <a:extLst>
                <a:ext uri="{FF2B5EF4-FFF2-40B4-BE49-F238E27FC236}">
                  <a16:creationId xmlns:a16="http://schemas.microsoft.com/office/drawing/2014/main" xmlns="" id="{325CF47F-5A9B-4A25-B9B6-ED3602ADAB5E}"/>
                </a:ext>
              </a:extLst>
            </p:cNvPr>
            <p:cNvSpPr txBox="1"/>
            <p:nvPr/>
          </p:nvSpPr>
          <p:spPr>
            <a:xfrm>
              <a:off x="4886880" y="4397820"/>
              <a:ext cx="674895" cy="46262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kern="1200" dirty="0" err="1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pv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105" name="Freeform 90">
            <a:extLst>
              <a:ext uri="{FF2B5EF4-FFF2-40B4-BE49-F238E27FC236}">
                <a16:creationId xmlns:a16="http://schemas.microsoft.com/office/drawing/2014/main" xmlns="" id="{7EDD220B-C144-496B-9921-701257B4D958}"/>
              </a:ext>
            </a:extLst>
          </p:cNvPr>
          <p:cNvSpPr/>
          <p:nvPr/>
        </p:nvSpPr>
        <p:spPr>
          <a:xfrm>
            <a:off x="3700088" y="4913043"/>
            <a:ext cx="587942" cy="582058"/>
          </a:xfrm>
          <a:custGeom>
            <a:avLst/>
            <a:gdLst>
              <a:gd name="connsiteX0" fmla="*/ 0 w 1181100"/>
              <a:gd name="connsiteY0" fmla="*/ 601576 h 640923"/>
              <a:gd name="connsiteX1" fmla="*/ 47625 w 1181100"/>
              <a:gd name="connsiteY1" fmla="*/ 630151 h 640923"/>
              <a:gd name="connsiteX2" fmla="*/ 314325 w 1181100"/>
              <a:gd name="connsiteY2" fmla="*/ 620626 h 640923"/>
              <a:gd name="connsiteX3" fmla="*/ 352425 w 1181100"/>
              <a:gd name="connsiteY3" fmla="*/ 611101 h 640923"/>
              <a:gd name="connsiteX4" fmla="*/ 400050 w 1181100"/>
              <a:gd name="connsiteY4" fmla="*/ 582526 h 640923"/>
              <a:gd name="connsiteX5" fmla="*/ 428625 w 1181100"/>
              <a:gd name="connsiteY5" fmla="*/ 563476 h 640923"/>
              <a:gd name="connsiteX6" fmla="*/ 457200 w 1181100"/>
              <a:gd name="connsiteY6" fmla="*/ 553951 h 640923"/>
              <a:gd name="connsiteX7" fmla="*/ 523875 w 1181100"/>
              <a:gd name="connsiteY7" fmla="*/ 506326 h 640923"/>
              <a:gd name="connsiteX8" fmla="*/ 552450 w 1181100"/>
              <a:gd name="connsiteY8" fmla="*/ 496801 h 640923"/>
              <a:gd name="connsiteX9" fmla="*/ 628650 w 1181100"/>
              <a:gd name="connsiteY9" fmla="*/ 430126 h 640923"/>
              <a:gd name="connsiteX10" fmla="*/ 638175 w 1181100"/>
              <a:gd name="connsiteY10" fmla="*/ 401551 h 640923"/>
              <a:gd name="connsiteX11" fmla="*/ 695325 w 1181100"/>
              <a:gd name="connsiteY11" fmla="*/ 296776 h 640923"/>
              <a:gd name="connsiteX12" fmla="*/ 714375 w 1181100"/>
              <a:gd name="connsiteY12" fmla="*/ 230101 h 640923"/>
              <a:gd name="connsiteX13" fmla="*/ 752475 w 1181100"/>
              <a:gd name="connsiteY13" fmla="*/ 201526 h 640923"/>
              <a:gd name="connsiteX14" fmla="*/ 771525 w 1181100"/>
              <a:gd name="connsiteY14" fmla="*/ 144376 h 640923"/>
              <a:gd name="connsiteX15" fmla="*/ 819150 w 1181100"/>
              <a:gd name="connsiteY15" fmla="*/ 125326 h 640923"/>
              <a:gd name="connsiteX16" fmla="*/ 876300 w 1181100"/>
              <a:gd name="connsiteY16" fmla="*/ 87226 h 640923"/>
              <a:gd name="connsiteX17" fmla="*/ 904875 w 1181100"/>
              <a:gd name="connsiteY17" fmla="*/ 58651 h 640923"/>
              <a:gd name="connsiteX18" fmla="*/ 942975 w 1181100"/>
              <a:gd name="connsiteY18" fmla="*/ 49126 h 640923"/>
              <a:gd name="connsiteX19" fmla="*/ 971550 w 1181100"/>
              <a:gd name="connsiteY19" fmla="*/ 39601 h 640923"/>
              <a:gd name="connsiteX20" fmla="*/ 1009650 w 1181100"/>
              <a:gd name="connsiteY20" fmla="*/ 30076 h 640923"/>
              <a:gd name="connsiteX21" fmla="*/ 1057275 w 1181100"/>
              <a:gd name="connsiteY21" fmla="*/ 20551 h 640923"/>
              <a:gd name="connsiteX22" fmla="*/ 1114425 w 1181100"/>
              <a:gd name="connsiteY22" fmla="*/ 1501 h 640923"/>
              <a:gd name="connsiteX23" fmla="*/ 1181100 w 1181100"/>
              <a:gd name="connsiteY23" fmla="*/ 1501 h 640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181100" h="640923">
                <a:moveTo>
                  <a:pt x="0" y="601576"/>
                </a:moveTo>
                <a:cubicBezTo>
                  <a:pt x="15875" y="611101"/>
                  <a:pt x="29509" y="626337"/>
                  <a:pt x="47625" y="630151"/>
                </a:cubicBezTo>
                <a:cubicBezTo>
                  <a:pt x="148953" y="651483"/>
                  <a:pt x="214252" y="637305"/>
                  <a:pt x="314325" y="620626"/>
                </a:cubicBezTo>
                <a:cubicBezTo>
                  <a:pt x="327238" y="618474"/>
                  <a:pt x="339725" y="614276"/>
                  <a:pt x="352425" y="611101"/>
                </a:cubicBezTo>
                <a:cubicBezTo>
                  <a:pt x="368300" y="601576"/>
                  <a:pt x="384351" y="592338"/>
                  <a:pt x="400050" y="582526"/>
                </a:cubicBezTo>
                <a:cubicBezTo>
                  <a:pt x="409758" y="576459"/>
                  <a:pt x="418386" y="568596"/>
                  <a:pt x="428625" y="563476"/>
                </a:cubicBezTo>
                <a:cubicBezTo>
                  <a:pt x="437605" y="558986"/>
                  <a:pt x="447675" y="557126"/>
                  <a:pt x="457200" y="553951"/>
                </a:cubicBezTo>
                <a:cubicBezTo>
                  <a:pt x="479425" y="538076"/>
                  <a:pt x="500455" y="520378"/>
                  <a:pt x="523875" y="506326"/>
                </a:cubicBezTo>
                <a:cubicBezTo>
                  <a:pt x="532484" y="501160"/>
                  <a:pt x="543936" y="502122"/>
                  <a:pt x="552450" y="496801"/>
                </a:cubicBezTo>
                <a:cubicBezTo>
                  <a:pt x="583460" y="477420"/>
                  <a:pt x="603678" y="455098"/>
                  <a:pt x="628650" y="430126"/>
                </a:cubicBezTo>
                <a:cubicBezTo>
                  <a:pt x="631825" y="420601"/>
                  <a:pt x="634220" y="410779"/>
                  <a:pt x="638175" y="401551"/>
                </a:cubicBezTo>
                <a:cubicBezTo>
                  <a:pt x="651245" y="371053"/>
                  <a:pt x="681598" y="320799"/>
                  <a:pt x="695325" y="296776"/>
                </a:cubicBezTo>
                <a:cubicBezTo>
                  <a:pt x="695832" y="294750"/>
                  <a:pt x="709495" y="235957"/>
                  <a:pt x="714375" y="230101"/>
                </a:cubicBezTo>
                <a:cubicBezTo>
                  <a:pt x="724538" y="217905"/>
                  <a:pt x="739775" y="211051"/>
                  <a:pt x="752475" y="201526"/>
                </a:cubicBezTo>
                <a:cubicBezTo>
                  <a:pt x="758825" y="182476"/>
                  <a:pt x="758302" y="159488"/>
                  <a:pt x="771525" y="144376"/>
                </a:cubicBezTo>
                <a:cubicBezTo>
                  <a:pt x="782784" y="131509"/>
                  <a:pt x="804140" y="133513"/>
                  <a:pt x="819150" y="125326"/>
                </a:cubicBezTo>
                <a:cubicBezTo>
                  <a:pt x="839250" y="114363"/>
                  <a:pt x="858228" y="101282"/>
                  <a:pt x="876300" y="87226"/>
                </a:cubicBezTo>
                <a:cubicBezTo>
                  <a:pt x="886933" y="78956"/>
                  <a:pt x="893179" y="65334"/>
                  <a:pt x="904875" y="58651"/>
                </a:cubicBezTo>
                <a:cubicBezTo>
                  <a:pt x="916241" y="52156"/>
                  <a:pt x="930388" y="52722"/>
                  <a:pt x="942975" y="49126"/>
                </a:cubicBezTo>
                <a:cubicBezTo>
                  <a:pt x="952629" y="46368"/>
                  <a:pt x="961896" y="42359"/>
                  <a:pt x="971550" y="39601"/>
                </a:cubicBezTo>
                <a:cubicBezTo>
                  <a:pt x="984137" y="36005"/>
                  <a:pt x="996871" y="32916"/>
                  <a:pt x="1009650" y="30076"/>
                </a:cubicBezTo>
                <a:cubicBezTo>
                  <a:pt x="1025454" y="26564"/>
                  <a:pt x="1041656" y="24811"/>
                  <a:pt x="1057275" y="20551"/>
                </a:cubicBezTo>
                <a:cubicBezTo>
                  <a:pt x="1076648" y="15267"/>
                  <a:pt x="1094578" y="4554"/>
                  <a:pt x="1114425" y="1501"/>
                </a:cubicBezTo>
                <a:cubicBezTo>
                  <a:pt x="1136392" y="-1878"/>
                  <a:pt x="1158875" y="1501"/>
                  <a:pt x="1181100" y="1501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90">
            <a:extLst>
              <a:ext uri="{FF2B5EF4-FFF2-40B4-BE49-F238E27FC236}">
                <a16:creationId xmlns:a16="http://schemas.microsoft.com/office/drawing/2014/main" xmlns="" id="{C96C9C90-6CDE-4D4F-89BB-998E785ED2FE}"/>
              </a:ext>
            </a:extLst>
          </p:cNvPr>
          <p:cNvSpPr/>
          <p:nvPr/>
        </p:nvSpPr>
        <p:spPr>
          <a:xfrm>
            <a:off x="5178173" y="4918989"/>
            <a:ext cx="587942" cy="590493"/>
          </a:xfrm>
          <a:custGeom>
            <a:avLst/>
            <a:gdLst>
              <a:gd name="connsiteX0" fmla="*/ 0 w 1181100"/>
              <a:gd name="connsiteY0" fmla="*/ 601576 h 640923"/>
              <a:gd name="connsiteX1" fmla="*/ 47625 w 1181100"/>
              <a:gd name="connsiteY1" fmla="*/ 630151 h 640923"/>
              <a:gd name="connsiteX2" fmla="*/ 314325 w 1181100"/>
              <a:gd name="connsiteY2" fmla="*/ 620626 h 640923"/>
              <a:gd name="connsiteX3" fmla="*/ 352425 w 1181100"/>
              <a:gd name="connsiteY3" fmla="*/ 611101 h 640923"/>
              <a:gd name="connsiteX4" fmla="*/ 400050 w 1181100"/>
              <a:gd name="connsiteY4" fmla="*/ 582526 h 640923"/>
              <a:gd name="connsiteX5" fmla="*/ 428625 w 1181100"/>
              <a:gd name="connsiteY5" fmla="*/ 563476 h 640923"/>
              <a:gd name="connsiteX6" fmla="*/ 457200 w 1181100"/>
              <a:gd name="connsiteY6" fmla="*/ 553951 h 640923"/>
              <a:gd name="connsiteX7" fmla="*/ 523875 w 1181100"/>
              <a:gd name="connsiteY7" fmla="*/ 506326 h 640923"/>
              <a:gd name="connsiteX8" fmla="*/ 552450 w 1181100"/>
              <a:gd name="connsiteY8" fmla="*/ 496801 h 640923"/>
              <a:gd name="connsiteX9" fmla="*/ 628650 w 1181100"/>
              <a:gd name="connsiteY9" fmla="*/ 430126 h 640923"/>
              <a:gd name="connsiteX10" fmla="*/ 638175 w 1181100"/>
              <a:gd name="connsiteY10" fmla="*/ 401551 h 640923"/>
              <a:gd name="connsiteX11" fmla="*/ 695325 w 1181100"/>
              <a:gd name="connsiteY11" fmla="*/ 296776 h 640923"/>
              <a:gd name="connsiteX12" fmla="*/ 714375 w 1181100"/>
              <a:gd name="connsiteY12" fmla="*/ 230101 h 640923"/>
              <a:gd name="connsiteX13" fmla="*/ 752475 w 1181100"/>
              <a:gd name="connsiteY13" fmla="*/ 201526 h 640923"/>
              <a:gd name="connsiteX14" fmla="*/ 771525 w 1181100"/>
              <a:gd name="connsiteY14" fmla="*/ 144376 h 640923"/>
              <a:gd name="connsiteX15" fmla="*/ 819150 w 1181100"/>
              <a:gd name="connsiteY15" fmla="*/ 125326 h 640923"/>
              <a:gd name="connsiteX16" fmla="*/ 876300 w 1181100"/>
              <a:gd name="connsiteY16" fmla="*/ 87226 h 640923"/>
              <a:gd name="connsiteX17" fmla="*/ 904875 w 1181100"/>
              <a:gd name="connsiteY17" fmla="*/ 58651 h 640923"/>
              <a:gd name="connsiteX18" fmla="*/ 942975 w 1181100"/>
              <a:gd name="connsiteY18" fmla="*/ 49126 h 640923"/>
              <a:gd name="connsiteX19" fmla="*/ 971550 w 1181100"/>
              <a:gd name="connsiteY19" fmla="*/ 39601 h 640923"/>
              <a:gd name="connsiteX20" fmla="*/ 1009650 w 1181100"/>
              <a:gd name="connsiteY20" fmla="*/ 30076 h 640923"/>
              <a:gd name="connsiteX21" fmla="*/ 1057275 w 1181100"/>
              <a:gd name="connsiteY21" fmla="*/ 20551 h 640923"/>
              <a:gd name="connsiteX22" fmla="*/ 1114425 w 1181100"/>
              <a:gd name="connsiteY22" fmla="*/ 1501 h 640923"/>
              <a:gd name="connsiteX23" fmla="*/ 1181100 w 1181100"/>
              <a:gd name="connsiteY23" fmla="*/ 1501 h 640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181100" h="640923">
                <a:moveTo>
                  <a:pt x="0" y="601576"/>
                </a:moveTo>
                <a:cubicBezTo>
                  <a:pt x="15875" y="611101"/>
                  <a:pt x="29509" y="626337"/>
                  <a:pt x="47625" y="630151"/>
                </a:cubicBezTo>
                <a:cubicBezTo>
                  <a:pt x="148953" y="651483"/>
                  <a:pt x="214252" y="637305"/>
                  <a:pt x="314325" y="620626"/>
                </a:cubicBezTo>
                <a:cubicBezTo>
                  <a:pt x="327238" y="618474"/>
                  <a:pt x="339725" y="614276"/>
                  <a:pt x="352425" y="611101"/>
                </a:cubicBezTo>
                <a:cubicBezTo>
                  <a:pt x="368300" y="601576"/>
                  <a:pt x="384351" y="592338"/>
                  <a:pt x="400050" y="582526"/>
                </a:cubicBezTo>
                <a:cubicBezTo>
                  <a:pt x="409758" y="576459"/>
                  <a:pt x="418386" y="568596"/>
                  <a:pt x="428625" y="563476"/>
                </a:cubicBezTo>
                <a:cubicBezTo>
                  <a:pt x="437605" y="558986"/>
                  <a:pt x="447675" y="557126"/>
                  <a:pt x="457200" y="553951"/>
                </a:cubicBezTo>
                <a:cubicBezTo>
                  <a:pt x="479425" y="538076"/>
                  <a:pt x="500455" y="520378"/>
                  <a:pt x="523875" y="506326"/>
                </a:cubicBezTo>
                <a:cubicBezTo>
                  <a:pt x="532484" y="501160"/>
                  <a:pt x="543936" y="502122"/>
                  <a:pt x="552450" y="496801"/>
                </a:cubicBezTo>
                <a:cubicBezTo>
                  <a:pt x="583460" y="477420"/>
                  <a:pt x="603678" y="455098"/>
                  <a:pt x="628650" y="430126"/>
                </a:cubicBezTo>
                <a:cubicBezTo>
                  <a:pt x="631825" y="420601"/>
                  <a:pt x="634220" y="410779"/>
                  <a:pt x="638175" y="401551"/>
                </a:cubicBezTo>
                <a:cubicBezTo>
                  <a:pt x="651245" y="371053"/>
                  <a:pt x="681598" y="320799"/>
                  <a:pt x="695325" y="296776"/>
                </a:cubicBezTo>
                <a:cubicBezTo>
                  <a:pt x="695832" y="294750"/>
                  <a:pt x="709495" y="235957"/>
                  <a:pt x="714375" y="230101"/>
                </a:cubicBezTo>
                <a:cubicBezTo>
                  <a:pt x="724538" y="217905"/>
                  <a:pt x="739775" y="211051"/>
                  <a:pt x="752475" y="201526"/>
                </a:cubicBezTo>
                <a:cubicBezTo>
                  <a:pt x="758825" y="182476"/>
                  <a:pt x="758302" y="159488"/>
                  <a:pt x="771525" y="144376"/>
                </a:cubicBezTo>
                <a:cubicBezTo>
                  <a:pt x="782784" y="131509"/>
                  <a:pt x="804140" y="133513"/>
                  <a:pt x="819150" y="125326"/>
                </a:cubicBezTo>
                <a:cubicBezTo>
                  <a:pt x="839250" y="114363"/>
                  <a:pt x="858228" y="101282"/>
                  <a:pt x="876300" y="87226"/>
                </a:cubicBezTo>
                <a:cubicBezTo>
                  <a:pt x="886933" y="78956"/>
                  <a:pt x="893179" y="65334"/>
                  <a:pt x="904875" y="58651"/>
                </a:cubicBezTo>
                <a:cubicBezTo>
                  <a:pt x="916241" y="52156"/>
                  <a:pt x="930388" y="52722"/>
                  <a:pt x="942975" y="49126"/>
                </a:cubicBezTo>
                <a:cubicBezTo>
                  <a:pt x="952629" y="46368"/>
                  <a:pt x="961896" y="42359"/>
                  <a:pt x="971550" y="39601"/>
                </a:cubicBezTo>
                <a:cubicBezTo>
                  <a:pt x="984137" y="36005"/>
                  <a:pt x="996871" y="32916"/>
                  <a:pt x="1009650" y="30076"/>
                </a:cubicBezTo>
                <a:cubicBezTo>
                  <a:pt x="1025454" y="26564"/>
                  <a:pt x="1041656" y="24811"/>
                  <a:pt x="1057275" y="20551"/>
                </a:cubicBezTo>
                <a:cubicBezTo>
                  <a:pt x="1076648" y="15267"/>
                  <a:pt x="1094578" y="4554"/>
                  <a:pt x="1114425" y="1501"/>
                </a:cubicBezTo>
                <a:cubicBezTo>
                  <a:pt x="1136392" y="-1878"/>
                  <a:pt x="1158875" y="1501"/>
                  <a:pt x="1181100" y="1501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reeform 90">
            <a:extLst>
              <a:ext uri="{FF2B5EF4-FFF2-40B4-BE49-F238E27FC236}">
                <a16:creationId xmlns:a16="http://schemas.microsoft.com/office/drawing/2014/main" xmlns="" id="{63BFE4FB-9B57-4071-B92E-B6CFC42A980C}"/>
              </a:ext>
            </a:extLst>
          </p:cNvPr>
          <p:cNvSpPr/>
          <p:nvPr/>
        </p:nvSpPr>
        <p:spPr>
          <a:xfrm>
            <a:off x="6658193" y="4911745"/>
            <a:ext cx="587942" cy="582058"/>
          </a:xfrm>
          <a:custGeom>
            <a:avLst/>
            <a:gdLst>
              <a:gd name="connsiteX0" fmla="*/ 0 w 1181100"/>
              <a:gd name="connsiteY0" fmla="*/ 601576 h 640923"/>
              <a:gd name="connsiteX1" fmla="*/ 47625 w 1181100"/>
              <a:gd name="connsiteY1" fmla="*/ 630151 h 640923"/>
              <a:gd name="connsiteX2" fmla="*/ 314325 w 1181100"/>
              <a:gd name="connsiteY2" fmla="*/ 620626 h 640923"/>
              <a:gd name="connsiteX3" fmla="*/ 352425 w 1181100"/>
              <a:gd name="connsiteY3" fmla="*/ 611101 h 640923"/>
              <a:gd name="connsiteX4" fmla="*/ 400050 w 1181100"/>
              <a:gd name="connsiteY4" fmla="*/ 582526 h 640923"/>
              <a:gd name="connsiteX5" fmla="*/ 428625 w 1181100"/>
              <a:gd name="connsiteY5" fmla="*/ 563476 h 640923"/>
              <a:gd name="connsiteX6" fmla="*/ 457200 w 1181100"/>
              <a:gd name="connsiteY6" fmla="*/ 553951 h 640923"/>
              <a:gd name="connsiteX7" fmla="*/ 523875 w 1181100"/>
              <a:gd name="connsiteY7" fmla="*/ 506326 h 640923"/>
              <a:gd name="connsiteX8" fmla="*/ 552450 w 1181100"/>
              <a:gd name="connsiteY8" fmla="*/ 496801 h 640923"/>
              <a:gd name="connsiteX9" fmla="*/ 628650 w 1181100"/>
              <a:gd name="connsiteY9" fmla="*/ 430126 h 640923"/>
              <a:gd name="connsiteX10" fmla="*/ 638175 w 1181100"/>
              <a:gd name="connsiteY10" fmla="*/ 401551 h 640923"/>
              <a:gd name="connsiteX11" fmla="*/ 695325 w 1181100"/>
              <a:gd name="connsiteY11" fmla="*/ 296776 h 640923"/>
              <a:gd name="connsiteX12" fmla="*/ 714375 w 1181100"/>
              <a:gd name="connsiteY12" fmla="*/ 230101 h 640923"/>
              <a:gd name="connsiteX13" fmla="*/ 752475 w 1181100"/>
              <a:gd name="connsiteY13" fmla="*/ 201526 h 640923"/>
              <a:gd name="connsiteX14" fmla="*/ 771525 w 1181100"/>
              <a:gd name="connsiteY14" fmla="*/ 144376 h 640923"/>
              <a:gd name="connsiteX15" fmla="*/ 819150 w 1181100"/>
              <a:gd name="connsiteY15" fmla="*/ 125326 h 640923"/>
              <a:gd name="connsiteX16" fmla="*/ 876300 w 1181100"/>
              <a:gd name="connsiteY16" fmla="*/ 87226 h 640923"/>
              <a:gd name="connsiteX17" fmla="*/ 904875 w 1181100"/>
              <a:gd name="connsiteY17" fmla="*/ 58651 h 640923"/>
              <a:gd name="connsiteX18" fmla="*/ 942975 w 1181100"/>
              <a:gd name="connsiteY18" fmla="*/ 49126 h 640923"/>
              <a:gd name="connsiteX19" fmla="*/ 971550 w 1181100"/>
              <a:gd name="connsiteY19" fmla="*/ 39601 h 640923"/>
              <a:gd name="connsiteX20" fmla="*/ 1009650 w 1181100"/>
              <a:gd name="connsiteY20" fmla="*/ 30076 h 640923"/>
              <a:gd name="connsiteX21" fmla="*/ 1057275 w 1181100"/>
              <a:gd name="connsiteY21" fmla="*/ 20551 h 640923"/>
              <a:gd name="connsiteX22" fmla="*/ 1114425 w 1181100"/>
              <a:gd name="connsiteY22" fmla="*/ 1501 h 640923"/>
              <a:gd name="connsiteX23" fmla="*/ 1181100 w 1181100"/>
              <a:gd name="connsiteY23" fmla="*/ 1501 h 640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181100" h="640923">
                <a:moveTo>
                  <a:pt x="0" y="601576"/>
                </a:moveTo>
                <a:cubicBezTo>
                  <a:pt x="15875" y="611101"/>
                  <a:pt x="29509" y="626337"/>
                  <a:pt x="47625" y="630151"/>
                </a:cubicBezTo>
                <a:cubicBezTo>
                  <a:pt x="148953" y="651483"/>
                  <a:pt x="214252" y="637305"/>
                  <a:pt x="314325" y="620626"/>
                </a:cubicBezTo>
                <a:cubicBezTo>
                  <a:pt x="327238" y="618474"/>
                  <a:pt x="339725" y="614276"/>
                  <a:pt x="352425" y="611101"/>
                </a:cubicBezTo>
                <a:cubicBezTo>
                  <a:pt x="368300" y="601576"/>
                  <a:pt x="384351" y="592338"/>
                  <a:pt x="400050" y="582526"/>
                </a:cubicBezTo>
                <a:cubicBezTo>
                  <a:pt x="409758" y="576459"/>
                  <a:pt x="418386" y="568596"/>
                  <a:pt x="428625" y="563476"/>
                </a:cubicBezTo>
                <a:cubicBezTo>
                  <a:pt x="437605" y="558986"/>
                  <a:pt x="447675" y="557126"/>
                  <a:pt x="457200" y="553951"/>
                </a:cubicBezTo>
                <a:cubicBezTo>
                  <a:pt x="479425" y="538076"/>
                  <a:pt x="500455" y="520378"/>
                  <a:pt x="523875" y="506326"/>
                </a:cubicBezTo>
                <a:cubicBezTo>
                  <a:pt x="532484" y="501160"/>
                  <a:pt x="543936" y="502122"/>
                  <a:pt x="552450" y="496801"/>
                </a:cubicBezTo>
                <a:cubicBezTo>
                  <a:pt x="583460" y="477420"/>
                  <a:pt x="603678" y="455098"/>
                  <a:pt x="628650" y="430126"/>
                </a:cubicBezTo>
                <a:cubicBezTo>
                  <a:pt x="631825" y="420601"/>
                  <a:pt x="634220" y="410779"/>
                  <a:pt x="638175" y="401551"/>
                </a:cubicBezTo>
                <a:cubicBezTo>
                  <a:pt x="651245" y="371053"/>
                  <a:pt x="681598" y="320799"/>
                  <a:pt x="695325" y="296776"/>
                </a:cubicBezTo>
                <a:cubicBezTo>
                  <a:pt x="695832" y="294750"/>
                  <a:pt x="709495" y="235957"/>
                  <a:pt x="714375" y="230101"/>
                </a:cubicBezTo>
                <a:cubicBezTo>
                  <a:pt x="724538" y="217905"/>
                  <a:pt x="739775" y="211051"/>
                  <a:pt x="752475" y="201526"/>
                </a:cubicBezTo>
                <a:cubicBezTo>
                  <a:pt x="758825" y="182476"/>
                  <a:pt x="758302" y="159488"/>
                  <a:pt x="771525" y="144376"/>
                </a:cubicBezTo>
                <a:cubicBezTo>
                  <a:pt x="782784" y="131509"/>
                  <a:pt x="804140" y="133513"/>
                  <a:pt x="819150" y="125326"/>
                </a:cubicBezTo>
                <a:cubicBezTo>
                  <a:pt x="839250" y="114363"/>
                  <a:pt x="858228" y="101282"/>
                  <a:pt x="876300" y="87226"/>
                </a:cubicBezTo>
                <a:cubicBezTo>
                  <a:pt x="886933" y="78956"/>
                  <a:pt x="893179" y="65334"/>
                  <a:pt x="904875" y="58651"/>
                </a:cubicBezTo>
                <a:cubicBezTo>
                  <a:pt x="916241" y="52156"/>
                  <a:pt x="930388" y="52722"/>
                  <a:pt x="942975" y="49126"/>
                </a:cubicBezTo>
                <a:cubicBezTo>
                  <a:pt x="952629" y="46368"/>
                  <a:pt x="961896" y="42359"/>
                  <a:pt x="971550" y="39601"/>
                </a:cubicBezTo>
                <a:cubicBezTo>
                  <a:pt x="984137" y="36005"/>
                  <a:pt x="996871" y="32916"/>
                  <a:pt x="1009650" y="30076"/>
                </a:cubicBezTo>
                <a:cubicBezTo>
                  <a:pt x="1025454" y="26564"/>
                  <a:pt x="1041656" y="24811"/>
                  <a:pt x="1057275" y="20551"/>
                </a:cubicBezTo>
                <a:cubicBezTo>
                  <a:pt x="1076648" y="15267"/>
                  <a:pt x="1094578" y="4554"/>
                  <a:pt x="1114425" y="1501"/>
                </a:cubicBezTo>
                <a:cubicBezTo>
                  <a:pt x="1136392" y="-1878"/>
                  <a:pt x="1158875" y="1501"/>
                  <a:pt x="1181100" y="1501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90">
            <a:extLst>
              <a:ext uri="{FF2B5EF4-FFF2-40B4-BE49-F238E27FC236}">
                <a16:creationId xmlns:a16="http://schemas.microsoft.com/office/drawing/2014/main" xmlns="" id="{B30DB8A5-34E3-4483-8937-643EE96BEB69}"/>
              </a:ext>
            </a:extLst>
          </p:cNvPr>
          <p:cNvSpPr/>
          <p:nvPr/>
        </p:nvSpPr>
        <p:spPr>
          <a:xfrm>
            <a:off x="8101052" y="4905952"/>
            <a:ext cx="980759" cy="562669"/>
          </a:xfrm>
          <a:custGeom>
            <a:avLst/>
            <a:gdLst>
              <a:gd name="connsiteX0" fmla="*/ 0 w 1181100"/>
              <a:gd name="connsiteY0" fmla="*/ 601576 h 640923"/>
              <a:gd name="connsiteX1" fmla="*/ 47625 w 1181100"/>
              <a:gd name="connsiteY1" fmla="*/ 630151 h 640923"/>
              <a:gd name="connsiteX2" fmla="*/ 314325 w 1181100"/>
              <a:gd name="connsiteY2" fmla="*/ 620626 h 640923"/>
              <a:gd name="connsiteX3" fmla="*/ 352425 w 1181100"/>
              <a:gd name="connsiteY3" fmla="*/ 611101 h 640923"/>
              <a:gd name="connsiteX4" fmla="*/ 400050 w 1181100"/>
              <a:gd name="connsiteY4" fmla="*/ 582526 h 640923"/>
              <a:gd name="connsiteX5" fmla="*/ 428625 w 1181100"/>
              <a:gd name="connsiteY5" fmla="*/ 563476 h 640923"/>
              <a:gd name="connsiteX6" fmla="*/ 457200 w 1181100"/>
              <a:gd name="connsiteY6" fmla="*/ 553951 h 640923"/>
              <a:gd name="connsiteX7" fmla="*/ 523875 w 1181100"/>
              <a:gd name="connsiteY7" fmla="*/ 506326 h 640923"/>
              <a:gd name="connsiteX8" fmla="*/ 552450 w 1181100"/>
              <a:gd name="connsiteY8" fmla="*/ 496801 h 640923"/>
              <a:gd name="connsiteX9" fmla="*/ 628650 w 1181100"/>
              <a:gd name="connsiteY9" fmla="*/ 430126 h 640923"/>
              <a:gd name="connsiteX10" fmla="*/ 638175 w 1181100"/>
              <a:gd name="connsiteY10" fmla="*/ 401551 h 640923"/>
              <a:gd name="connsiteX11" fmla="*/ 695325 w 1181100"/>
              <a:gd name="connsiteY11" fmla="*/ 296776 h 640923"/>
              <a:gd name="connsiteX12" fmla="*/ 714375 w 1181100"/>
              <a:gd name="connsiteY12" fmla="*/ 230101 h 640923"/>
              <a:gd name="connsiteX13" fmla="*/ 752475 w 1181100"/>
              <a:gd name="connsiteY13" fmla="*/ 201526 h 640923"/>
              <a:gd name="connsiteX14" fmla="*/ 771525 w 1181100"/>
              <a:gd name="connsiteY14" fmla="*/ 144376 h 640923"/>
              <a:gd name="connsiteX15" fmla="*/ 819150 w 1181100"/>
              <a:gd name="connsiteY15" fmla="*/ 125326 h 640923"/>
              <a:gd name="connsiteX16" fmla="*/ 876300 w 1181100"/>
              <a:gd name="connsiteY16" fmla="*/ 87226 h 640923"/>
              <a:gd name="connsiteX17" fmla="*/ 904875 w 1181100"/>
              <a:gd name="connsiteY17" fmla="*/ 58651 h 640923"/>
              <a:gd name="connsiteX18" fmla="*/ 942975 w 1181100"/>
              <a:gd name="connsiteY18" fmla="*/ 49126 h 640923"/>
              <a:gd name="connsiteX19" fmla="*/ 971550 w 1181100"/>
              <a:gd name="connsiteY19" fmla="*/ 39601 h 640923"/>
              <a:gd name="connsiteX20" fmla="*/ 1009650 w 1181100"/>
              <a:gd name="connsiteY20" fmla="*/ 30076 h 640923"/>
              <a:gd name="connsiteX21" fmla="*/ 1057275 w 1181100"/>
              <a:gd name="connsiteY21" fmla="*/ 20551 h 640923"/>
              <a:gd name="connsiteX22" fmla="*/ 1114425 w 1181100"/>
              <a:gd name="connsiteY22" fmla="*/ 1501 h 640923"/>
              <a:gd name="connsiteX23" fmla="*/ 1181100 w 1181100"/>
              <a:gd name="connsiteY23" fmla="*/ 1501 h 640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181100" h="640923">
                <a:moveTo>
                  <a:pt x="0" y="601576"/>
                </a:moveTo>
                <a:cubicBezTo>
                  <a:pt x="15875" y="611101"/>
                  <a:pt x="29509" y="626337"/>
                  <a:pt x="47625" y="630151"/>
                </a:cubicBezTo>
                <a:cubicBezTo>
                  <a:pt x="148953" y="651483"/>
                  <a:pt x="214252" y="637305"/>
                  <a:pt x="314325" y="620626"/>
                </a:cubicBezTo>
                <a:cubicBezTo>
                  <a:pt x="327238" y="618474"/>
                  <a:pt x="339725" y="614276"/>
                  <a:pt x="352425" y="611101"/>
                </a:cubicBezTo>
                <a:cubicBezTo>
                  <a:pt x="368300" y="601576"/>
                  <a:pt x="384351" y="592338"/>
                  <a:pt x="400050" y="582526"/>
                </a:cubicBezTo>
                <a:cubicBezTo>
                  <a:pt x="409758" y="576459"/>
                  <a:pt x="418386" y="568596"/>
                  <a:pt x="428625" y="563476"/>
                </a:cubicBezTo>
                <a:cubicBezTo>
                  <a:pt x="437605" y="558986"/>
                  <a:pt x="447675" y="557126"/>
                  <a:pt x="457200" y="553951"/>
                </a:cubicBezTo>
                <a:cubicBezTo>
                  <a:pt x="479425" y="538076"/>
                  <a:pt x="500455" y="520378"/>
                  <a:pt x="523875" y="506326"/>
                </a:cubicBezTo>
                <a:cubicBezTo>
                  <a:pt x="532484" y="501160"/>
                  <a:pt x="543936" y="502122"/>
                  <a:pt x="552450" y="496801"/>
                </a:cubicBezTo>
                <a:cubicBezTo>
                  <a:pt x="583460" y="477420"/>
                  <a:pt x="603678" y="455098"/>
                  <a:pt x="628650" y="430126"/>
                </a:cubicBezTo>
                <a:cubicBezTo>
                  <a:pt x="631825" y="420601"/>
                  <a:pt x="634220" y="410779"/>
                  <a:pt x="638175" y="401551"/>
                </a:cubicBezTo>
                <a:cubicBezTo>
                  <a:pt x="651245" y="371053"/>
                  <a:pt x="681598" y="320799"/>
                  <a:pt x="695325" y="296776"/>
                </a:cubicBezTo>
                <a:cubicBezTo>
                  <a:pt x="695832" y="294750"/>
                  <a:pt x="709495" y="235957"/>
                  <a:pt x="714375" y="230101"/>
                </a:cubicBezTo>
                <a:cubicBezTo>
                  <a:pt x="724538" y="217905"/>
                  <a:pt x="739775" y="211051"/>
                  <a:pt x="752475" y="201526"/>
                </a:cubicBezTo>
                <a:cubicBezTo>
                  <a:pt x="758825" y="182476"/>
                  <a:pt x="758302" y="159488"/>
                  <a:pt x="771525" y="144376"/>
                </a:cubicBezTo>
                <a:cubicBezTo>
                  <a:pt x="782784" y="131509"/>
                  <a:pt x="804140" y="133513"/>
                  <a:pt x="819150" y="125326"/>
                </a:cubicBezTo>
                <a:cubicBezTo>
                  <a:pt x="839250" y="114363"/>
                  <a:pt x="858228" y="101282"/>
                  <a:pt x="876300" y="87226"/>
                </a:cubicBezTo>
                <a:cubicBezTo>
                  <a:pt x="886933" y="78956"/>
                  <a:pt x="893179" y="65334"/>
                  <a:pt x="904875" y="58651"/>
                </a:cubicBezTo>
                <a:cubicBezTo>
                  <a:pt x="916241" y="52156"/>
                  <a:pt x="930388" y="52722"/>
                  <a:pt x="942975" y="49126"/>
                </a:cubicBezTo>
                <a:cubicBezTo>
                  <a:pt x="952629" y="46368"/>
                  <a:pt x="961896" y="42359"/>
                  <a:pt x="971550" y="39601"/>
                </a:cubicBezTo>
                <a:cubicBezTo>
                  <a:pt x="984137" y="36005"/>
                  <a:pt x="996871" y="32916"/>
                  <a:pt x="1009650" y="30076"/>
                </a:cubicBezTo>
                <a:cubicBezTo>
                  <a:pt x="1025454" y="26564"/>
                  <a:pt x="1041656" y="24811"/>
                  <a:pt x="1057275" y="20551"/>
                </a:cubicBezTo>
                <a:cubicBezTo>
                  <a:pt x="1076648" y="15267"/>
                  <a:pt x="1094578" y="4554"/>
                  <a:pt x="1114425" y="1501"/>
                </a:cubicBezTo>
                <a:cubicBezTo>
                  <a:pt x="1136392" y="-1878"/>
                  <a:pt x="1158875" y="1501"/>
                  <a:pt x="1181100" y="1501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43">
            <a:extLst>
              <a:ext uri="{FF2B5EF4-FFF2-40B4-BE49-F238E27FC236}">
                <a16:creationId xmlns:a16="http://schemas.microsoft.com/office/drawing/2014/main" xmlns="" id="{5948B676-8D78-4C4C-91C0-A60A3743D878}"/>
              </a:ext>
            </a:extLst>
          </p:cNvPr>
          <p:cNvSpPr txBox="1"/>
          <p:nvPr/>
        </p:nvSpPr>
        <p:spPr>
          <a:xfrm>
            <a:off x="9081811" y="4465744"/>
            <a:ext cx="932224" cy="5891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kern="1200" dirty="0" smtClean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Sentinel, or null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0" name="TextBox 43">
            <a:extLst>
              <a:ext uri="{FF2B5EF4-FFF2-40B4-BE49-F238E27FC236}">
                <a16:creationId xmlns:a16="http://schemas.microsoft.com/office/drawing/2014/main" xmlns="" id="{B4237270-3AFA-467F-AC29-0B6757F97EF5}"/>
              </a:ext>
            </a:extLst>
          </p:cNvPr>
          <p:cNvSpPr txBox="1"/>
          <p:nvPr/>
        </p:nvSpPr>
        <p:spPr>
          <a:xfrm>
            <a:off x="304518" y="3784375"/>
            <a:ext cx="932224" cy="4626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kern="12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1" name="Freeform 90">
            <a:extLst>
              <a:ext uri="{FF2B5EF4-FFF2-40B4-BE49-F238E27FC236}">
                <a16:creationId xmlns:a16="http://schemas.microsoft.com/office/drawing/2014/main" xmlns="" id="{D88FF0AC-DFD5-4DFA-B38A-5AFD06ED9266}"/>
              </a:ext>
            </a:extLst>
          </p:cNvPr>
          <p:cNvSpPr/>
          <p:nvPr/>
        </p:nvSpPr>
        <p:spPr>
          <a:xfrm flipV="1">
            <a:off x="1044179" y="4028209"/>
            <a:ext cx="385126" cy="706765"/>
          </a:xfrm>
          <a:custGeom>
            <a:avLst/>
            <a:gdLst>
              <a:gd name="connsiteX0" fmla="*/ 0 w 1181100"/>
              <a:gd name="connsiteY0" fmla="*/ 601576 h 640923"/>
              <a:gd name="connsiteX1" fmla="*/ 47625 w 1181100"/>
              <a:gd name="connsiteY1" fmla="*/ 630151 h 640923"/>
              <a:gd name="connsiteX2" fmla="*/ 314325 w 1181100"/>
              <a:gd name="connsiteY2" fmla="*/ 620626 h 640923"/>
              <a:gd name="connsiteX3" fmla="*/ 352425 w 1181100"/>
              <a:gd name="connsiteY3" fmla="*/ 611101 h 640923"/>
              <a:gd name="connsiteX4" fmla="*/ 400050 w 1181100"/>
              <a:gd name="connsiteY4" fmla="*/ 582526 h 640923"/>
              <a:gd name="connsiteX5" fmla="*/ 428625 w 1181100"/>
              <a:gd name="connsiteY5" fmla="*/ 563476 h 640923"/>
              <a:gd name="connsiteX6" fmla="*/ 457200 w 1181100"/>
              <a:gd name="connsiteY6" fmla="*/ 553951 h 640923"/>
              <a:gd name="connsiteX7" fmla="*/ 523875 w 1181100"/>
              <a:gd name="connsiteY7" fmla="*/ 506326 h 640923"/>
              <a:gd name="connsiteX8" fmla="*/ 552450 w 1181100"/>
              <a:gd name="connsiteY8" fmla="*/ 496801 h 640923"/>
              <a:gd name="connsiteX9" fmla="*/ 628650 w 1181100"/>
              <a:gd name="connsiteY9" fmla="*/ 430126 h 640923"/>
              <a:gd name="connsiteX10" fmla="*/ 638175 w 1181100"/>
              <a:gd name="connsiteY10" fmla="*/ 401551 h 640923"/>
              <a:gd name="connsiteX11" fmla="*/ 695325 w 1181100"/>
              <a:gd name="connsiteY11" fmla="*/ 296776 h 640923"/>
              <a:gd name="connsiteX12" fmla="*/ 714375 w 1181100"/>
              <a:gd name="connsiteY12" fmla="*/ 230101 h 640923"/>
              <a:gd name="connsiteX13" fmla="*/ 752475 w 1181100"/>
              <a:gd name="connsiteY13" fmla="*/ 201526 h 640923"/>
              <a:gd name="connsiteX14" fmla="*/ 771525 w 1181100"/>
              <a:gd name="connsiteY14" fmla="*/ 144376 h 640923"/>
              <a:gd name="connsiteX15" fmla="*/ 819150 w 1181100"/>
              <a:gd name="connsiteY15" fmla="*/ 125326 h 640923"/>
              <a:gd name="connsiteX16" fmla="*/ 876300 w 1181100"/>
              <a:gd name="connsiteY16" fmla="*/ 87226 h 640923"/>
              <a:gd name="connsiteX17" fmla="*/ 904875 w 1181100"/>
              <a:gd name="connsiteY17" fmla="*/ 58651 h 640923"/>
              <a:gd name="connsiteX18" fmla="*/ 942975 w 1181100"/>
              <a:gd name="connsiteY18" fmla="*/ 49126 h 640923"/>
              <a:gd name="connsiteX19" fmla="*/ 971550 w 1181100"/>
              <a:gd name="connsiteY19" fmla="*/ 39601 h 640923"/>
              <a:gd name="connsiteX20" fmla="*/ 1009650 w 1181100"/>
              <a:gd name="connsiteY20" fmla="*/ 30076 h 640923"/>
              <a:gd name="connsiteX21" fmla="*/ 1057275 w 1181100"/>
              <a:gd name="connsiteY21" fmla="*/ 20551 h 640923"/>
              <a:gd name="connsiteX22" fmla="*/ 1114425 w 1181100"/>
              <a:gd name="connsiteY22" fmla="*/ 1501 h 640923"/>
              <a:gd name="connsiteX23" fmla="*/ 1181100 w 1181100"/>
              <a:gd name="connsiteY23" fmla="*/ 1501 h 640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181100" h="640923">
                <a:moveTo>
                  <a:pt x="0" y="601576"/>
                </a:moveTo>
                <a:cubicBezTo>
                  <a:pt x="15875" y="611101"/>
                  <a:pt x="29509" y="626337"/>
                  <a:pt x="47625" y="630151"/>
                </a:cubicBezTo>
                <a:cubicBezTo>
                  <a:pt x="148953" y="651483"/>
                  <a:pt x="214252" y="637305"/>
                  <a:pt x="314325" y="620626"/>
                </a:cubicBezTo>
                <a:cubicBezTo>
                  <a:pt x="327238" y="618474"/>
                  <a:pt x="339725" y="614276"/>
                  <a:pt x="352425" y="611101"/>
                </a:cubicBezTo>
                <a:cubicBezTo>
                  <a:pt x="368300" y="601576"/>
                  <a:pt x="384351" y="592338"/>
                  <a:pt x="400050" y="582526"/>
                </a:cubicBezTo>
                <a:cubicBezTo>
                  <a:pt x="409758" y="576459"/>
                  <a:pt x="418386" y="568596"/>
                  <a:pt x="428625" y="563476"/>
                </a:cubicBezTo>
                <a:cubicBezTo>
                  <a:pt x="437605" y="558986"/>
                  <a:pt x="447675" y="557126"/>
                  <a:pt x="457200" y="553951"/>
                </a:cubicBezTo>
                <a:cubicBezTo>
                  <a:pt x="479425" y="538076"/>
                  <a:pt x="500455" y="520378"/>
                  <a:pt x="523875" y="506326"/>
                </a:cubicBezTo>
                <a:cubicBezTo>
                  <a:pt x="532484" y="501160"/>
                  <a:pt x="543936" y="502122"/>
                  <a:pt x="552450" y="496801"/>
                </a:cubicBezTo>
                <a:cubicBezTo>
                  <a:pt x="583460" y="477420"/>
                  <a:pt x="603678" y="455098"/>
                  <a:pt x="628650" y="430126"/>
                </a:cubicBezTo>
                <a:cubicBezTo>
                  <a:pt x="631825" y="420601"/>
                  <a:pt x="634220" y="410779"/>
                  <a:pt x="638175" y="401551"/>
                </a:cubicBezTo>
                <a:cubicBezTo>
                  <a:pt x="651245" y="371053"/>
                  <a:pt x="681598" y="320799"/>
                  <a:pt x="695325" y="296776"/>
                </a:cubicBezTo>
                <a:cubicBezTo>
                  <a:pt x="695832" y="294750"/>
                  <a:pt x="709495" y="235957"/>
                  <a:pt x="714375" y="230101"/>
                </a:cubicBezTo>
                <a:cubicBezTo>
                  <a:pt x="724538" y="217905"/>
                  <a:pt x="739775" y="211051"/>
                  <a:pt x="752475" y="201526"/>
                </a:cubicBezTo>
                <a:cubicBezTo>
                  <a:pt x="758825" y="182476"/>
                  <a:pt x="758302" y="159488"/>
                  <a:pt x="771525" y="144376"/>
                </a:cubicBezTo>
                <a:cubicBezTo>
                  <a:pt x="782784" y="131509"/>
                  <a:pt x="804140" y="133513"/>
                  <a:pt x="819150" y="125326"/>
                </a:cubicBezTo>
                <a:cubicBezTo>
                  <a:pt x="839250" y="114363"/>
                  <a:pt x="858228" y="101282"/>
                  <a:pt x="876300" y="87226"/>
                </a:cubicBezTo>
                <a:cubicBezTo>
                  <a:pt x="886933" y="78956"/>
                  <a:pt x="893179" y="65334"/>
                  <a:pt x="904875" y="58651"/>
                </a:cubicBezTo>
                <a:cubicBezTo>
                  <a:pt x="916241" y="52156"/>
                  <a:pt x="930388" y="52722"/>
                  <a:pt x="942975" y="49126"/>
                </a:cubicBezTo>
                <a:cubicBezTo>
                  <a:pt x="952629" y="46368"/>
                  <a:pt x="961896" y="42359"/>
                  <a:pt x="971550" y="39601"/>
                </a:cubicBezTo>
                <a:cubicBezTo>
                  <a:pt x="984137" y="36005"/>
                  <a:pt x="996871" y="32916"/>
                  <a:pt x="1009650" y="30076"/>
                </a:cubicBezTo>
                <a:cubicBezTo>
                  <a:pt x="1025454" y="26564"/>
                  <a:pt x="1041656" y="24811"/>
                  <a:pt x="1057275" y="20551"/>
                </a:cubicBezTo>
                <a:cubicBezTo>
                  <a:pt x="1076648" y="15267"/>
                  <a:pt x="1094578" y="4554"/>
                  <a:pt x="1114425" y="1501"/>
                </a:cubicBezTo>
                <a:cubicBezTo>
                  <a:pt x="1136392" y="-1878"/>
                  <a:pt x="1158875" y="1501"/>
                  <a:pt x="1181100" y="1501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reeform 90">
            <a:extLst>
              <a:ext uri="{FF2B5EF4-FFF2-40B4-BE49-F238E27FC236}">
                <a16:creationId xmlns:a16="http://schemas.microsoft.com/office/drawing/2014/main" xmlns="" id="{1D4158B8-5509-4013-8A7E-663894C65C56}"/>
              </a:ext>
            </a:extLst>
          </p:cNvPr>
          <p:cNvSpPr/>
          <p:nvPr/>
        </p:nvSpPr>
        <p:spPr>
          <a:xfrm>
            <a:off x="5178173" y="4918990"/>
            <a:ext cx="587942" cy="582058"/>
          </a:xfrm>
          <a:custGeom>
            <a:avLst/>
            <a:gdLst>
              <a:gd name="connsiteX0" fmla="*/ 0 w 1181100"/>
              <a:gd name="connsiteY0" fmla="*/ 601576 h 640923"/>
              <a:gd name="connsiteX1" fmla="*/ 47625 w 1181100"/>
              <a:gd name="connsiteY1" fmla="*/ 630151 h 640923"/>
              <a:gd name="connsiteX2" fmla="*/ 314325 w 1181100"/>
              <a:gd name="connsiteY2" fmla="*/ 620626 h 640923"/>
              <a:gd name="connsiteX3" fmla="*/ 352425 w 1181100"/>
              <a:gd name="connsiteY3" fmla="*/ 611101 h 640923"/>
              <a:gd name="connsiteX4" fmla="*/ 400050 w 1181100"/>
              <a:gd name="connsiteY4" fmla="*/ 582526 h 640923"/>
              <a:gd name="connsiteX5" fmla="*/ 428625 w 1181100"/>
              <a:gd name="connsiteY5" fmla="*/ 563476 h 640923"/>
              <a:gd name="connsiteX6" fmla="*/ 457200 w 1181100"/>
              <a:gd name="connsiteY6" fmla="*/ 553951 h 640923"/>
              <a:gd name="connsiteX7" fmla="*/ 523875 w 1181100"/>
              <a:gd name="connsiteY7" fmla="*/ 506326 h 640923"/>
              <a:gd name="connsiteX8" fmla="*/ 552450 w 1181100"/>
              <a:gd name="connsiteY8" fmla="*/ 496801 h 640923"/>
              <a:gd name="connsiteX9" fmla="*/ 628650 w 1181100"/>
              <a:gd name="connsiteY9" fmla="*/ 430126 h 640923"/>
              <a:gd name="connsiteX10" fmla="*/ 638175 w 1181100"/>
              <a:gd name="connsiteY10" fmla="*/ 401551 h 640923"/>
              <a:gd name="connsiteX11" fmla="*/ 695325 w 1181100"/>
              <a:gd name="connsiteY11" fmla="*/ 296776 h 640923"/>
              <a:gd name="connsiteX12" fmla="*/ 714375 w 1181100"/>
              <a:gd name="connsiteY12" fmla="*/ 230101 h 640923"/>
              <a:gd name="connsiteX13" fmla="*/ 752475 w 1181100"/>
              <a:gd name="connsiteY13" fmla="*/ 201526 h 640923"/>
              <a:gd name="connsiteX14" fmla="*/ 771525 w 1181100"/>
              <a:gd name="connsiteY14" fmla="*/ 144376 h 640923"/>
              <a:gd name="connsiteX15" fmla="*/ 819150 w 1181100"/>
              <a:gd name="connsiteY15" fmla="*/ 125326 h 640923"/>
              <a:gd name="connsiteX16" fmla="*/ 876300 w 1181100"/>
              <a:gd name="connsiteY16" fmla="*/ 87226 h 640923"/>
              <a:gd name="connsiteX17" fmla="*/ 904875 w 1181100"/>
              <a:gd name="connsiteY17" fmla="*/ 58651 h 640923"/>
              <a:gd name="connsiteX18" fmla="*/ 942975 w 1181100"/>
              <a:gd name="connsiteY18" fmla="*/ 49126 h 640923"/>
              <a:gd name="connsiteX19" fmla="*/ 971550 w 1181100"/>
              <a:gd name="connsiteY19" fmla="*/ 39601 h 640923"/>
              <a:gd name="connsiteX20" fmla="*/ 1009650 w 1181100"/>
              <a:gd name="connsiteY20" fmla="*/ 30076 h 640923"/>
              <a:gd name="connsiteX21" fmla="*/ 1057275 w 1181100"/>
              <a:gd name="connsiteY21" fmla="*/ 20551 h 640923"/>
              <a:gd name="connsiteX22" fmla="*/ 1114425 w 1181100"/>
              <a:gd name="connsiteY22" fmla="*/ 1501 h 640923"/>
              <a:gd name="connsiteX23" fmla="*/ 1181100 w 1181100"/>
              <a:gd name="connsiteY23" fmla="*/ 1501 h 640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181100" h="640923">
                <a:moveTo>
                  <a:pt x="0" y="601576"/>
                </a:moveTo>
                <a:cubicBezTo>
                  <a:pt x="15875" y="611101"/>
                  <a:pt x="29509" y="626337"/>
                  <a:pt x="47625" y="630151"/>
                </a:cubicBezTo>
                <a:cubicBezTo>
                  <a:pt x="148953" y="651483"/>
                  <a:pt x="214252" y="637305"/>
                  <a:pt x="314325" y="620626"/>
                </a:cubicBezTo>
                <a:cubicBezTo>
                  <a:pt x="327238" y="618474"/>
                  <a:pt x="339725" y="614276"/>
                  <a:pt x="352425" y="611101"/>
                </a:cubicBezTo>
                <a:cubicBezTo>
                  <a:pt x="368300" y="601576"/>
                  <a:pt x="384351" y="592338"/>
                  <a:pt x="400050" y="582526"/>
                </a:cubicBezTo>
                <a:cubicBezTo>
                  <a:pt x="409758" y="576459"/>
                  <a:pt x="418386" y="568596"/>
                  <a:pt x="428625" y="563476"/>
                </a:cubicBezTo>
                <a:cubicBezTo>
                  <a:pt x="437605" y="558986"/>
                  <a:pt x="447675" y="557126"/>
                  <a:pt x="457200" y="553951"/>
                </a:cubicBezTo>
                <a:cubicBezTo>
                  <a:pt x="479425" y="538076"/>
                  <a:pt x="500455" y="520378"/>
                  <a:pt x="523875" y="506326"/>
                </a:cubicBezTo>
                <a:cubicBezTo>
                  <a:pt x="532484" y="501160"/>
                  <a:pt x="543936" y="502122"/>
                  <a:pt x="552450" y="496801"/>
                </a:cubicBezTo>
                <a:cubicBezTo>
                  <a:pt x="583460" y="477420"/>
                  <a:pt x="603678" y="455098"/>
                  <a:pt x="628650" y="430126"/>
                </a:cubicBezTo>
                <a:cubicBezTo>
                  <a:pt x="631825" y="420601"/>
                  <a:pt x="634220" y="410779"/>
                  <a:pt x="638175" y="401551"/>
                </a:cubicBezTo>
                <a:cubicBezTo>
                  <a:pt x="651245" y="371053"/>
                  <a:pt x="681598" y="320799"/>
                  <a:pt x="695325" y="296776"/>
                </a:cubicBezTo>
                <a:cubicBezTo>
                  <a:pt x="695832" y="294750"/>
                  <a:pt x="709495" y="235957"/>
                  <a:pt x="714375" y="230101"/>
                </a:cubicBezTo>
                <a:cubicBezTo>
                  <a:pt x="724538" y="217905"/>
                  <a:pt x="739775" y="211051"/>
                  <a:pt x="752475" y="201526"/>
                </a:cubicBezTo>
                <a:cubicBezTo>
                  <a:pt x="758825" y="182476"/>
                  <a:pt x="758302" y="159488"/>
                  <a:pt x="771525" y="144376"/>
                </a:cubicBezTo>
                <a:cubicBezTo>
                  <a:pt x="782784" y="131509"/>
                  <a:pt x="804140" y="133513"/>
                  <a:pt x="819150" y="125326"/>
                </a:cubicBezTo>
                <a:cubicBezTo>
                  <a:pt x="839250" y="114363"/>
                  <a:pt x="858228" y="101282"/>
                  <a:pt x="876300" y="87226"/>
                </a:cubicBezTo>
                <a:cubicBezTo>
                  <a:pt x="886933" y="78956"/>
                  <a:pt x="893179" y="65334"/>
                  <a:pt x="904875" y="58651"/>
                </a:cubicBezTo>
                <a:cubicBezTo>
                  <a:pt x="916241" y="52156"/>
                  <a:pt x="930388" y="52722"/>
                  <a:pt x="942975" y="49126"/>
                </a:cubicBezTo>
                <a:cubicBezTo>
                  <a:pt x="952629" y="46368"/>
                  <a:pt x="961896" y="42359"/>
                  <a:pt x="971550" y="39601"/>
                </a:cubicBezTo>
                <a:cubicBezTo>
                  <a:pt x="984137" y="36005"/>
                  <a:pt x="996871" y="32916"/>
                  <a:pt x="1009650" y="30076"/>
                </a:cubicBezTo>
                <a:cubicBezTo>
                  <a:pt x="1025454" y="26564"/>
                  <a:pt x="1041656" y="24811"/>
                  <a:pt x="1057275" y="20551"/>
                </a:cubicBezTo>
                <a:cubicBezTo>
                  <a:pt x="1076648" y="15267"/>
                  <a:pt x="1094578" y="4554"/>
                  <a:pt x="1114425" y="1501"/>
                </a:cubicBezTo>
                <a:cubicBezTo>
                  <a:pt x="1136392" y="-1878"/>
                  <a:pt x="1158875" y="1501"/>
                  <a:pt x="1181100" y="1501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 90">
            <a:extLst>
              <a:ext uri="{FF2B5EF4-FFF2-40B4-BE49-F238E27FC236}">
                <a16:creationId xmlns:a16="http://schemas.microsoft.com/office/drawing/2014/main" xmlns="" id="{5A767714-3F77-4A49-9484-946153A58127}"/>
              </a:ext>
            </a:extLst>
          </p:cNvPr>
          <p:cNvSpPr/>
          <p:nvPr/>
        </p:nvSpPr>
        <p:spPr>
          <a:xfrm rot="12129061">
            <a:off x="6792186" y="5654780"/>
            <a:ext cx="575816" cy="224442"/>
          </a:xfrm>
          <a:custGeom>
            <a:avLst/>
            <a:gdLst>
              <a:gd name="connsiteX0" fmla="*/ 0 w 1181100"/>
              <a:gd name="connsiteY0" fmla="*/ 601576 h 640923"/>
              <a:gd name="connsiteX1" fmla="*/ 47625 w 1181100"/>
              <a:gd name="connsiteY1" fmla="*/ 630151 h 640923"/>
              <a:gd name="connsiteX2" fmla="*/ 314325 w 1181100"/>
              <a:gd name="connsiteY2" fmla="*/ 620626 h 640923"/>
              <a:gd name="connsiteX3" fmla="*/ 352425 w 1181100"/>
              <a:gd name="connsiteY3" fmla="*/ 611101 h 640923"/>
              <a:gd name="connsiteX4" fmla="*/ 400050 w 1181100"/>
              <a:gd name="connsiteY4" fmla="*/ 582526 h 640923"/>
              <a:gd name="connsiteX5" fmla="*/ 428625 w 1181100"/>
              <a:gd name="connsiteY5" fmla="*/ 563476 h 640923"/>
              <a:gd name="connsiteX6" fmla="*/ 457200 w 1181100"/>
              <a:gd name="connsiteY6" fmla="*/ 553951 h 640923"/>
              <a:gd name="connsiteX7" fmla="*/ 523875 w 1181100"/>
              <a:gd name="connsiteY7" fmla="*/ 506326 h 640923"/>
              <a:gd name="connsiteX8" fmla="*/ 552450 w 1181100"/>
              <a:gd name="connsiteY8" fmla="*/ 496801 h 640923"/>
              <a:gd name="connsiteX9" fmla="*/ 628650 w 1181100"/>
              <a:gd name="connsiteY9" fmla="*/ 430126 h 640923"/>
              <a:gd name="connsiteX10" fmla="*/ 638175 w 1181100"/>
              <a:gd name="connsiteY10" fmla="*/ 401551 h 640923"/>
              <a:gd name="connsiteX11" fmla="*/ 695325 w 1181100"/>
              <a:gd name="connsiteY11" fmla="*/ 296776 h 640923"/>
              <a:gd name="connsiteX12" fmla="*/ 714375 w 1181100"/>
              <a:gd name="connsiteY12" fmla="*/ 230101 h 640923"/>
              <a:gd name="connsiteX13" fmla="*/ 752475 w 1181100"/>
              <a:gd name="connsiteY13" fmla="*/ 201526 h 640923"/>
              <a:gd name="connsiteX14" fmla="*/ 771525 w 1181100"/>
              <a:gd name="connsiteY14" fmla="*/ 144376 h 640923"/>
              <a:gd name="connsiteX15" fmla="*/ 819150 w 1181100"/>
              <a:gd name="connsiteY15" fmla="*/ 125326 h 640923"/>
              <a:gd name="connsiteX16" fmla="*/ 876300 w 1181100"/>
              <a:gd name="connsiteY16" fmla="*/ 87226 h 640923"/>
              <a:gd name="connsiteX17" fmla="*/ 904875 w 1181100"/>
              <a:gd name="connsiteY17" fmla="*/ 58651 h 640923"/>
              <a:gd name="connsiteX18" fmla="*/ 942975 w 1181100"/>
              <a:gd name="connsiteY18" fmla="*/ 49126 h 640923"/>
              <a:gd name="connsiteX19" fmla="*/ 971550 w 1181100"/>
              <a:gd name="connsiteY19" fmla="*/ 39601 h 640923"/>
              <a:gd name="connsiteX20" fmla="*/ 1009650 w 1181100"/>
              <a:gd name="connsiteY20" fmla="*/ 30076 h 640923"/>
              <a:gd name="connsiteX21" fmla="*/ 1057275 w 1181100"/>
              <a:gd name="connsiteY21" fmla="*/ 20551 h 640923"/>
              <a:gd name="connsiteX22" fmla="*/ 1114425 w 1181100"/>
              <a:gd name="connsiteY22" fmla="*/ 1501 h 640923"/>
              <a:gd name="connsiteX23" fmla="*/ 1181100 w 1181100"/>
              <a:gd name="connsiteY23" fmla="*/ 1501 h 640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181100" h="640923">
                <a:moveTo>
                  <a:pt x="0" y="601576"/>
                </a:moveTo>
                <a:cubicBezTo>
                  <a:pt x="15875" y="611101"/>
                  <a:pt x="29509" y="626337"/>
                  <a:pt x="47625" y="630151"/>
                </a:cubicBezTo>
                <a:cubicBezTo>
                  <a:pt x="148953" y="651483"/>
                  <a:pt x="214252" y="637305"/>
                  <a:pt x="314325" y="620626"/>
                </a:cubicBezTo>
                <a:cubicBezTo>
                  <a:pt x="327238" y="618474"/>
                  <a:pt x="339725" y="614276"/>
                  <a:pt x="352425" y="611101"/>
                </a:cubicBezTo>
                <a:cubicBezTo>
                  <a:pt x="368300" y="601576"/>
                  <a:pt x="384351" y="592338"/>
                  <a:pt x="400050" y="582526"/>
                </a:cubicBezTo>
                <a:cubicBezTo>
                  <a:pt x="409758" y="576459"/>
                  <a:pt x="418386" y="568596"/>
                  <a:pt x="428625" y="563476"/>
                </a:cubicBezTo>
                <a:cubicBezTo>
                  <a:pt x="437605" y="558986"/>
                  <a:pt x="447675" y="557126"/>
                  <a:pt x="457200" y="553951"/>
                </a:cubicBezTo>
                <a:cubicBezTo>
                  <a:pt x="479425" y="538076"/>
                  <a:pt x="500455" y="520378"/>
                  <a:pt x="523875" y="506326"/>
                </a:cubicBezTo>
                <a:cubicBezTo>
                  <a:pt x="532484" y="501160"/>
                  <a:pt x="543936" y="502122"/>
                  <a:pt x="552450" y="496801"/>
                </a:cubicBezTo>
                <a:cubicBezTo>
                  <a:pt x="583460" y="477420"/>
                  <a:pt x="603678" y="455098"/>
                  <a:pt x="628650" y="430126"/>
                </a:cubicBezTo>
                <a:cubicBezTo>
                  <a:pt x="631825" y="420601"/>
                  <a:pt x="634220" y="410779"/>
                  <a:pt x="638175" y="401551"/>
                </a:cubicBezTo>
                <a:cubicBezTo>
                  <a:pt x="651245" y="371053"/>
                  <a:pt x="681598" y="320799"/>
                  <a:pt x="695325" y="296776"/>
                </a:cubicBezTo>
                <a:cubicBezTo>
                  <a:pt x="695832" y="294750"/>
                  <a:pt x="709495" y="235957"/>
                  <a:pt x="714375" y="230101"/>
                </a:cubicBezTo>
                <a:cubicBezTo>
                  <a:pt x="724538" y="217905"/>
                  <a:pt x="739775" y="211051"/>
                  <a:pt x="752475" y="201526"/>
                </a:cubicBezTo>
                <a:cubicBezTo>
                  <a:pt x="758825" y="182476"/>
                  <a:pt x="758302" y="159488"/>
                  <a:pt x="771525" y="144376"/>
                </a:cubicBezTo>
                <a:cubicBezTo>
                  <a:pt x="782784" y="131509"/>
                  <a:pt x="804140" y="133513"/>
                  <a:pt x="819150" y="125326"/>
                </a:cubicBezTo>
                <a:cubicBezTo>
                  <a:pt x="839250" y="114363"/>
                  <a:pt x="858228" y="101282"/>
                  <a:pt x="876300" y="87226"/>
                </a:cubicBezTo>
                <a:cubicBezTo>
                  <a:pt x="886933" y="78956"/>
                  <a:pt x="893179" y="65334"/>
                  <a:pt x="904875" y="58651"/>
                </a:cubicBezTo>
                <a:cubicBezTo>
                  <a:pt x="916241" y="52156"/>
                  <a:pt x="930388" y="52722"/>
                  <a:pt x="942975" y="49126"/>
                </a:cubicBezTo>
                <a:cubicBezTo>
                  <a:pt x="952629" y="46368"/>
                  <a:pt x="961896" y="42359"/>
                  <a:pt x="971550" y="39601"/>
                </a:cubicBezTo>
                <a:cubicBezTo>
                  <a:pt x="984137" y="36005"/>
                  <a:pt x="996871" y="32916"/>
                  <a:pt x="1009650" y="30076"/>
                </a:cubicBezTo>
                <a:cubicBezTo>
                  <a:pt x="1025454" y="26564"/>
                  <a:pt x="1041656" y="24811"/>
                  <a:pt x="1057275" y="20551"/>
                </a:cubicBezTo>
                <a:cubicBezTo>
                  <a:pt x="1076648" y="15267"/>
                  <a:pt x="1094578" y="4554"/>
                  <a:pt x="1114425" y="1501"/>
                </a:cubicBezTo>
                <a:cubicBezTo>
                  <a:pt x="1136392" y="-1878"/>
                  <a:pt x="1158875" y="1501"/>
                  <a:pt x="1181100" y="1501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reeform 90">
            <a:extLst>
              <a:ext uri="{FF2B5EF4-FFF2-40B4-BE49-F238E27FC236}">
                <a16:creationId xmlns:a16="http://schemas.microsoft.com/office/drawing/2014/main" xmlns="" id="{C6C7C359-ED6A-4DF8-91F7-9AF72491EE3E}"/>
              </a:ext>
            </a:extLst>
          </p:cNvPr>
          <p:cNvSpPr/>
          <p:nvPr/>
        </p:nvSpPr>
        <p:spPr>
          <a:xfrm rot="12129061">
            <a:off x="5276149" y="5686373"/>
            <a:ext cx="575816" cy="224442"/>
          </a:xfrm>
          <a:custGeom>
            <a:avLst/>
            <a:gdLst>
              <a:gd name="connsiteX0" fmla="*/ 0 w 1181100"/>
              <a:gd name="connsiteY0" fmla="*/ 601576 h 640923"/>
              <a:gd name="connsiteX1" fmla="*/ 47625 w 1181100"/>
              <a:gd name="connsiteY1" fmla="*/ 630151 h 640923"/>
              <a:gd name="connsiteX2" fmla="*/ 314325 w 1181100"/>
              <a:gd name="connsiteY2" fmla="*/ 620626 h 640923"/>
              <a:gd name="connsiteX3" fmla="*/ 352425 w 1181100"/>
              <a:gd name="connsiteY3" fmla="*/ 611101 h 640923"/>
              <a:gd name="connsiteX4" fmla="*/ 400050 w 1181100"/>
              <a:gd name="connsiteY4" fmla="*/ 582526 h 640923"/>
              <a:gd name="connsiteX5" fmla="*/ 428625 w 1181100"/>
              <a:gd name="connsiteY5" fmla="*/ 563476 h 640923"/>
              <a:gd name="connsiteX6" fmla="*/ 457200 w 1181100"/>
              <a:gd name="connsiteY6" fmla="*/ 553951 h 640923"/>
              <a:gd name="connsiteX7" fmla="*/ 523875 w 1181100"/>
              <a:gd name="connsiteY7" fmla="*/ 506326 h 640923"/>
              <a:gd name="connsiteX8" fmla="*/ 552450 w 1181100"/>
              <a:gd name="connsiteY8" fmla="*/ 496801 h 640923"/>
              <a:gd name="connsiteX9" fmla="*/ 628650 w 1181100"/>
              <a:gd name="connsiteY9" fmla="*/ 430126 h 640923"/>
              <a:gd name="connsiteX10" fmla="*/ 638175 w 1181100"/>
              <a:gd name="connsiteY10" fmla="*/ 401551 h 640923"/>
              <a:gd name="connsiteX11" fmla="*/ 695325 w 1181100"/>
              <a:gd name="connsiteY11" fmla="*/ 296776 h 640923"/>
              <a:gd name="connsiteX12" fmla="*/ 714375 w 1181100"/>
              <a:gd name="connsiteY12" fmla="*/ 230101 h 640923"/>
              <a:gd name="connsiteX13" fmla="*/ 752475 w 1181100"/>
              <a:gd name="connsiteY13" fmla="*/ 201526 h 640923"/>
              <a:gd name="connsiteX14" fmla="*/ 771525 w 1181100"/>
              <a:gd name="connsiteY14" fmla="*/ 144376 h 640923"/>
              <a:gd name="connsiteX15" fmla="*/ 819150 w 1181100"/>
              <a:gd name="connsiteY15" fmla="*/ 125326 h 640923"/>
              <a:gd name="connsiteX16" fmla="*/ 876300 w 1181100"/>
              <a:gd name="connsiteY16" fmla="*/ 87226 h 640923"/>
              <a:gd name="connsiteX17" fmla="*/ 904875 w 1181100"/>
              <a:gd name="connsiteY17" fmla="*/ 58651 h 640923"/>
              <a:gd name="connsiteX18" fmla="*/ 942975 w 1181100"/>
              <a:gd name="connsiteY18" fmla="*/ 49126 h 640923"/>
              <a:gd name="connsiteX19" fmla="*/ 971550 w 1181100"/>
              <a:gd name="connsiteY19" fmla="*/ 39601 h 640923"/>
              <a:gd name="connsiteX20" fmla="*/ 1009650 w 1181100"/>
              <a:gd name="connsiteY20" fmla="*/ 30076 h 640923"/>
              <a:gd name="connsiteX21" fmla="*/ 1057275 w 1181100"/>
              <a:gd name="connsiteY21" fmla="*/ 20551 h 640923"/>
              <a:gd name="connsiteX22" fmla="*/ 1114425 w 1181100"/>
              <a:gd name="connsiteY22" fmla="*/ 1501 h 640923"/>
              <a:gd name="connsiteX23" fmla="*/ 1181100 w 1181100"/>
              <a:gd name="connsiteY23" fmla="*/ 1501 h 640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181100" h="640923">
                <a:moveTo>
                  <a:pt x="0" y="601576"/>
                </a:moveTo>
                <a:cubicBezTo>
                  <a:pt x="15875" y="611101"/>
                  <a:pt x="29509" y="626337"/>
                  <a:pt x="47625" y="630151"/>
                </a:cubicBezTo>
                <a:cubicBezTo>
                  <a:pt x="148953" y="651483"/>
                  <a:pt x="214252" y="637305"/>
                  <a:pt x="314325" y="620626"/>
                </a:cubicBezTo>
                <a:cubicBezTo>
                  <a:pt x="327238" y="618474"/>
                  <a:pt x="339725" y="614276"/>
                  <a:pt x="352425" y="611101"/>
                </a:cubicBezTo>
                <a:cubicBezTo>
                  <a:pt x="368300" y="601576"/>
                  <a:pt x="384351" y="592338"/>
                  <a:pt x="400050" y="582526"/>
                </a:cubicBezTo>
                <a:cubicBezTo>
                  <a:pt x="409758" y="576459"/>
                  <a:pt x="418386" y="568596"/>
                  <a:pt x="428625" y="563476"/>
                </a:cubicBezTo>
                <a:cubicBezTo>
                  <a:pt x="437605" y="558986"/>
                  <a:pt x="447675" y="557126"/>
                  <a:pt x="457200" y="553951"/>
                </a:cubicBezTo>
                <a:cubicBezTo>
                  <a:pt x="479425" y="538076"/>
                  <a:pt x="500455" y="520378"/>
                  <a:pt x="523875" y="506326"/>
                </a:cubicBezTo>
                <a:cubicBezTo>
                  <a:pt x="532484" y="501160"/>
                  <a:pt x="543936" y="502122"/>
                  <a:pt x="552450" y="496801"/>
                </a:cubicBezTo>
                <a:cubicBezTo>
                  <a:pt x="583460" y="477420"/>
                  <a:pt x="603678" y="455098"/>
                  <a:pt x="628650" y="430126"/>
                </a:cubicBezTo>
                <a:cubicBezTo>
                  <a:pt x="631825" y="420601"/>
                  <a:pt x="634220" y="410779"/>
                  <a:pt x="638175" y="401551"/>
                </a:cubicBezTo>
                <a:cubicBezTo>
                  <a:pt x="651245" y="371053"/>
                  <a:pt x="681598" y="320799"/>
                  <a:pt x="695325" y="296776"/>
                </a:cubicBezTo>
                <a:cubicBezTo>
                  <a:pt x="695832" y="294750"/>
                  <a:pt x="709495" y="235957"/>
                  <a:pt x="714375" y="230101"/>
                </a:cubicBezTo>
                <a:cubicBezTo>
                  <a:pt x="724538" y="217905"/>
                  <a:pt x="739775" y="211051"/>
                  <a:pt x="752475" y="201526"/>
                </a:cubicBezTo>
                <a:cubicBezTo>
                  <a:pt x="758825" y="182476"/>
                  <a:pt x="758302" y="159488"/>
                  <a:pt x="771525" y="144376"/>
                </a:cubicBezTo>
                <a:cubicBezTo>
                  <a:pt x="782784" y="131509"/>
                  <a:pt x="804140" y="133513"/>
                  <a:pt x="819150" y="125326"/>
                </a:cubicBezTo>
                <a:cubicBezTo>
                  <a:pt x="839250" y="114363"/>
                  <a:pt x="858228" y="101282"/>
                  <a:pt x="876300" y="87226"/>
                </a:cubicBezTo>
                <a:cubicBezTo>
                  <a:pt x="886933" y="78956"/>
                  <a:pt x="893179" y="65334"/>
                  <a:pt x="904875" y="58651"/>
                </a:cubicBezTo>
                <a:cubicBezTo>
                  <a:pt x="916241" y="52156"/>
                  <a:pt x="930388" y="52722"/>
                  <a:pt x="942975" y="49126"/>
                </a:cubicBezTo>
                <a:cubicBezTo>
                  <a:pt x="952629" y="46368"/>
                  <a:pt x="961896" y="42359"/>
                  <a:pt x="971550" y="39601"/>
                </a:cubicBezTo>
                <a:cubicBezTo>
                  <a:pt x="984137" y="36005"/>
                  <a:pt x="996871" y="32916"/>
                  <a:pt x="1009650" y="30076"/>
                </a:cubicBezTo>
                <a:cubicBezTo>
                  <a:pt x="1025454" y="26564"/>
                  <a:pt x="1041656" y="24811"/>
                  <a:pt x="1057275" y="20551"/>
                </a:cubicBezTo>
                <a:cubicBezTo>
                  <a:pt x="1076648" y="15267"/>
                  <a:pt x="1094578" y="4554"/>
                  <a:pt x="1114425" y="1501"/>
                </a:cubicBezTo>
                <a:cubicBezTo>
                  <a:pt x="1136392" y="-1878"/>
                  <a:pt x="1158875" y="1501"/>
                  <a:pt x="1181100" y="1501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 90">
            <a:extLst>
              <a:ext uri="{FF2B5EF4-FFF2-40B4-BE49-F238E27FC236}">
                <a16:creationId xmlns:a16="http://schemas.microsoft.com/office/drawing/2014/main" xmlns="" id="{EC27F718-F477-4704-84C0-F350513FDD03}"/>
              </a:ext>
            </a:extLst>
          </p:cNvPr>
          <p:cNvSpPr/>
          <p:nvPr/>
        </p:nvSpPr>
        <p:spPr>
          <a:xfrm rot="12129061">
            <a:off x="3847186" y="5647175"/>
            <a:ext cx="575816" cy="224442"/>
          </a:xfrm>
          <a:custGeom>
            <a:avLst/>
            <a:gdLst>
              <a:gd name="connsiteX0" fmla="*/ 0 w 1181100"/>
              <a:gd name="connsiteY0" fmla="*/ 601576 h 640923"/>
              <a:gd name="connsiteX1" fmla="*/ 47625 w 1181100"/>
              <a:gd name="connsiteY1" fmla="*/ 630151 h 640923"/>
              <a:gd name="connsiteX2" fmla="*/ 314325 w 1181100"/>
              <a:gd name="connsiteY2" fmla="*/ 620626 h 640923"/>
              <a:gd name="connsiteX3" fmla="*/ 352425 w 1181100"/>
              <a:gd name="connsiteY3" fmla="*/ 611101 h 640923"/>
              <a:gd name="connsiteX4" fmla="*/ 400050 w 1181100"/>
              <a:gd name="connsiteY4" fmla="*/ 582526 h 640923"/>
              <a:gd name="connsiteX5" fmla="*/ 428625 w 1181100"/>
              <a:gd name="connsiteY5" fmla="*/ 563476 h 640923"/>
              <a:gd name="connsiteX6" fmla="*/ 457200 w 1181100"/>
              <a:gd name="connsiteY6" fmla="*/ 553951 h 640923"/>
              <a:gd name="connsiteX7" fmla="*/ 523875 w 1181100"/>
              <a:gd name="connsiteY7" fmla="*/ 506326 h 640923"/>
              <a:gd name="connsiteX8" fmla="*/ 552450 w 1181100"/>
              <a:gd name="connsiteY8" fmla="*/ 496801 h 640923"/>
              <a:gd name="connsiteX9" fmla="*/ 628650 w 1181100"/>
              <a:gd name="connsiteY9" fmla="*/ 430126 h 640923"/>
              <a:gd name="connsiteX10" fmla="*/ 638175 w 1181100"/>
              <a:gd name="connsiteY10" fmla="*/ 401551 h 640923"/>
              <a:gd name="connsiteX11" fmla="*/ 695325 w 1181100"/>
              <a:gd name="connsiteY11" fmla="*/ 296776 h 640923"/>
              <a:gd name="connsiteX12" fmla="*/ 714375 w 1181100"/>
              <a:gd name="connsiteY12" fmla="*/ 230101 h 640923"/>
              <a:gd name="connsiteX13" fmla="*/ 752475 w 1181100"/>
              <a:gd name="connsiteY13" fmla="*/ 201526 h 640923"/>
              <a:gd name="connsiteX14" fmla="*/ 771525 w 1181100"/>
              <a:gd name="connsiteY14" fmla="*/ 144376 h 640923"/>
              <a:gd name="connsiteX15" fmla="*/ 819150 w 1181100"/>
              <a:gd name="connsiteY15" fmla="*/ 125326 h 640923"/>
              <a:gd name="connsiteX16" fmla="*/ 876300 w 1181100"/>
              <a:gd name="connsiteY16" fmla="*/ 87226 h 640923"/>
              <a:gd name="connsiteX17" fmla="*/ 904875 w 1181100"/>
              <a:gd name="connsiteY17" fmla="*/ 58651 h 640923"/>
              <a:gd name="connsiteX18" fmla="*/ 942975 w 1181100"/>
              <a:gd name="connsiteY18" fmla="*/ 49126 h 640923"/>
              <a:gd name="connsiteX19" fmla="*/ 971550 w 1181100"/>
              <a:gd name="connsiteY19" fmla="*/ 39601 h 640923"/>
              <a:gd name="connsiteX20" fmla="*/ 1009650 w 1181100"/>
              <a:gd name="connsiteY20" fmla="*/ 30076 h 640923"/>
              <a:gd name="connsiteX21" fmla="*/ 1057275 w 1181100"/>
              <a:gd name="connsiteY21" fmla="*/ 20551 h 640923"/>
              <a:gd name="connsiteX22" fmla="*/ 1114425 w 1181100"/>
              <a:gd name="connsiteY22" fmla="*/ 1501 h 640923"/>
              <a:gd name="connsiteX23" fmla="*/ 1181100 w 1181100"/>
              <a:gd name="connsiteY23" fmla="*/ 1501 h 640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181100" h="640923">
                <a:moveTo>
                  <a:pt x="0" y="601576"/>
                </a:moveTo>
                <a:cubicBezTo>
                  <a:pt x="15875" y="611101"/>
                  <a:pt x="29509" y="626337"/>
                  <a:pt x="47625" y="630151"/>
                </a:cubicBezTo>
                <a:cubicBezTo>
                  <a:pt x="148953" y="651483"/>
                  <a:pt x="214252" y="637305"/>
                  <a:pt x="314325" y="620626"/>
                </a:cubicBezTo>
                <a:cubicBezTo>
                  <a:pt x="327238" y="618474"/>
                  <a:pt x="339725" y="614276"/>
                  <a:pt x="352425" y="611101"/>
                </a:cubicBezTo>
                <a:cubicBezTo>
                  <a:pt x="368300" y="601576"/>
                  <a:pt x="384351" y="592338"/>
                  <a:pt x="400050" y="582526"/>
                </a:cubicBezTo>
                <a:cubicBezTo>
                  <a:pt x="409758" y="576459"/>
                  <a:pt x="418386" y="568596"/>
                  <a:pt x="428625" y="563476"/>
                </a:cubicBezTo>
                <a:cubicBezTo>
                  <a:pt x="437605" y="558986"/>
                  <a:pt x="447675" y="557126"/>
                  <a:pt x="457200" y="553951"/>
                </a:cubicBezTo>
                <a:cubicBezTo>
                  <a:pt x="479425" y="538076"/>
                  <a:pt x="500455" y="520378"/>
                  <a:pt x="523875" y="506326"/>
                </a:cubicBezTo>
                <a:cubicBezTo>
                  <a:pt x="532484" y="501160"/>
                  <a:pt x="543936" y="502122"/>
                  <a:pt x="552450" y="496801"/>
                </a:cubicBezTo>
                <a:cubicBezTo>
                  <a:pt x="583460" y="477420"/>
                  <a:pt x="603678" y="455098"/>
                  <a:pt x="628650" y="430126"/>
                </a:cubicBezTo>
                <a:cubicBezTo>
                  <a:pt x="631825" y="420601"/>
                  <a:pt x="634220" y="410779"/>
                  <a:pt x="638175" y="401551"/>
                </a:cubicBezTo>
                <a:cubicBezTo>
                  <a:pt x="651245" y="371053"/>
                  <a:pt x="681598" y="320799"/>
                  <a:pt x="695325" y="296776"/>
                </a:cubicBezTo>
                <a:cubicBezTo>
                  <a:pt x="695832" y="294750"/>
                  <a:pt x="709495" y="235957"/>
                  <a:pt x="714375" y="230101"/>
                </a:cubicBezTo>
                <a:cubicBezTo>
                  <a:pt x="724538" y="217905"/>
                  <a:pt x="739775" y="211051"/>
                  <a:pt x="752475" y="201526"/>
                </a:cubicBezTo>
                <a:cubicBezTo>
                  <a:pt x="758825" y="182476"/>
                  <a:pt x="758302" y="159488"/>
                  <a:pt x="771525" y="144376"/>
                </a:cubicBezTo>
                <a:cubicBezTo>
                  <a:pt x="782784" y="131509"/>
                  <a:pt x="804140" y="133513"/>
                  <a:pt x="819150" y="125326"/>
                </a:cubicBezTo>
                <a:cubicBezTo>
                  <a:pt x="839250" y="114363"/>
                  <a:pt x="858228" y="101282"/>
                  <a:pt x="876300" y="87226"/>
                </a:cubicBezTo>
                <a:cubicBezTo>
                  <a:pt x="886933" y="78956"/>
                  <a:pt x="893179" y="65334"/>
                  <a:pt x="904875" y="58651"/>
                </a:cubicBezTo>
                <a:cubicBezTo>
                  <a:pt x="916241" y="52156"/>
                  <a:pt x="930388" y="52722"/>
                  <a:pt x="942975" y="49126"/>
                </a:cubicBezTo>
                <a:cubicBezTo>
                  <a:pt x="952629" y="46368"/>
                  <a:pt x="961896" y="42359"/>
                  <a:pt x="971550" y="39601"/>
                </a:cubicBezTo>
                <a:cubicBezTo>
                  <a:pt x="984137" y="36005"/>
                  <a:pt x="996871" y="32916"/>
                  <a:pt x="1009650" y="30076"/>
                </a:cubicBezTo>
                <a:cubicBezTo>
                  <a:pt x="1025454" y="26564"/>
                  <a:pt x="1041656" y="24811"/>
                  <a:pt x="1057275" y="20551"/>
                </a:cubicBezTo>
                <a:cubicBezTo>
                  <a:pt x="1076648" y="15267"/>
                  <a:pt x="1094578" y="4554"/>
                  <a:pt x="1114425" y="1501"/>
                </a:cubicBezTo>
                <a:cubicBezTo>
                  <a:pt x="1136392" y="-1878"/>
                  <a:pt x="1158875" y="1501"/>
                  <a:pt x="1181100" y="1501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90">
            <a:extLst>
              <a:ext uri="{FF2B5EF4-FFF2-40B4-BE49-F238E27FC236}">
                <a16:creationId xmlns:a16="http://schemas.microsoft.com/office/drawing/2014/main" xmlns="" id="{5D84BE68-BA58-4403-BA54-DBD7AC8C3D93}"/>
              </a:ext>
            </a:extLst>
          </p:cNvPr>
          <p:cNvSpPr/>
          <p:nvPr/>
        </p:nvSpPr>
        <p:spPr>
          <a:xfrm rot="12129061">
            <a:off x="2330014" y="5622464"/>
            <a:ext cx="575816" cy="224442"/>
          </a:xfrm>
          <a:custGeom>
            <a:avLst/>
            <a:gdLst>
              <a:gd name="connsiteX0" fmla="*/ 0 w 1181100"/>
              <a:gd name="connsiteY0" fmla="*/ 601576 h 640923"/>
              <a:gd name="connsiteX1" fmla="*/ 47625 w 1181100"/>
              <a:gd name="connsiteY1" fmla="*/ 630151 h 640923"/>
              <a:gd name="connsiteX2" fmla="*/ 314325 w 1181100"/>
              <a:gd name="connsiteY2" fmla="*/ 620626 h 640923"/>
              <a:gd name="connsiteX3" fmla="*/ 352425 w 1181100"/>
              <a:gd name="connsiteY3" fmla="*/ 611101 h 640923"/>
              <a:gd name="connsiteX4" fmla="*/ 400050 w 1181100"/>
              <a:gd name="connsiteY4" fmla="*/ 582526 h 640923"/>
              <a:gd name="connsiteX5" fmla="*/ 428625 w 1181100"/>
              <a:gd name="connsiteY5" fmla="*/ 563476 h 640923"/>
              <a:gd name="connsiteX6" fmla="*/ 457200 w 1181100"/>
              <a:gd name="connsiteY6" fmla="*/ 553951 h 640923"/>
              <a:gd name="connsiteX7" fmla="*/ 523875 w 1181100"/>
              <a:gd name="connsiteY7" fmla="*/ 506326 h 640923"/>
              <a:gd name="connsiteX8" fmla="*/ 552450 w 1181100"/>
              <a:gd name="connsiteY8" fmla="*/ 496801 h 640923"/>
              <a:gd name="connsiteX9" fmla="*/ 628650 w 1181100"/>
              <a:gd name="connsiteY9" fmla="*/ 430126 h 640923"/>
              <a:gd name="connsiteX10" fmla="*/ 638175 w 1181100"/>
              <a:gd name="connsiteY10" fmla="*/ 401551 h 640923"/>
              <a:gd name="connsiteX11" fmla="*/ 695325 w 1181100"/>
              <a:gd name="connsiteY11" fmla="*/ 296776 h 640923"/>
              <a:gd name="connsiteX12" fmla="*/ 714375 w 1181100"/>
              <a:gd name="connsiteY12" fmla="*/ 230101 h 640923"/>
              <a:gd name="connsiteX13" fmla="*/ 752475 w 1181100"/>
              <a:gd name="connsiteY13" fmla="*/ 201526 h 640923"/>
              <a:gd name="connsiteX14" fmla="*/ 771525 w 1181100"/>
              <a:gd name="connsiteY14" fmla="*/ 144376 h 640923"/>
              <a:gd name="connsiteX15" fmla="*/ 819150 w 1181100"/>
              <a:gd name="connsiteY15" fmla="*/ 125326 h 640923"/>
              <a:gd name="connsiteX16" fmla="*/ 876300 w 1181100"/>
              <a:gd name="connsiteY16" fmla="*/ 87226 h 640923"/>
              <a:gd name="connsiteX17" fmla="*/ 904875 w 1181100"/>
              <a:gd name="connsiteY17" fmla="*/ 58651 h 640923"/>
              <a:gd name="connsiteX18" fmla="*/ 942975 w 1181100"/>
              <a:gd name="connsiteY18" fmla="*/ 49126 h 640923"/>
              <a:gd name="connsiteX19" fmla="*/ 971550 w 1181100"/>
              <a:gd name="connsiteY19" fmla="*/ 39601 h 640923"/>
              <a:gd name="connsiteX20" fmla="*/ 1009650 w 1181100"/>
              <a:gd name="connsiteY20" fmla="*/ 30076 h 640923"/>
              <a:gd name="connsiteX21" fmla="*/ 1057275 w 1181100"/>
              <a:gd name="connsiteY21" fmla="*/ 20551 h 640923"/>
              <a:gd name="connsiteX22" fmla="*/ 1114425 w 1181100"/>
              <a:gd name="connsiteY22" fmla="*/ 1501 h 640923"/>
              <a:gd name="connsiteX23" fmla="*/ 1181100 w 1181100"/>
              <a:gd name="connsiteY23" fmla="*/ 1501 h 640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181100" h="640923">
                <a:moveTo>
                  <a:pt x="0" y="601576"/>
                </a:moveTo>
                <a:cubicBezTo>
                  <a:pt x="15875" y="611101"/>
                  <a:pt x="29509" y="626337"/>
                  <a:pt x="47625" y="630151"/>
                </a:cubicBezTo>
                <a:cubicBezTo>
                  <a:pt x="148953" y="651483"/>
                  <a:pt x="214252" y="637305"/>
                  <a:pt x="314325" y="620626"/>
                </a:cubicBezTo>
                <a:cubicBezTo>
                  <a:pt x="327238" y="618474"/>
                  <a:pt x="339725" y="614276"/>
                  <a:pt x="352425" y="611101"/>
                </a:cubicBezTo>
                <a:cubicBezTo>
                  <a:pt x="368300" y="601576"/>
                  <a:pt x="384351" y="592338"/>
                  <a:pt x="400050" y="582526"/>
                </a:cubicBezTo>
                <a:cubicBezTo>
                  <a:pt x="409758" y="576459"/>
                  <a:pt x="418386" y="568596"/>
                  <a:pt x="428625" y="563476"/>
                </a:cubicBezTo>
                <a:cubicBezTo>
                  <a:pt x="437605" y="558986"/>
                  <a:pt x="447675" y="557126"/>
                  <a:pt x="457200" y="553951"/>
                </a:cubicBezTo>
                <a:cubicBezTo>
                  <a:pt x="479425" y="538076"/>
                  <a:pt x="500455" y="520378"/>
                  <a:pt x="523875" y="506326"/>
                </a:cubicBezTo>
                <a:cubicBezTo>
                  <a:pt x="532484" y="501160"/>
                  <a:pt x="543936" y="502122"/>
                  <a:pt x="552450" y="496801"/>
                </a:cubicBezTo>
                <a:cubicBezTo>
                  <a:pt x="583460" y="477420"/>
                  <a:pt x="603678" y="455098"/>
                  <a:pt x="628650" y="430126"/>
                </a:cubicBezTo>
                <a:cubicBezTo>
                  <a:pt x="631825" y="420601"/>
                  <a:pt x="634220" y="410779"/>
                  <a:pt x="638175" y="401551"/>
                </a:cubicBezTo>
                <a:cubicBezTo>
                  <a:pt x="651245" y="371053"/>
                  <a:pt x="681598" y="320799"/>
                  <a:pt x="695325" y="296776"/>
                </a:cubicBezTo>
                <a:cubicBezTo>
                  <a:pt x="695832" y="294750"/>
                  <a:pt x="709495" y="235957"/>
                  <a:pt x="714375" y="230101"/>
                </a:cubicBezTo>
                <a:cubicBezTo>
                  <a:pt x="724538" y="217905"/>
                  <a:pt x="739775" y="211051"/>
                  <a:pt x="752475" y="201526"/>
                </a:cubicBezTo>
                <a:cubicBezTo>
                  <a:pt x="758825" y="182476"/>
                  <a:pt x="758302" y="159488"/>
                  <a:pt x="771525" y="144376"/>
                </a:cubicBezTo>
                <a:cubicBezTo>
                  <a:pt x="782784" y="131509"/>
                  <a:pt x="804140" y="133513"/>
                  <a:pt x="819150" y="125326"/>
                </a:cubicBezTo>
                <a:cubicBezTo>
                  <a:pt x="839250" y="114363"/>
                  <a:pt x="858228" y="101282"/>
                  <a:pt x="876300" y="87226"/>
                </a:cubicBezTo>
                <a:cubicBezTo>
                  <a:pt x="886933" y="78956"/>
                  <a:pt x="893179" y="65334"/>
                  <a:pt x="904875" y="58651"/>
                </a:cubicBezTo>
                <a:cubicBezTo>
                  <a:pt x="916241" y="52156"/>
                  <a:pt x="930388" y="52722"/>
                  <a:pt x="942975" y="49126"/>
                </a:cubicBezTo>
                <a:cubicBezTo>
                  <a:pt x="952629" y="46368"/>
                  <a:pt x="961896" y="42359"/>
                  <a:pt x="971550" y="39601"/>
                </a:cubicBezTo>
                <a:cubicBezTo>
                  <a:pt x="984137" y="36005"/>
                  <a:pt x="996871" y="32916"/>
                  <a:pt x="1009650" y="30076"/>
                </a:cubicBezTo>
                <a:cubicBezTo>
                  <a:pt x="1025454" y="26564"/>
                  <a:pt x="1041656" y="24811"/>
                  <a:pt x="1057275" y="20551"/>
                </a:cubicBezTo>
                <a:cubicBezTo>
                  <a:pt x="1076648" y="15267"/>
                  <a:pt x="1094578" y="4554"/>
                  <a:pt x="1114425" y="1501"/>
                </a:cubicBezTo>
                <a:cubicBezTo>
                  <a:pt x="1136392" y="-1878"/>
                  <a:pt x="1158875" y="1501"/>
                  <a:pt x="1181100" y="1501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43">
            <a:extLst>
              <a:ext uri="{FF2B5EF4-FFF2-40B4-BE49-F238E27FC236}">
                <a16:creationId xmlns:a16="http://schemas.microsoft.com/office/drawing/2014/main" xmlns="" id="{A3C7BFD2-2256-407F-8319-B0CC94DAAE5B}"/>
              </a:ext>
            </a:extLst>
          </p:cNvPr>
          <p:cNvSpPr txBox="1"/>
          <p:nvPr/>
        </p:nvSpPr>
        <p:spPr>
          <a:xfrm>
            <a:off x="247242" y="5920116"/>
            <a:ext cx="932224" cy="5545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kern="1200" dirty="0" smtClean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Sentinel, or null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0" name="Freeform 90">
            <a:extLst>
              <a:ext uri="{FF2B5EF4-FFF2-40B4-BE49-F238E27FC236}">
                <a16:creationId xmlns:a16="http://schemas.microsoft.com/office/drawing/2014/main" xmlns="" id="{B3847BFA-848D-4464-9D6F-A6EDE5DE277D}"/>
              </a:ext>
            </a:extLst>
          </p:cNvPr>
          <p:cNvSpPr/>
          <p:nvPr/>
        </p:nvSpPr>
        <p:spPr>
          <a:xfrm rot="9960624">
            <a:off x="950719" y="5814636"/>
            <a:ext cx="498603" cy="105690"/>
          </a:xfrm>
          <a:custGeom>
            <a:avLst/>
            <a:gdLst>
              <a:gd name="connsiteX0" fmla="*/ 0 w 1181100"/>
              <a:gd name="connsiteY0" fmla="*/ 601576 h 640923"/>
              <a:gd name="connsiteX1" fmla="*/ 47625 w 1181100"/>
              <a:gd name="connsiteY1" fmla="*/ 630151 h 640923"/>
              <a:gd name="connsiteX2" fmla="*/ 314325 w 1181100"/>
              <a:gd name="connsiteY2" fmla="*/ 620626 h 640923"/>
              <a:gd name="connsiteX3" fmla="*/ 352425 w 1181100"/>
              <a:gd name="connsiteY3" fmla="*/ 611101 h 640923"/>
              <a:gd name="connsiteX4" fmla="*/ 400050 w 1181100"/>
              <a:gd name="connsiteY4" fmla="*/ 582526 h 640923"/>
              <a:gd name="connsiteX5" fmla="*/ 428625 w 1181100"/>
              <a:gd name="connsiteY5" fmla="*/ 563476 h 640923"/>
              <a:gd name="connsiteX6" fmla="*/ 457200 w 1181100"/>
              <a:gd name="connsiteY6" fmla="*/ 553951 h 640923"/>
              <a:gd name="connsiteX7" fmla="*/ 523875 w 1181100"/>
              <a:gd name="connsiteY7" fmla="*/ 506326 h 640923"/>
              <a:gd name="connsiteX8" fmla="*/ 552450 w 1181100"/>
              <a:gd name="connsiteY8" fmla="*/ 496801 h 640923"/>
              <a:gd name="connsiteX9" fmla="*/ 628650 w 1181100"/>
              <a:gd name="connsiteY9" fmla="*/ 430126 h 640923"/>
              <a:gd name="connsiteX10" fmla="*/ 638175 w 1181100"/>
              <a:gd name="connsiteY10" fmla="*/ 401551 h 640923"/>
              <a:gd name="connsiteX11" fmla="*/ 695325 w 1181100"/>
              <a:gd name="connsiteY11" fmla="*/ 296776 h 640923"/>
              <a:gd name="connsiteX12" fmla="*/ 714375 w 1181100"/>
              <a:gd name="connsiteY12" fmla="*/ 230101 h 640923"/>
              <a:gd name="connsiteX13" fmla="*/ 752475 w 1181100"/>
              <a:gd name="connsiteY13" fmla="*/ 201526 h 640923"/>
              <a:gd name="connsiteX14" fmla="*/ 771525 w 1181100"/>
              <a:gd name="connsiteY14" fmla="*/ 144376 h 640923"/>
              <a:gd name="connsiteX15" fmla="*/ 819150 w 1181100"/>
              <a:gd name="connsiteY15" fmla="*/ 125326 h 640923"/>
              <a:gd name="connsiteX16" fmla="*/ 876300 w 1181100"/>
              <a:gd name="connsiteY16" fmla="*/ 87226 h 640923"/>
              <a:gd name="connsiteX17" fmla="*/ 904875 w 1181100"/>
              <a:gd name="connsiteY17" fmla="*/ 58651 h 640923"/>
              <a:gd name="connsiteX18" fmla="*/ 942975 w 1181100"/>
              <a:gd name="connsiteY18" fmla="*/ 49126 h 640923"/>
              <a:gd name="connsiteX19" fmla="*/ 971550 w 1181100"/>
              <a:gd name="connsiteY19" fmla="*/ 39601 h 640923"/>
              <a:gd name="connsiteX20" fmla="*/ 1009650 w 1181100"/>
              <a:gd name="connsiteY20" fmla="*/ 30076 h 640923"/>
              <a:gd name="connsiteX21" fmla="*/ 1057275 w 1181100"/>
              <a:gd name="connsiteY21" fmla="*/ 20551 h 640923"/>
              <a:gd name="connsiteX22" fmla="*/ 1114425 w 1181100"/>
              <a:gd name="connsiteY22" fmla="*/ 1501 h 640923"/>
              <a:gd name="connsiteX23" fmla="*/ 1181100 w 1181100"/>
              <a:gd name="connsiteY23" fmla="*/ 1501 h 640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181100" h="640923">
                <a:moveTo>
                  <a:pt x="0" y="601576"/>
                </a:moveTo>
                <a:cubicBezTo>
                  <a:pt x="15875" y="611101"/>
                  <a:pt x="29509" y="626337"/>
                  <a:pt x="47625" y="630151"/>
                </a:cubicBezTo>
                <a:cubicBezTo>
                  <a:pt x="148953" y="651483"/>
                  <a:pt x="214252" y="637305"/>
                  <a:pt x="314325" y="620626"/>
                </a:cubicBezTo>
                <a:cubicBezTo>
                  <a:pt x="327238" y="618474"/>
                  <a:pt x="339725" y="614276"/>
                  <a:pt x="352425" y="611101"/>
                </a:cubicBezTo>
                <a:cubicBezTo>
                  <a:pt x="368300" y="601576"/>
                  <a:pt x="384351" y="592338"/>
                  <a:pt x="400050" y="582526"/>
                </a:cubicBezTo>
                <a:cubicBezTo>
                  <a:pt x="409758" y="576459"/>
                  <a:pt x="418386" y="568596"/>
                  <a:pt x="428625" y="563476"/>
                </a:cubicBezTo>
                <a:cubicBezTo>
                  <a:pt x="437605" y="558986"/>
                  <a:pt x="447675" y="557126"/>
                  <a:pt x="457200" y="553951"/>
                </a:cubicBezTo>
                <a:cubicBezTo>
                  <a:pt x="479425" y="538076"/>
                  <a:pt x="500455" y="520378"/>
                  <a:pt x="523875" y="506326"/>
                </a:cubicBezTo>
                <a:cubicBezTo>
                  <a:pt x="532484" y="501160"/>
                  <a:pt x="543936" y="502122"/>
                  <a:pt x="552450" y="496801"/>
                </a:cubicBezTo>
                <a:cubicBezTo>
                  <a:pt x="583460" y="477420"/>
                  <a:pt x="603678" y="455098"/>
                  <a:pt x="628650" y="430126"/>
                </a:cubicBezTo>
                <a:cubicBezTo>
                  <a:pt x="631825" y="420601"/>
                  <a:pt x="634220" y="410779"/>
                  <a:pt x="638175" y="401551"/>
                </a:cubicBezTo>
                <a:cubicBezTo>
                  <a:pt x="651245" y="371053"/>
                  <a:pt x="681598" y="320799"/>
                  <a:pt x="695325" y="296776"/>
                </a:cubicBezTo>
                <a:cubicBezTo>
                  <a:pt x="695832" y="294750"/>
                  <a:pt x="709495" y="235957"/>
                  <a:pt x="714375" y="230101"/>
                </a:cubicBezTo>
                <a:cubicBezTo>
                  <a:pt x="724538" y="217905"/>
                  <a:pt x="739775" y="211051"/>
                  <a:pt x="752475" y="201526"/>
                </a:cubicBezTo>
                <a:cubicBezTo>
                  <a:pt x="758825" y="182476"/>
                  <a:pt x="758302" y="159488"/>
                  <a:pt x="771525" y="144376"/>
                </a:cubicBezTo>
                <a:cubicBezTo>
                  <a:pt x="782784" y="131509"/>
                  <a:pt x="804140" y="133513"/>
                  <a:pt x="819150" y="125326"/>
                </a:cubicBezTo>
                <a:cubicBezTo>
                  <a:pt x="839250" y="114363"/>
                  <a:pt x="858228" y="101282"/>
                  <a:pt x="876300" y="87226"/>
                </a:cubicBezTo>
                <a:cubicBezTo>
                  <a:pt x="886933" y="78956"/>
                  <a:pt x="893179" y="65334"/>
                  <a:pt x="904875" y="58651"/>
                </a:cubicBezTo>
                <a:cubicBezTo>
                  <a:pt x="916241" y="52156"/>
                  <a:pt x="930388" y="52722"/>
                  <a:pt x="942975" y="49126"/>
                </a:cubicBezTo>
                <a:cubicBezTo>
                  <a:pt x="952629" y="46368"/>
                  <a:pt x="961896" y="42359"/>
                  <a:pt x="971550" y="39601"/>
                </a:cubicBezTo>
                <a:cubicBezTo>
                  <a:pt x="984137" y="36005"/>
                  <a:pt x="996871" y="32916"/>
                  <a:pt x="1009650" y="30076"/>
                </a:cubicBezTo>
                <a:cubicBezTo>
                  <a:pt x="1025454" y="26564"/>
                  <a:pt x="1041656" y="24811"/>
                  <a:pt x="1057275" y="20551"/>
                </a:cubicBezTo>
                <a:cubicBezTo>
                  <a:pt x="1076648" y="15267"/>
                  <a:pt x="1094578" y="4554"/>
                  <a:pt x="1114425" y="1501"/>
                </a:cubicBezTo>
                <a:cubicBezTo>
                  <a:pt x="1136392" y="-1878"/>
                  <a:pt x="1158875" y="1501"/>
                  <a:pt x="1181100" y="1501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43">
            <a:extLst>
              <a:ext uri="{FF2B5EF4-FFF2-40B4-BE49-F238E27FC236}">
                <a16:creationId xmlns:a16="http://schemas.microsoft.com/office/drawing/2014/main" xmlns="" id="{0536B27E-74EB-442A-95FF-D53AF278FD81}"/>
              </a:ext>
            </a:extLst>
          </p:cNvPr>
          <p:cNvSpPr txBox="1"/>
          <p:nvPr/>
        </p:nvSpPr>
        <p:spPr>
          <a:xfrm>
            <a:off x="3477935" y="3340741"/>
            <a:ext cx="932224" cy="4626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kern="120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3" name="Content Placeholder 2">
            <a:extLst>
              <a:ext uri="{FF2B5EF4-FFF2-40B4-BE49-F238E27FC236}">
                <a16:creationId xmlns:a16="http://schemas.microsoft.com/office/drawing/2014/main" xmlns="" id="{639C08FC-562C-45B1-94E4-026F823437E6}"/>
              </a:ext>
            </a:extLst>
          </p:cNvPr>
          <p:cNvSpPr txBox="1">
            <a:spLocks/>
          </p:cNvSpPr>
          <p:nvPr/>
        </p:nvSpPr>
        <p:spPr>
          <a:xfrm>
            <a:off x="389325" y="2553553"/>
            <a:ext cx="1962133" cy="394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latin typeface="Consolas" panose="020B0609020204030204" pitchFamily="49" charset="0"/>
              </a:rPr>
              <a:t>curr</a:t>
            </a:r>
            <a:r>
              <a:rPr lang="en-US" sz="2000" dirty="0">
                <a:latin typeface="Consolas" panose="020B0609020204030204" pitchFamily="49" charset="0"/>
              </a:rPr>
              <a:t> = head;</a:t>
            </a:r>
          </a:p>
        </p:txBody>
      </p:sp>
      <p:sp>
        <p:nvSpPr>
          <p:cNvPr id="124" name="Freeform 90">
            <a:extLst>
              <a:ext uri="{FF2B5EF4-FFF2-40B4-BE49-F238E27FC236}">
                <a16:creationId xmlns:a16="http://schemas.microsoft.com/office/drawing/2014/main" xmlns="" id="{59FD44DE-23E8-45D6-9C13-39DF26E78AA5}"/>
              </a:ext>
            </a:extLst>
          </p:cNvPr>
          <p:cNvSpPr/>
          <p:nvPr/>
        </p:nvSpPr>
        <p:spPr>
          <a:xfrm rot="19789886" flipH="1" flipV="1">
            <a:off x="2077743" y="4062947"/>
            <a:ext cx="1539786" cy="337646"/>
          </a:xfrm>
          <a:custGeom>
            <a:avLst/>
            <a:gdLst>
              <a:gd name="connsiteX0" fmla="*/ 0 w 1181100"/>
              <a:gd name="connsiteY0" fmla="*/ 601576 h 640923"/>
              <a:gd name="connsiteX1" fmla="*/ 47625 w 1181100"/>
              <a:gd name="connsiteY1" fmla="*/ 630151 h 640923"/>
              <a:gd name="connsiteX2" fmla="*/ 314325 w 1181100"/>
              <a:gd name="connsiteY2" fmla="*/ 620626 h 640923"/>
              <a:gd name="connsiteX3" fmla="*/ 352425 w 1181100"/>
              <a:gd name="connsiteY3" fmla="*/ 611101 h 640923"/>
              <a:gd name="connsiteX4" fmla="*/ 400050 w 1181100"/>
              <a:gd name="connsiteY4" fmla="*/ 582526 h 640923"/>
              <a:gd name="connsiteX5" fmla="*/ 428625 w 1181100"/>
              <a:gd name="connsiteY5" fmla="*/ 563476 h 640923"/>
              <a:gd name="connsiteX6" fmla="*/ 457200 w 1181100"/>
              <a:gd name="connsiteY6" fmla="*/ 553951 h 640923"/>
              <a:gd name="connsiteX7" fmla="*/ 523875 w 1181100"/>
              <a:gd name="connsiteY7" fmla="*/ 506326 h 640923"/>
              <a:gd name="connsiteX8" fmla="*/ 552450 w 1181100"/>
              <a:gd name="connsiteY8" fmla="*/ 496801 h 640923"/>
              <a:gd name="connsiteX9" fmla="*/ 628650 w 1181100"/>
              <a:gd name="connsiteY9" fmla="*/ 430126 h 640923"/>
              <a:gd name="connsiteX10" fmla="*/ 638175 w 1181100"/>
              <a:gd name="connsiteY10" fmla="*/ 401551 h 640923"/>
              <a:gd name="connsiteX11" fmla="*/ 695325 w 1181100"/>
              <a:gd name="connsiteY11" fmla="*/ 296776 h 640923"/>
              <a:gd name="connsiteX12" fmla="*/ 714375 w 1181100"/>
              <a:gd name="connsiteY12" fmla="*/ 230101 h 640923"/>
              <a:gd name="connsiteX13" fmla="*/ 752475 w 1181100"/>
              <a:gd name="connsiteY13" fmla="*/ 201526 h 640923"/>
              <a:gd name="connsiteX14" fmla="*/ 771525 w 1181100"/>
              <a:gd name="connsiteY14" fmla="*/ 144376 h 640923"/>
              <a:gd name="connsiteX15" fmla="*/ 819150 w 1181100"/>
              <a:gd name="connsiteY15" fmla="*/ 125326 h 640923"/>
              <a:gd name="connsiteX16" fmla="*/ 876300 w 1181100"/>
              <a:gd name="connsiteY16" fmla="*/ 87226 h 640923"/>
              <a:gd name="connsiteX17" fmla="*/ 904875 w 1181100"/>
              <a:gd name="connsiteY17" fmla="*/ 58651 h 640923"/>
              <a:gd name="connsiteX18" fmla="*/ 942975 w 1181100"/>
              <a:gd name="connsiteY18" fmla="*/ 49126 h 640923"/>
              <a:gd name="connsiteX19" fmla="*/ 971550 w 1181100"/>
              <a:gd name="connsiteY19" fmla="*/ 39601 h 640923"/>
              <a:gd name="connsiteX20" fmla="*/ 1009650 w 1181100"/>
              <a:gd name="connsiteY20" fmla="*/ 30076 h 640923"/>
              <a:gd name="connsiteX21" fmla="*/ 1057275 w 1181100"/>
              <a:gd name="connsiteY21" fmla="*/ 20551 h 640923"/>
              <a:gd name="connsiteX22" fmla="*/ 1114425 w 1181100"/>
              <a:gd name="connsiteY22" fmla="*/ 1501 h 640923"/>
              <a:gd name="connsiteX23" fmla="*/ 1181100 w 1181100"/>
              <a:gd name="connsiteY23" fmla="*/ 1501 h 640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181100" h="640923">
                <a:moveTo>
                  <a:pt x="0" y="601576"/>
                </a:moveTo>
                <a:cubicBezTo>
                  <a:pt x="15875" y="611101"/>
                  <a:pt x="29509" y="626337"/>
                  <a:pt x="47625" y="630151"/>
                </a:cubicBezTo>
                <a:cubicBezTo>
                  <a:pt x="148953" y="651483"/>
                  <a:pt x="214252" y="637305"/>
                  <a:pt x="314325" y="620626"/>
                </a:cubicBezTo>
                <a:cubicBezTo>
                  <a:pt x="327238" y="618474"/>
                  <a:pt x="339725" y="614276"/>
                  <a:pt x="352425" y="611101"/>
                </a:cubicBezTo>
                <a:cubicBezTo>
                  <a:pt x="368300" y="601576"/>
                  <a:pt x="384351" y="592338"/>
                  <a:pt x="400050" y="582526"/>
                </a:cubicBezTo>
                <a:cubicBezTo>
                  <a:pt x="409758" y="576459"/>
                  <a:pt x="418386" y="568596"/>
                  <a:pt x="428625" y="563476"/>
                </a:cubicBezTo>
                <a:cubicBezTo>
                  <a:pt x="437605" y="558986"/>
                  <a:pt x="447675" y="557126"/>
                  <a:pt x="457200" y="553951"/>
                </a:cubicBezTo>
                <a:cubicBezTo>
                  <a:pt x="479425" y="538076"/>
                  <a:pt x="500455" y="520378"/>
                  <a:pt x="523875" y="506326"/>
                </a:cubicBezTo>
                <a:cubicBezTo>
                  <a:pt x="532484" y="501160"/>
                  <a:pt x="543936" y="502122"/>
                  <a:pt x="552450" y="496801"/>
                </a:cubicBezTo>
                <a:cubicBezTo>
                  <a:pt x="583460" y="477420"/>
                  <a:pt x="603678" y="455098"/>
                  <a:pt x="628650" y="430126"/>
                </a:cubicBezTo>
                <a:cubicBezTo>
                  <a:pt x="631825" y="420601"/>
                  <a:pt x="634220" y="410779"/>
                  <a:pt x="638175" y="401551"/>
                </a:cubicBezTo>
                <a:cubicBezTo>
                  <a:pt x="651245" y="371053"/>
                  <a:pt x="681598" y="320799"/>
                  <a:pt x="695325" y="296776"/>
                </a:cubicBezTo>
                <a:cubicBezTo>
                  <a:pt x="695832" y="294750"/>
                  <a:pt x="709495" y="235957"/>
                  <a:pt x="714375" y="230101"/>
                </a:cubicBezTo>
                <a:cubicBezTo>
                  <a:pt x="724538" y="217905"/>
                  <a:pt x="739775" y="211051"/>
                  <a:pt x="752475" y="201526"/>
                </a:cubicBezTo>
                <a:cubicBezTo>
                  <a:pt x="758825" y="182476"/>
                  <a:pt x="758302" y="159488"/>
                  <a:pt x="771525" y="144376"/>
                </a:cubicBezTo>
                <a:cubicBezTo>
                  <a:pt x="782784" y="131509"/>
                  <a:pt x="804140" y="133513"/>
                  <a:pt x="819150" y="125326"/>
                </a:cubicBezTo>
                <a:cubicBezTo>
                  <a:pt x="839250" y="114363"/>
                  <a:pt x="858228" y="101282"/>
                  <a:pt x="876300" y="87226"/>
                </a:cubicBezTo>
                <a:cubicBezTo>
                  <a:pt x="886933" y="78956"/>
                  <a:pt x="893179" y="65334"/>
                  <a:pt x="904875" y="58651"/>
                </a:cubicBezTo>
                <a:cubicBezTo>
                  <a:pt x="916241" y="52156"/>
                  <a:pt x="930388" y="52722"/>
                  <a:pt x="942975" y="49126"/>
                </a:cubicBezTo>
                <a:cubicBezTo>
                  <a:pt x="952629" y="46368"/>
                  <a:pt x="961896" y="42359"/>
                  <a:pt x="971550" y="39601"/>
                </a:cubicBezTo>
                <a:cubicBezTo>
                  <a:pt x="984137" y="36005"/>
                  <a:pt x="996871" y="32916"/>
                  <a:pt x="1009650" y="30076"/>
                </a:cubicBezTo>
                <a:cubicBezTo>
                  <a:pt x="1025454" y="26564"/>
                  <a:pt x="1041656" y="24811"/>
                  <a:pt x="1057275" y="20551"/>
                </a:cubicBezTo>
                <a:cubicBezTo>
                  <a:pt x="1076648" y="15267"/>
                  <a:pt x="1094578" y="4554"/>
                  <a:pt x="1114425" y="1501"/>
                </a:cubicBezTo>
                <a:cubicBezTo>
                  <a:pt x="1136392" y="-1878"/>
                  <a:pt x="1158875" y="1501"/>
                  <a:pt x="1181100" y="1501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Content Placeholder 2">
            <a:extLst>
              <a:ext uri="{FF2B5EF4-FFF2-40B4-BE49-F238E27FC236}">
                <a16:creationId xmlns:a16="http://schemas.microsoft.com/office/drawing/2014/main" xmlns="" id="{F3DF1D7A-F2E5-4864-845F-7FC6DCB229D6}"/>
              </a:ext>
            </a:extLst>
          </p:cNvPr>
          <p:cNvSpPr txBox="1">
            <a:spLocks/>
          </p:cNvSpPr>
          <p:nvPr/>
        </p:nvSpPr>
        <p:spPr>
          <a:xfrm>
            <a:off x="6071006" y="2564053"/>
            <a:ext cx="4633946" cy="1414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while (</a:t>
            </a:r>
            <a:r>
              <a:rPr lang="en-US" sz="2000" dirty="0" err="1" smtClean="0">
                <a:latin typeface="Consolas" panose="020B0609020204030204" pitchFamily="49" charset="0"/>
              </a:rPr>
              <a:t>curr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!== sentinel) </a:t>
            </a:r>
            <a:r>
              <a:rPr lang="en-US" sz="2000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count++;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curr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curr.nx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6" name="Freeform 90">
            <a:extLst>
              <a:ext uri="{FF2B5EF4-FFF2-40B4-BE49-F238E27FC236}">
                <a16:creationId xmlns:a16="http://schemas.microsoft.com/office/drawing/2014/main" xmlns="" id="{0D139AC6-B065-43D9-A155-EFCAC985BBCA}"/>
              </a:ext>
            </a:extLst>
          </p:cNvPr>
          <p:cNvSpPr/>
          <p:nvPr/>
        </p:nvSpPr>
        <p:spPr>
          <a:xfrm rot="12960254">
            <a:off x="3269455" y="3641990"/>
            <a:ext cx="45719" cy="1283216"/>
          </a:xfrm>
          <a:custGeom>
            <a:avLst/>
            <a:gdLst>
              <a:gd name="connsiteX0" fmla="*/ 0 w 1181100"/>
              <a:gd name="connsiteY0" fmla="*/ 601576 h 640923"/>
              <a:gd name="connsiteX1" fmla="*/ 47625 w 1181100"/>
              <a:gd name="connsiteY1" fmla="*/ 630151 h 640923"/>
              <a:gd name="connsiteX2" fmla="*/ 314325 w 1181100"/>
              <a:gd name="connsiteY2" fmla="*/ 620626 h 640923"/>
              <a:gd name="connsiteX3" fmla="*/ 352425 w 1181100"/>
              <a:gd name="connsiteY3" fmla="*/ 611101 h 640923"/>
              <a:gd name="connsiteX4" fmla="*/ 400050 w 1181100"/>
              <a:gd name="connsiteY4" fmla="*/ 582526 h 640923"/>
              <a:gd name="connsiteX5" fmla="*/ 428625 w 1181100"/>
              <a:gd name="connsiteY5" fmla="*/ 563476 h 640923"/>
              <a:gd name="connsiteX6" fmla="*/ 457200 w 1181100"/>
              <a:gd name="connsiteY6" fmla="*/ 553951 h 640923"/>
              <a:gd name="connsiteX7" fmla="*/ 523875 w 1181100"/>
              <a:gd name="connsiteY7" fmla="*/ 506326 h 640923"/>
              <a:gd name="connsiteX8" fmla="*/ 552450 w 1181100"/>
              <a:gd name="connsiteY8" fmla="*/ 496801 h 640923"/>
              <a:gd name="connsiteX9" fmla="*/ 628650 w 1181100"/>
              <a:gd name="connsiteY9" fmla="*/ 430126 h 640923"/>
              <a:gd name="connsiteX10" fmla="*/ 638175 w 1181100"/>
              <a:gd name="connsiteY10" fmla="*/ 401551 h 640923"/>
              <a:gd name="connsiteX11" fmla="*/ 695325 w 1181100"/>
              <a:gd name="connsiteY11" fmla="*/ 296776 h 640923"/>
              <a:gd name="connsiteX12" fmla="*/ 714375 w 1181100"/>
              <a:gd name="connsiteY12" fmla="*/ 230101 h 640923"/>
              <a:gd name="connsiteX13" fmla="*/ 752475 w 1181100"/>
              <a:gd name="connsiteY13" fmla="*/ 201526 h 640923"/>
              <a:gd name="connsiteX14" fmla="*/ 771525 w 1181100"/>
              <a:gd name="connsiteY14" fmla="*/ 144376 h 640923"/>
              <a:gd name="connsiteX15" fmla="*/ 819150 w 1181100"/>
              <a:gd name="connsiteY15" fmla="*/ 125326 h 640923"/>
              <a:gd name="connsiteX16" fmla="*/ 876300 w 1181100"/>
              <a:gd name="connsiteY16" fmla="*/ 87226 h 640923"/>
              <a:gd name="connsiteX17" fmla="*/ 904875 w 1181100"/>
              <a:gd name="connsiteY17" fmla="*/ 58651 h 640923"/>
              <a:gd name="connsiteX18" fmla="*/ 942975 w 1181100"/>
              <a:gd name="connsiteY18" fmla="*/ 49126 h 640923"/>
              <a:gd name="connsiteX19" fmla="*/ 971550 w 1181100"/>
              <a:gd name="connsiteY19" fmla="*/ 39601 h 640923"/>
              <a:gd name="connsiteX20" fmla="*/ 1009650 w 1181100"/>
              <a:gd name="connsiteY20" fmla="*/ 30076 h 640923"/>
              <a:gd name="connsiteX21" fmla="*/ 1057275 w 1181100"/>
              <a:gd name="connsiteY21" fmla="*/ 20551 h 640923"/>
              <a:gd name="connsiteX22" fmla="*/ 1114425 w 1181100"/>
              <a:gd name="connsiteY22" fmla="*/ 1501 h 640923"/>
              <a:gd name="connsiteX23" fmla="*/ 1181100 w 1181100"/>
              <a:gd name="connsiteY23" fmla="*/ 1501 h 640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181100" h="640923">
                <a:moveTo>
                  <a:pt x="0" y="601576"/>
                </a:moveTo>
                <a:cubicBezTo>
                  <a:pt x="15875" y="611101"/>
                  <a:pt x="29509" y="626337"/>
                  <a:pt x="47625" y="630151"/>
                </a:cubicBezTo>
                <a:cubicBezTo>
                  <a:pt x="148953" y="651483"/>
                  <a:pt x="214252" y="637305"/>
                  <a:pt x="314325" y="620626"/>
                </a:cubicBezTo>
                <a:cubicBezTo>
                  <a:pt x="327238" y="618474"/>
                  <a:pt x="339725" y="614276"/>
                  <a:pt x="352425" y="611101"/>
                </a:cubicBezTo>
                <a:cubicBezTo>
                  <a:pt x="368300" y="601576"/>
                  <a:pt x="384351" y="592338"/>
                  <a:pt x="400050" y="582526"/>
                </a:cubicBezTo>
                <a:cubicBezTo>
                  <a:pt x="409758" y="576459"/>
                  <a:pt x="418386" y="568596"/>
                  <a:pt x="428625" y="563476"/>
                </a:cubicBezTo>
                <a:cubicBezTo>
                  <a:pt x="437605" y="558986"/>
                  <a:pt x="447675" y="557126"/>
                  <a:pt x="457200" y="553951"/>
                </a:cubicBezTo>
                <a:cubicBezTo>
                  <a:pt x="479425" y="538076"/>
                  <a:pt x="500455" y="520378"/>
                  <a:pt x="523875" y="506326"/>
                </a:cubicBezTo>
                <a:cubicBezTo>
                  <a:pt x="532484" y="501160"/>
                  <a:pt x="543936" y="502122"/>
                  <a:pt x="552450" y="496801"/>
                </a:cubicBezTo>
                <a:cubicBezTo>
                  <a:pt x="583460" y="477420"/>
                  <a:pt x="603678" y="455098"/>
                  <a:pt x="628650" y="430126"/>
                </a:cubicBezTo>
                <a:cubicBezTo>
                  <a:pt x="631825" y="420601"/>
                  <a:pt x="634220" y="410779"/>
                  <a:pt x="638175" y="401551"/>
                </a:cubicBezTo>
                <a:cubicBezTo>
                  <a:pt x="651245" y="371053"/>
                  <a:pt x="681598" y="320799"/>
                  <a:pt x="695325" y="296776"/>
                </a:cubicBezTo>
                <a:cubicBezTo>
                  <a:pt x="695832" y="294750"/>
                  <a:pt x="709495" y="235957"/>
                  <a:pt x="714375" y="230101"/>
                </a:cubicBezTo>
                <a:cubicBezTo>
                  <a:pt x="724538" y="217905"/>
                  <a:pt x="739775" y="211051"/>
                  <a:pt x="752475" y="201526"/>
                </a:cubicBezTo>
                <a:cubicBezTo>
                  <a:pt x="758825" y="182476"/>
                  <a:pt x="758302" y="159488"/>
                  <a:pt x="771525" y="144376"/>
                </a:cubicBezTo>
                <a:cubicBezTo>
                  <a:pt x="782784" y="131509"/>
                  <a:pt x="804140" y="133513"/>
                  <a:pt x="819150" y="125326"/>
                </a:cubicBezTo>
                <a:cubicBezTo>
                  <a:pt x="839250" y="114363"/>
                  <a:pt x="858228" y="101282"/>
                  <a:pt x="876300" y="87226"/>
                </a:cubicBezTo>
                <a:cubicBezTo>
                  <a:pt x="886933" y="78956"/>
                  <a:pt x="893179" y="65334"/>
                  <a:pt x="904875" y="58651"/>
                </a:cubicBezTo>
                <a:cubicBezTo>
                  <a:pt x="916241" y="52156"/>
                  <a:pt x="930388" y="52722"/>
                  <a:pt x="942975" y="49126"/>
                </a:cubicBezTo>
                <a:cubicBezTo>
                  <a:pt x="952629" y="46368"/>
                  <a:pt x="961896" y="42359"/>
                  <a:pt x="971550" y="39601"/>
                </a:cubicBezTo>
                <a:cubicBezTo>
                  <a:pt x="984137" y="36005"/>
                  <a:pt x="996871" y="32916"/>
                  <a:pt x="1009650" y="30076"/>
                </a:cubicBezTo>
                <a:cubicBezTo>
                  <a:pt x="1025454" y="26564"/>
                  <a:pt x="1041656" y="24811"/>
                  <a:pt x="1057275" y="20551"/>
                </a:cubicBezTo>
                <a:cubicBezTo>
                  <a:pt x="1076648" y="15267"/>
                  <a:pt x="1094578" y="4554"/>
                  <a:pt x="1114425" y="1501"/>
                </a:cubicBezTo>
                <a:cubicBezTo>
                  <a:pt x="1136392" y="-1878"/>
                  <a:pt x="1158875" y="1501"/>
                  <a:pt x="1181100" y="1501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90">
            <a:extLst>
              <a:ext uri="{FF2B5EF4-FFF2-40B4-BE49-F238E27FC236}">
                <a16:creationId xmlns:a16="http://schemas.microsoft.com/office/drawing/2014/main" xmlns="" id="{DE32557F-554C-43EE-B378-85AEEF0DB46E}"/>
              </a:ext>
            </a:extLst>
          </p:cNvPr>
          <p:cNvSpPr/>
          <p:nvPr/>
        </p:nvSpPr>
        <p:spPr>
          <a:xfrm rot="12960254" flipH="1">
            <a:off x="3757430" y="3979742"/>
            <a:ext cx="834301" cy="521947"/>
          </a:xfrm>
          <a:custGeom>
            <a:avLst/>
            <a:gdLst>
              <a:gd name="connsiteX0" fmla="*/ 0 w 1181100"/>
              <a:gd name="connsiteY0" fmla="*/ 601576 h 640923"/>
              <a:gd name="connsiteX1" fmla="*/ 47625 w 1181100"/>
              <a:gd name="connsiteY1" fmla="*/ 630151 h 640923"/>
              <a:gd name="connsiteX2" fmla="*/ 314325 w 1181100"/>
              <a:gd name="connsiteY2" fmla="*/ 620626 h 640923"/>
              <a:gd name="connsiteX3" fmla="*/ 352425 w 1181100"/>
              <a:gd name="connsiteY3" fmla="*/ 611101 h 640923"/>
              <a:gd name="connsiteX4" fmla="*/ 400050 w 1181100"/>
              <a:gd name="connsiteY4" fmla="*/ 582526 h 640923"/>
              <a:gd name="connsiteX5" fmla="*/ 428625 w 1181100"/>
              <a:gd name="connsiteY5" fmla="*/ 563476 h 640923"/>
              <a:gd name="connsiteX6" fmla="*/ 457200 w 1181100"/>
              <a:gd name="connsiteY6" fmla="*/ 553951 h 640923"/>
              <a:gd name="connsiteX7" fmla="*/ 523875 w 1181100"/>
              <a:gd name="connsiteY7" fmla="*/ 506326 h 640923"/>
              <a:gd name="connsiteX8" fmla="*/ 552450 w 1181100"/>
              <a:gd name="connsiteY8" fmla="*/ 496801 h 640923"/>
              <a:gd name="connsiteX9" fmla="*/ 628650 w 1181100"/>
              <a:gd name="connsiteY9" fmla="*/ 430126 h 640923"/>
              <a:gd name="connsiteX10" fmla="*/ 638175 w 1181100"/>
              <a:gd name="connsiteY10" fmla="*/ 401551 h 640923"/>
              <a:gd name="connsiteX11" fmla="*/ 695325 w 1181100"/>
              <a:gd name="connsiteY11" fmla="*/ 296776 h 640923"/>
              <a:gd name="connsiteX12" fmla="*/ 714375 w 1181100"/>
              <a:gd name="connsiteY12" fmla="*/ 230101 h 640923"/>
              <a:gd name="connsiteX13" fmla="*/ 752475 w 1181100"/>
              <a:gd name="connsiteY13" fmla="*/ 201526 h 640923"/>
              <a:gd name="connsiteX14" fmla="*/ 771525 w 1181100"/>
              <a:gd name="connsiteY14" fmla="*/ 144376 h 640923"/>
              <a:gd name="connsiteX15" fmla="*/ 819150 w 1181100"/>
              <a:gd name="connsiteY15" fmla="*/ 125326 h 640923"/>
              <a:gd name="connsiteX16" fmla="*/ 876300 w 1181100"/>
              <a:gd name="connsiteY16" fmla="*/ 87226 h 640923"/>
              <a:gd name="connsiteX17" fmla="*/ 904875 w 1181100"/>
              <a:gd name="connsiteY17" fmla="*/ 58651 h 640923"/>
              <a:gd name="connsiteX18" fmla="*/ 942975 w 1181100"/>
              <a:gd name="connsiteY18" fmla="*/ 49126 h 640923"/>
              <a:gd name="connsiteX19" fmla="*/ 971550 w 1181100"/>
              <a:gd name="connsiteY19" fmla="*/ 39601 h 640923"/>
              <a:gd name="connsiteX20" fmla="*/ 1009650 w 1181100"/>
              <a:gd name="connsiteY20" fmla="*/ 30076 h 640923"/>
              <a:gd name="connsiteX21" fmla="*/ 1057275 w 1181100"/>
              <a:gd name="connsiteY21" fmla="*/ 20551 h 640923"/>
              <a:gd name="connsiteX22" fmla="*/ 1114425 w 1181100"/>
              <a:gd name="connsiteY22" fmla="*/ 1501 h 640923"/>
              <a:gd name="connsiteX23" fmla="*/ 1181100 w 1181100"/>
              <a:gd name="connsiteY23" fmla="*/ 1501 h 640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181100" h="640923">
                <a:moveTo>
                  <a:pt x="0" y="601576"/>
                </a:moveTo>
                <a:cubicBezTo>
                  <a:pt x="15875" y="611101"/>
                  <a:pt x="29509" y="626337"/>
                  <a:pt x="47625" y="630151"/>
                </a:cubicBezTo>
                <a:cubicBezTo>
                  <a:pt x="148953" y="651483"/>
                  <a:pt x="214252" y="637305"/>
                  <a:pt x="314325" y="620626"/>
                </a:cubicBezTo>
                <a:cubicBezTo>
                  <a:pt x="327238" y="618474"/>
                  <a:pt x="339725" y="614276"/>
                  <a:pt x="352425" y="611101"/>
                </a:cubicBezTo>
                <a:cubicBezTo>
                  <a:pt x="368300" y="601576"/>
                  <a:pt x="384351" y="592338"/>
                  <a:pt x="400050" y="582526"/>
                </a:cubicBezTo>
                <a:cubicBezTo>
                  <a:pt x="409758" y="576459"/>
                  <a:pt x="418386" y="568596"/>
                  <a:pt x="428625" y="563476"/>
                </a:cubicBezTo>
                <a:cubicBezTo>
                  <a:pt x="437605" y="558986"/>
                  <a:pt x="447675" y="557126"/>
                  <a:pt x="457200" y="553951"/>
                </a:cubicBezTo>
                <a:cubicBezTo>
                  <a:pt x="479425" y="538076"/>
                  <a:pt x="500455" y="520378"/>
                  <a:pt x="523875" y="506326"/>
                </a:cubicBezTo>
                <a:cubicBezTo>
                  <a:pt x="532484" y="501160"/>
                  <a:pt x="543936" y="502122"/>
                  <a:pt x="552450" y="496801"/>
                </a:cubicBezTo>
                <a:cubicBezTo>
                  <a:pt x="583460" y="477420"/>
                  <a:pt x="603678" y="455098"/>
                  <a:pt x="628650" y="430126"/>
                </a:cubicBezTo>
                <a:cubicBezTo>
                  <a:pt x="631825" y="420601"/>
                  <a:pt x="634220" y="410779"/>
                  <a:pt x="638175" y="401551"/>
                </a:cubicBezTo>
                <a:cubicBezTo>
                  <a:pt x="651245" y="371053"/>
                  <a:pt x="681598" y="320799"/>
                  <a:pt x="695325" y="296776"/>
                </a:cubicBezTo>
                <a:cubicBezTo>
                  <a:pt x="695832" y="294750"/>
                  <a:pt x="709495" y="235957"/>
                  <a:pt x="714375" y="230101"/>
                </a:cubicBezTo>
                <a:cubicBezTo>
                  <a:pt x="724538" y="217905"/>
                  <a:pt x="739775" y="211051"/>
                  <a:pt x="752475" y="201526"/>
                </a:cubicBezTo>
                <a:cubicBezTo>
                  <a:pt x="758825" y="182476"/>
                  <a:pt x="758302" y="159488"/>
                  <a:pt x="771525" y="144376"/>
                </a:cubicBezTo>
                <a:cubicBezTo>
                  <a:pt x="782784" y="131509"/>
                  <a:pt x="804140" y="133513"/>
                  <a:pt x="819150" y="125326"/>
                </a:cubicBezTo>
                <a:cubicBezTo>
                  <a:pt x="839250" y="114363"/>
                  <a:pt x="858228" y="101282"/>
                  <a:pt x="876300" y="87226"/>
                </a:cubicBezTo>
                <a:cubicBezTo>
                  <a:pt x="886933" y="78956"/>
                  <a:pt x="893179" y="65334"/>
                  <a:pt x="904875" y="58651"/>
                </a:cubicBezTo>
                <a:cubicBezTo>
                  <a:pt x="916241" y="52156"/>
                  <a:pt x="930388" y="52722"/>
                  <a:pt x="942975" y="49126"/>
                </a:cubicBezTo>
                <a:cubicBezTo>
                  <a:pt x="952629" y="46368"/>
                  <a:pt x="961896" y="42359"/>
                  <a:pt x="971550" y="39601"/>
                </a:cubicBezTo>
                <a:cubicBezTo>
                  <a:pt x="984137" y="36005"/>
                  <a:pt x="996871" y="32916"/>
                  <a:pt x="1009650" y="30076"/>
                </a:cubicBezTo>
                <a:cubicBezTo>
                  <a:pt x="1025454" y="26564"/>
                  <a:pt x="1041656" y="24811"/>
                  <a:pt x="1057275" y="20551"/>
                </a:cubicBezTo>
                <a:cubicBezTo>
                  <a:pt x="1076648" y="15267"/>
                  <a:pt x="1094578" y="4554"/>
                  <a:pt x="1114425" y="1501"/>
                </a:cubicBezTo>
                <a:cubicBezTo>
                  <a:pt x="1136392" y="-1878"/>
                  <a:pt x="1158875" y="1501"/>
                  <a:pt x="1181100" y="1501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90">
            <a:extLst>
              <a:ext uri="{FF2B5EF4-FFF2-40B4-BE49-F238E27FC236}">
                <a16:creationId xmlns:a16="http://schemas.microsoft.com/office/drawing/2014/main" xmlns="" id="{8CC2924A-9469-4BA4-8692-09E2A0AAF1F2}"/>
              </a:ext>
            </a:extLst>
          </p:cNvPr>
          <p:cNvSpPr/>
          <p:nvPr/>
        </p:nvSpPr>
        <p:spPr>
          <a:xfrm rot="13129227" flipH="1" flipV="1">
            <a:off x="4175812" y="3914261"/>
            <a:ext cx="2312111" cy="631288"/>
          </a:xfrm>
          <a:custGeom>
            <a:avLst/>
            <a:gdLst>
              <a:gd name="connsiteX0" fmla="*/ 0 w 1181100"/>
              <a:gd name="connsiteY0" fmla="*/ 601576 h 640923"/>
              <a:gd name="connsiteX1" fmla="*/ 47625 w 1181100"/>
              <a:gd name="connsiteY1" fmla="*/ 630151 h 640923"/>
              <a:gd name="connsiteX2" fmla="*/ 314325 w 1181100"/>
              <a:gd name="connsiteY2" fmla="*/ 620626 h 640923"/>
              <a:gd name="connsiteX3" fmla="*/ 352425 w 1181100"/>
              <a:gd name="connsiteY3" fmla="*/ 611101 h 640923"/>
              <a:gd name="connsiteX4" fmla="*/ 400050 w 1181100"/>
              <a:gd name="connsiteY4" fmla="*/ 582526 h 640923"/>
              <a:gd name="connsiteX5" fmla="*/ 428625 w 1181100"/>
              <a:gd name="connsiteY5" fmla="*/ 563476 h 640923"/>
              <a:gd name="connsiteX6" fmla="*/ 457200 w 1181100"/>
              <a:gd name="connsiteY6" fmla="*/ 553951 h 640923"/>
              <a:gd name="connsiteX7" fmla="*/ 523875 w 1181100"/>
              <a:gd name="connsiteY7" fmla="*/ 506326 h 640923"/>
              <a:gd name="connsiteX8" fmla="*/ 552450 w 1181100"/>
              <a:gd name="connsiteY8" fmla="*/ 496801 h 640923"/>
              <a:gd name="connsiteX9" fmla="*/ 628650 w 1181100"/>
              <a:gd name="connsiteY9" fmla="*/ 430126 h 640923"/>
              <a:gd name="connsiteX10" fmla="*/ 638175 w 1181100"/>
              <a:gd name="connsiteY10" fmla="*/ 401551 h 640923"/>
              <a:gd name="connsiteX11" fmla="*/ 695325 w 1181100"/>
              <a:gd name="connsiteY11" fmla="*/ 296776 h 640923"/>
              <a:gd name="connsiteX12" fmla="*/ 714375 w 1181100"/>
              <a:gd name="connsiteY12" fmla="*/ 230101 h 640923"/>
              <a:gd name="connsiteX13" fmla="*/ 752475 w 1181100"/>
              <a:gd name="connsiteY13" fmla="*/ 201526 h 640923"/>
              <a:gd name="connsiteX14" fmla="*/ 771525 w 1181100"/>
              <a:gd name="connsiteY14" fmla="*/ 144376 h 640923"/>
              <a:gd name="connsiteX15" fmla="*/ 819150 w 1181100"/>
              <a:gd name="connsiteY15" fmla="*/ 125326 h 640923"/>
              <a:gd name="connsiteX16" fmla="*/ 876300 w 1181100"/>
              <a:gd name="connsiteY16" fmla="*/ 87226 h 640923"/>
              <a:gd name="connsiteX17" fmla="*/ 904875 w 1181100"/>
              <a:gd name="connsiteY17" fmla="*/ 58651 h 640923"/>
              <a:gd name="connsiteX18" fmla="*/ 942975 w 1181100"/>
              <a:gd name="connsiteY18" fmla="*/ 49126 h 640923"/>
              <a:gd name="connsiteX19" fmla="*/ 971550 w 1181100"/>
              <a:gd name="connsiteY19" fmla="*/ 39601 h 640923"/>
              <a:gd name="connsiteX20" fmla="*/ 1009650 w 1181100"/>
              <a:gd name="connsiteY20" fmla="*/ 30076 h 640923"/>
              <a:gd name="connsiteX21" fmla="*/ 1057275 w 1181100"/>
              <a:gd name="connsiteY21" fmla="*/ 20551 h 640923"/>
              <a:gd name="connsiteX22" fmla="*/ 1114425 w 1181100"/>
              <a:gd name="connsiteY22" fmla="*/ 1501 h 640923"/>
              <a:gd name="connsiteX23" fmla="*/ 1181100 w 1181100"/>
              <a:gd name="connsiteY23" fmla="*/ 1501 h 640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181100" h="640923">
                <a:moveTo>
                  <a:pt x="0" y="601576"/>
                </a:moveTo>
                <a:cubicBezTo>
                  <a:pt x="15875" y="611101"/>
                  <a:pt x="29509" y="626337"/>
                  <a:pt x="47625" y="630151"/>
                </a:cubicBezTo>
                <a:cubicBezTo>
                  <a:pt x="148953" y="651483"/>
                  <a:pt x="214252" y="637305"/>
                  <a:pt x="314325" y="620626"/>
                </a:cubicBezTo>
                <a:cubicBezTo>
                  <a:pt x="327238" y="618474"/>
                  <a:pt x="339725" y="614276"/>
                  <a:pt x="352425" y="611101"/>
                </a:cubicBezTo>
                <a:cubicBezTo>
                  <a:pt x="368300" y="601576"/>
                  <a:pt x="384351" y="592338"/>
                  <a:pt x="400050" y="582526"/>
                </a:cubicBezTo>
                <a:cubicBezTo>
                  <a:pt x="409758" y="576459"/>
                  <a:pt x="418386" y="568596"/>
                  <a:pt x="428625" y="563476"/>
                </a:cubicBezTo>
                <a:cubicBezTo>
                  <a:pt x="437605" y="558986"/>
                  <a:pt x="447675" y="557126"/>
                  <a:pt x="457200" y="553951"/>
                </a:cubicBezTo>
                <a:cubicBezTo>
                  <a:pt x="479425" y="538076"/>
                  <a:pt x="500455" y="520378"/>
                  <a:pt x="523875" y="506326"/>
                </a:cubicBezTo>
                <a:cubicBezTo>
                  <a:pt x="532484" y="501160"/>
                  <a:pt x="543936" y="502122"/>
                  <a:pt x="552450" y="496801"/>
                </a:cubicBezTo>
                <a:cubicBezTo>
                  <a:pt x="583460" y="477420"/>
                  <a:pt x="603678" y="455098"/>
                  <a:pt x="628650" y="430126"/>
                </a:cubicBezTo>
                <a:cubicBezTo>
                  <a:pt x="631825" y="420601"/>
                  <a:pt x="634220" y="410779"/>
                  <a:pt x="638175" y="401551"/>
                </a:cubicBezTo>
                <a:cubicBezTo>
                  <a:pt x="651245" y="371053"/>
                  <a:pt x="681598" y="320799"/>
                  <a:pt x="695325" y="296776"/>
                </a:cubicBezTo>
                <a:cubicBezTo>
                  <a:pt x="695832" y="294750"/>
                  <a:pt x="709495" y="235957"/>
                  <a:pt x="714375" y="230101"/>
                </a:cubicBezTo>
                <a:cubicBezTo>
                  <a:pt x="724538" y="217905"/>
                  <a:pt x="739775" y="211051"/>
                  <a:pt x="752475" y="201526"/>
                </a:cubicBezTo>
                <a:cubicBezTo>
                  <a:pt x="758825" y="182476"/>
                  <a:pt x="758302" y="159488"/>
                  <a:pt x="771525" y="144376"/>
                </a:cubicBezTo>
                <a:cubicBezTo>
                  <a:pt x="782784" y="131509"/>
                  <a:pt x="804140" y="133513"/>
                  <a:pt x="819150" y="125326"/>
                </a:cubicBezTo>
                <a:cubicBezTo>
                  <a:pt x="839250" y="114363"/>
                  <a:pt x="858228" y="101282"/>
                  <a:pt x="876300" y="87226"/>
                </a:cubicBezTo>
                <a:cubicBezTo>
                  <a:pt x="886933" y="78956"/>
                  <a:pt x="893179" y="65334"/>
                  <a:pt x="904875" y="58651"/>
                </a:cubicBezTo>
                <a:cubicBezTo>
                  <a:pt x="916241" y="52156"/>
                  <a:pt x="930388" y="52722"/>
                  <a:pt x="942975" y="49126"/>
                </a:cubicBezTo>
                <a:cubicBezTo>
                  <a:pt x="952629" y="46368"/>
                  <a:pt x="961896" y="42359"/>
                  <a:pt x="971550" y="39601"/>
                </a:cubicBezTo>
                <a:cubicBezTo>
                  <a:pt x="984137" y="36005"/>
                  <a:pt x="996871" y="32916"/>
                  <a:pt x="1009650" y="30076"/>
                </a:cubicBezTo>
                <a:cubicBezTo>
                  <a:pt x="1025454" y="26564"/>
                  <a:pt x="1041656" y="24811"/>
                  <a:pt x="1057275" y="20551"/>
                </a:cubicBezTo>
                <a:cubicBezTo>
                  <a:pt x="1076648" y="15267"/>
                  <a:pt x="1094578" y="4554"/>
                  <a:pt x="1114425" y="1501"/>
                </a:cubicBezTo>
                <a:cubicBezTo>
                  <a:pt x="1136392" y="-1878"/>
                  <a:pt x="1158875" y="1501"/>
                  <a:pt x="1181100" y="1501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reeform 90">
            <a:extLst>
              <a:ext uri="{FF2B5EF4-FFF2-40B4-BE49-F238E27FC236}">
                <a16:creationId xmlns:a16="http://schemas.microsoft.com/office/drawing/2014/main" xmlns="" id="{15129EAD-991F-4F8D-9D38-40DFB5FFC9BC}"/>
              </a:ext>
            </a:extLst>
          </p:cNvPr>
          <p:cNvSpPr/>
          <p:nvPr/>
        </p:nvSpPr>
        <p:spPr>
          <a:xfrm rot="13129227" flipH="1" flipV="1">
            <a:off x="4195882" y="3530852"/>
            <a:ext cx="3149487" cy="1394739"/>
          </a:xfrm>
          <a:custGeom>
            <a:avLst/>
            <a:gdLst>
              <a:gd name="connsiteX0" fmla="*/ 0 w 1181100"/>
              <a:gd name="connsiteY0" fmla="*/ 601576 h 640923"/>
              <a:gd name="connsiteX1" fmla="*/ 47625 w 1181100"/>
              <a:gd name="connsiteY1" fmla="*/ 630151 h 640923"/>
              <a:gd name="connsiteX2" fmla="*/ 314325 w 1181100"/>
              <a:gd name="connsiteY2" fmla="*/ 620626 h 640923"/>
              <a:gd name="connsiteX3" fmla="*/ 352425 w 1181100"/>
              <a:gd name="connsiteY3" fmla="*/ 611101 h 640923"/>
              <a:gd name="connsiteX4" fmla="*/ 400050 w 1181100"/>
              <a:gd name="connsiteY4" fmla="*/ 582526 h 640923"/>
              <a:gd name="connsiteX5" fmla="*/ 428625 w 1181100"/>
              <a:gd name="connsiteY5" fmla="*/ 563476 h 640923"/>
              <a:gd name="connsiteX6" fmla="*/ 457200 w 1181100"/>
              <a:gd name="connsiteY6" fmla="*/ 553951 h 640923"/>
              <a:gd name="connsiteX7" fmla="*/ 523875 w 1181100"/>
              <a:gd name="connsiteY7" fmla="*/ 506326 h 640923"/>
              <a:gd name="connsiteX8" fmla="*/ 552450 w 1181100"/>
              <a:gd name="connsiteY8" fmla="*/ 496801 h 640923"/>
              <a:gd name="connsiteX9" fmla="*/ 628650 w 1181100"/>
              <a:gd name="connsiteY9" fmla="*/ 430126 h 640923"/>
              <a:gd name="connsiteX10" fmla="*/ 638175 w 1181100"/>
              <a:gd name="connsiteY10" fmla="*/ 401551 h 640923"/>
              <a:gd name="connsiteX11" fmla="*/ 695325 w 1181100"/>
              <a:gd name="connsiteY11" fmla="*/ 296776 h 640923"/>
              <a:gd name="connsiteX12" fmla="*/ 714375 w 1181100"/>
              <a:gd name="connsiteY12" fmla="*/ 230101 h 640923"/>
              <a:gd name="connsiteX13" fmla="*/ 752475 w 1181100"/>
              <a:gd name="connsiteY13" fmla="*/ 201526 h 640923"/>
              <a:gd name="connsiteX14" fmla="*/ 771525 w 1181100"/>
              <a:gd name="connsiteY14" fmla="*/ 144376 h 640923"/>
              <a:gd name="connsiteX15" fmla="*/ 819150 w 1181100"/>
              <a:gd name="connsiteY15" fmla="*/ 125326 h 640923"/>
              <a:gd name="connsiteX16" fmla="*/ 876300 w 1181100"/>
              <a:gd name="connsiteY16" fmla="*/ 87226 h 640923"/>
              <a:gd name="connsiteX17" fmla="*/ 904875 w 1181100"/>
              <a:gd name="connsiteY17" fmla="*/ 58651 h 640923"/>
              <a:gd name="connsiteX18" fmla="*/ 942975 w 1181100"/>
              <a:gd name="connsiteY18" fmla="*/ 49126 h 640923"/>
              <a:gd name="connsiteX19" fmla="*/ 971550 w 1181100"/>
              <a:gd name="connsiteY19" fmla="*/ 39601 h 640923"/>
              <a:gd name="connsiteX20" fmla="*/ 1009650 w 1181100"/>
              <a:gd name="connsiteY20" fmla="*/ 30076 h 640923"/>
              <a:gd name="connsiteX21" fmla="*/ 1057275 w 1181100"/>
              <a:gd name="connsiteY21" fmla="*/ 20551 h 640923"/>
              <a:gd name="connsiteX22" fmla="*/ 1114425 w 1181100"/>
              <a:gd name="connsiteY22" fmla="*/ 1501 h 640923"/>
              <a:gd name="connsiteX23" fmla="*/ 1181100 w 1181100"/>
              <a:gd name="connsiteY23" fmla="*/ 1501 h 640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181100" h="640923">
                <a:moveTo>
                  <a:pt x="0" y="601576"/>
                </a:moveTo>
                <a:cubicBezTo>
                  <a:pt x="15875" y="611101"/>
                  <a:pt x="29509" y="626337"/>
                  <a:pt x="47625" y="630151"/>
                </a:cubicBezTo>
                <a:cubicBezTo>
                  <a:pt x="148953" y="651483"/>
                  <a:pt x="214252" y="637305"/>
                  <a:pt x="314325" y="620626"/>
                </a:cubicBezTo>
                <a:cubicBezTo>
                  <a:pt x="327238" y="618474"/>
                  <a:pt x="339725" y="614276"/>
                  <a:pt x="352425" y="611101"/>
                </a:cubicBezTo>
                <a:cubicBezTo>
                  <a:pt x="368300" y="601576"/>
                  <a:pt x="384351" y="592338"/>
                  <a:pt x="400050" y="582526"/>
                </a:cubicBezTo>
                <a:cubicBezTo>
                  <a:pt x="409758" y="576459"/>
                  <a:pt x="418386" y="568596"/>
                  <a:pt x="428625" y="563476"/>
                </a:cubicBezTo>
                <a:cubicBezTo>
                  <a:pt x="437605" y="558986"/>
                  <a:pt x="447675" y="557126"/>
                  <a:pt x="457200" y="553951"/>
                </a:cubicBezTo>
                <a:cubicBezTo>
                  <a:pt x="479425" y="538076"/>
                  <a:pt x="500455" y="520378"/>
                  <a:pt x="523875" y="506326"/>
                </a:cubicBezTo>
                <a:cubicBezTo>
                  <a:pt x="532484" y="501160"/>
                  <a:pt x="543936" y="502122"/>
                  <a:pt x="552450" y="496801"/>
                </a:cubicBezTo>
                <a:cubicBezTo>
                  <a:pt x="583460" y="477420"/>
                  <a:pt x="603678" y="455098"/>
                  <a:pt x="628650" y="430126"/>
                </a:cubicBezTo>
                <a:cubicBezTo>
                  <a:pt x="631825" y="420601"/>
                  <a:pt x="634220" y="410779"/>
                  <a:pt x="638175" y="401551"/>
                </a:cubicBezTo>
                <a:cubicBezTo>
                  <a:pt x="651245" y="371053"/>
                  <a:pt x="681598" y="320799"/>
                  <a:pt x="695325" y="296776"/>
                </a:cubicBezTo>
                <a:cubicBezTo>
                  <a:pt x="695832" y="294750"/>
                  <a:pt x="709495" y="235957"/>
                  <a:pt x="714375" y="230101"/>
                </a:cubicBezTo>
                <a:cubicBezTo>
                  <a:pt x="724538" y="217905"/>
                  <a:pt x="739775" y="211051"/>
                  <a:pt x="752475" y="201526"/>
                </a:cubicBezTo>
                <a:cubicBezTo>
                  <a:pt x="758825" y="182476"/>
                  <a:pt x="758302" y="159488"/>
                  <a:pt x="771525" y="144376"/>
                </a:cubicBezTo>
                <a:cubicBezTo>
                  <a:pt x="782784" y="131509"/>
                  <a:pt x="804140" y="133513"/>
                  <a:pt x="819150" y="125326"/>
                </a:cubicBezTo>
                <a:cubicBezTo>
                  <a:pt x="839250" y="114363"/>
                  <a:pt x="858228" y="101282"/>
                  <a:pt x="876300" y="87226"/>
                </a:cubicBezTo>
                <a:cubicBezTo>
                  <a:pt x="886933" y="78956"/>
                  <a:pt x="893179" y="65334"/>
                  <a:pt x="904875" y="58651"/>
                </a:cubicBezTo>
                <a:cubicBezTo>
                  <a:pt x="916241" y="52156"/>
                  <a:pt x="930388" y="52722"/>
                  <a:pt x="942975" y="49126"/>
                </a:cubicBezTo>
                <a:cubicBezTo>
                  <a:pt x="952629" y="46368"/>
                  <a:pt x="961896" y="42359"/>
                  <a:pt x="971550" y="39601"/>
                </a:cubicBezTo>
                <a:cubicBezTo>
                  <a:pt x="984137" y="36005"/>
                  <a:pt x="996871" y="32916"/>
                  <a:pt x="1009650" y="30076"/>
                </a:cubicBezTo>
                <a:cubicBezTo>
                  <a:pt x="1025454" y="26564"/>
                  <a:pt x="1041656" y="24811"/>
                  <a:pt x="1057275" y="20551"/>
                </a:cubicBezTo>
                <a:cubicBezTo>
                  <a:pt x="1076648" y="15267"/>
                  <a:pt x="1094578" y="4554"/>
                  <a:pt x="1114425" y="1501"/>
                </a:cubicBezTo>
                <a:cubicBezTo>
                  <a:pt x="1136392" y="-1878"/>
                  <a:pt x="1158875" y="1501"/>
                  <a:pt x="1181100" y="1501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 90">
            <a:extLst>
              <a:ext uri="{FF2B5EF4-FFF2-40B4-BE49-F238E27FC236}">
                <a16:creationId xmlns:a16="http://schemas.microsoft.com/office/drawing/2014/main" xmlns="" id="{751804A9-6DDE-423E-9A82-24BAE32D1764}"/>
              </a:ext>
            </a:extLst>
          </p:cNvPr>
          <p:cNvSpPr/>
          <p:nvPr/>
        </p:nvSpPr>
        <p:spPr>
          <a:xfrm rot="12179414" flipH="1" flipV="1">
            <a:off x="4273194" y="3500108"/>
            <a:ext cx="4726431" cy="1073303"/>
          </a:xfrm>
          <a:custGeom>
            <a:avLst/>
            <a:gdLst>
              <a:gd name="connsiteX0" fmla="*/ 0 w 1181100"/>
              <a:gd name="connsiteY0" fmla="*/ 601576 h 640923"/>
              <a:gd name="connsiteX1" fmla="*/ 47625 w 1181100"/>
              <a:gd name="connsiteY1" fmla="*/ 630151 h 640923"/>
              <a:gd name="connsiteX2" fmla="*/ 314325 w 1181100"/>
              <a:gd name="connsiteY2" fmla="*/ 620626 h 640923"/>
              <a:gd name="connsiteX3" fmla="*/ 352425 w 1181100"/>
              <a:gd name="connsiteY3" fmla="*/ 611101 h 640923"/>
              <a:gd name="connsiteX4" fmla="*/ 400050 w 1181100"/>
              <a:gd name="connsiteY4" fmla="*/ 582526 h 640923"/>
              <a:gd name="connsiteX5" fmla="*/ 428625 w 1181100"/>
              <a:gd name="connsiteY5" fmla="*/ 563476 h 640923"/>
              <a:gd name="connsiteX6" fmla="*/ 457200 w 1181100"/>
              <a:gd name="connsiteY6" fmla="*/ 553951 h 640923"/>
              <a:gd name="connsiteX7" fmla="*/ 523875 w 1181100"/>
              <a:gd name="connsiteY7" fmla="*/ 506326 h 640923"/>
              <a:gd name="connsiteX8" fmla="*/ 552450 w 1181100"/>
              <a:gd name="connsiteY8" fmla="*/ 496801 h 640923"/>
              <a:gd name="connsiteX9" fmla="*/ 628650 w 1181100"/>
              <a:gd name="connsiteY9" fmla="*/ 430126 h 640923"/>
              <a:gd name="connsiteX10" fmla="*/ 638175 w 1181100"/>
              <a:gd name="connsiteY10" fmla="*/ 401551 h 640923"/>
              <a:gd name="connsiteX11" fmla="*/ 695325 w 1181100"/>
              <a:gd name="connsiteY11" fmla="*/ 296776 h 640923"/>
              <a:gd name="connsiteX12" fmla="*/ 714375 w 1181100"/>
              <a:gd name="connsiteY12" fmla="*/ 230101 h 640923"/>
              <a:gd name="connsiteX13" fmla="*/ 752475 w 1181100"/>
              <a:gd name="connsiteY13" fmla="*/ 201526 h 640923"/>
              <a:gd name="connsiteX14" fmla="*/ 771525 w 1181100"/>
              <a:gd name="connsiteY14" fmla="*/ 144376 h 640923"/>
              <a:gd name="connsiteX15" fmla="*/ 819150 w 1181100"/>
              <a:gd name="connsiteY15" fmla="*/ 125326 h 640923"/>
              <a:gd name="connsiteX16" fmla="*/ 876300 w 1181100"/>
              <a:gd name="connsiteY16" fmla="*/ 87226 h 640923"/>
              <a:gd name="connsiteX17" fmla="*/ 904875 w 1181100"/>
              <a:gd name="connsiteY17" fmla="*/ 58651 h 640923"/>
              <a:gd name="connsiteX18" fmla="*/ 942975 w 1181100"/>
              <a:gd name="connsiteY18" fmla="*/ 49126 h 640923"/>
              <a:gd name="connsiteX19" fmla="*/ 971550 w 1181100"/>
              <a:gd name="connsiteY19" fmla="*/ 39601 h 640923"/>
              <a:gd name="connsiteX20" fmla="*/ 1009650 w 1181100"/>
              <a:gd name="connsiteY20" fmla="*/ 30076 h 640923"/>
              <a:gd name="connsiteX21" fmla="*/ 1057275 w 1181100"/>
              <a:gd name="connsiteY21" fmla="*/ 20551 h 640923"/>
              <a:gd name="connsiteX22" fmla="*/ 1114425 w 1181100"/>
              <a:gd name="connsiteY22" fmla="*/ 1501 h 640923"/>
              <a:gd name="connsiteX23" fmla="*/ 1181100 w 1181100"/>
              <a:gd name="connsiteY23" fmla="*/ 1501 h 640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181100" h="640923">
                <a:moveTo>
                  <a:pt x="0" y="601576"/>
                </a:moveTo>
                <a:cubicBezTo>
                  <a:pt x="15875" y="611101"/>
                  <a:pt x="29509" y="626337"/>
                  <a:pt x="47625" y="630151"/>
                </a:cubicBezTo>
                <a:cubicBezTo>
                  <a:pt x="148953" y="651483"/>
                  <a:pt x="214252" y="637305"/>
                  <a:pt x="314325" y="620626"/>
                </a:cubicBezTo>
                <a:cubicBezTo>
                  <a:pt x="327238" y="618474"/>
                  <a:pt x="339725" y="614276"/>
                  <a:pt x="352425" y="611101"/>
                </a:cubicBezTo>
                <a:cubicBezTo>
                  <a:pt x="368300" y="601576"/>
                  <a:pt x="384351" y="592338"/>
                  <a:pt x="400050" y="582526"/>
                </a:cubicBezTo>
                <a:cubicBezTo>
                  <a:pt x="409758" y="576459"/>
                  <a:pt x="418386" y="568596"/>
                  <a:pt x="428625" y="563476"/>
                </a:cubicBezTo>
                <a:cubicBezTo>
                  <a:pt x="437605" y="558986"/>
                  <a:pt x="447675" y="557126"/>
                  <a:pt x="457200" y="553951"/>
                </a:cubicBezTo>
                <a:cubicBezTo>
                  <a:pt x="479425" y="538076"/>
                  <a:pt x="500455" y="520378"/>
                  <a:pt x="523875" y="506326"/>
                </a:cubicBezTo>
                <a:cubicBezTo>
                  <a:pt x="532484" y="501160"/>
                  <a:pt x="543936" y="502122"/>
                  <a:pt x="552450" y="496801"/>
                </a:cubicBezTo>
                <a:cubicBezTo>
                  <a:pt x="583460" y="477420"/>
                  <a:pt x="603678" y="455098"/>
                  <a:pt x="628650" y="430126"/>
                </a:cubicBezTo>
                <a:cubicBezTo>
                  <a:pt x="631825" y="420601"/>
                  <a:pt x="634220" y="410779"/>
                  <a:pt x="638175" y="401551"/>
                </a:cubicBezTo>
                <a:cubicBezTo>
                  <a:pt x="651245" y="371053"/>
                  <a:pt x="681598" y="320799"/>
                  <a:pt x="695325" y="296776"/>
                </a:cubicBezTo>
                <a:cubicBezTo>
                  <a:pt x="695832" y="294750"/>
                  <a:pt x="709495" y="235957"/>
                  <a:pt x="714375" y="230101"/>
                </a:cubicBezTo>
                <a:cubicBezTo>
                  <a:pt x="724538" y="217905"/>
                  <a:pt x="739775" y="211051"/>
                  <a:pt x="752475" y="201526"/>
                </a:cubicBezTo>
                <a:cubicBezTo>
                  <a:pt x="758825" y="182476"/>
                  <a:pt x="758302" y="159488"/>
                  <a:pt x="771525" y="144376"/>
                </a:cubicBezTo>
                <a:cubicBezTo>
                  <a:pt x="782784" y="131509"/>
                  <a:pt x="804140" y="133513"/>
                  <a:pt x="819150" y="125326"/>
                </a:cubicBezTo>
                <a:cubicBezTo>
                  <a:pt x="839250" y="114363"/>
                  <a:pt x="858228" y="101282"/>
                  <a:pt x="876300" y="87226"/>
                </a:cubicBezTo>
                <a:cubicBezTo>
                  <a:pt x="886933" y="78956"/>
                  <a:pt x="893179" y="65334"/>
                  <a:pt x="904875" y="58651"/>
                </a:cubicBezTo>
                <a:cubicBezTo>
                  <a:pt x="916241" y="52156"/>
                  <a:pt x="930388" y="52722"/>
                  <a:pt x="942975" y="49126"/>
                </a:cubicBezTo>
                <a:cubicBezTo>
                  <a:pt x="952629" y="46368"/>
                  <a:pt x="961896" y="42359"/>
                  <a:pt x="971550" y="39601"/>
                </a:cubicBezTo>
                <a:cubicBezTo>
                  <a:pt x="984137" y="36005"/>
                  <a:pt x="996871" y="32916"/>
                  <a:pt x="1009650" y="30076"/>
                </a:cubicBezTo>
                <a:cubicBezTo>
                  <a:pt x="1025454" y="26564"/>
                  <a:pt x="1041656" y="24811"/>
                  <a:pt x="1057275" y="20551"/>
                </a:cubicBezTo>
                <a:cubicBezTo>
                  <a:pt x="1076648" y="15267"/>
                  <a:pt x="1094578" y="4554"/>
                  <a:pt x="1114425" y="1501"/>
                </a:cubicBezTo>
                <a:cubicBezTo>
                  <a:pt x="1136392" y="-1878"/>
                  <a:pt x="1158875" y="1501"/>
                  <a:pt x="1181100" y="1501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Content Placeholder 2">
            <a:extLst>
              <a:ext uri="{FF2B5EF4-FFF2-40B4-BE49-F238E27FC236}">
                <a16:creationId xmlns:a16="http://schemas.microsoft.com/office/drawing/2014/main" xmlns="" id="{639C08FC-562C-45B1-94E4-026F823437E6}"/>
              </a:ext>
            </a:extLst>
          </p:cNvPr>
          <p:cNvSpPr txBox="1">
            <a:spLocks/>
          </p:cNvSpPr>
          <p:nvPr/>
        </p:nvSpPr>
        <p:spPr>
          <a:xfrm>
            <a:off x="2320394" y="2566478"/>
            <a:ext cx="1962133" cy="394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c</a:t>
            </a:r>
            <a:r>
              <a:rPr lang="en-US" sz="2000" dirty="0" smtClean="0">
                <a:latin typeface="Consolas" panose="020B0609020204030204" pitchFamily="49" charset="0"/>
              </a:rPr>
              <a:t>ount = 0;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78" name="Content Placeholder 2">
            <a:extLst>
              <a:ext uri="{FF2B5EF4-FFF2-40B4-BE49-F238E27FC236}">
                <a16:creationId xmlns:a16="http://schemas.microsoft.com/office/drawing/2014/main" xmlns="" id="{F3DF1D7A-F2E5-4864-845F-7FC6DCB229D6}"/>
              </a:ext>
            </a:extLst>
          </p:cNvPr>
          <p:cNvSpPr txBox="1">
            <a:spLocks/>
          </p:cNvSpPr>
          <p:nvPr/>
        </p:nvSpPr>
        <p:spPr>
          <a:xfrm>
            <a:off x="9273145" y="3640537"/>
            <a:ext cx="2451696" cy="615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So count is 5 </a:t>
            </a:r>
          </a:p>
        </p:txBody>
      </p:sp>
      <p:sp>
        <p:nvSpPr>
          <p:cNvPr id="79" name="TextBox 53"/>
          <p:cNvSpPr txBox="1"/>
          <p:nvPr/>
        </p:nvSpPr>
        <p:spPr>
          <a:xfrm>
            <a:off x="6117323" y="5971092"/>
            <a:ext cx="490394" cy="503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i="1" dirty="0">
                <a:solidFill>
                  <a:schemeClr val="accent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200" b="1" dirty="0">
              <a:solidFill>
                <a:schemeClr val="accent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0" name="TextBox 53"/>
          <p:cNvSpPr txBox="1"/>
          <p:nvPr/>
        </p:nvSpPr>
        <p:spPr>
          <a:xfrm>
            <a:off x="4600699" y="5963005"/>
            <a:ext cx="490394" cy="503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i="1" dirty="0">
                <a:solidFill>
                  <a:schemeClr val="accent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200" b="1" dirty="0">
              <a:solidFill>
                <a:schemeClr val="accent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2" name="TextBox 53"/>
          <p:cNvSpPr txBox="1"/>
          <p:nvPr/>
        </p:nvSpPr>
        <p:spPr>
          <a:xfrm>
            <a:off x="7558232" y="5947179"/>
            <a:ext cx="490394" cy="503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i="1" dirty="0">
                <a:solidFill>
                  <a:schemeClr val="accent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200" b="1" dirty="0">
              <a:solidFill>
                <a:schemeClr val="accent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45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2" grpId="0"/>
      <p:bldP spid="123" grpId="0" build="p"/>
      <p:bldP spid="124" grpId="0" animBg="1"/>
      <p:bldP spid="124" grpId="1" animBg="1"/>
      <p:bldP spid="125" grpId="0" uiExpand="1" build="p"/>
      <p:bldP spid="126" grpId="0" animBg="1"/>
      <p:bldP spid="126" grpId="1" animBg="1"/>
      <p:bldP spid="127" grpId="0" animBg="1"/>
      <p:bldP spid="127" grpId="1" animBg="1"/>
      <p:bldP spid="128" grpId="0" animBg="1"/>
      <p:bldP spid="128" grpId="1" animBg="1"/>
      <p:bldP spid="131" grpId="0" animBg="1"/>
      <p:bldP spid="131" grpId="1" animBg="1"/>
      <p:bldP spid="132" grpId="0" animBg="1"/>
      <p:bldP spid="77" grpId="0" build="p"/>
      <p:bldP spid="7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" y="64848"/>
            <a:ext cx="4598385" cy="1184521"/>
          </a:xfrm>
        </p:spPr>
        <p:txBody>
          <a:bodyPr/>
          <a:lstStyle/>
          <a:p>
            <a:pPr algn="r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t>Adding a new cell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22" name="TextBox 43">
            <a:extLst>
              <a:ext uri="{FF2B5EF4-FFF2-40B4-BE49-F238E27FC236}">
                <a16:creationId xmlns:a16="http://schemas.microsoft.com/office/drawing/2014/main" xmlns="" id="{0536B27E-74EB-442A-95FF-D53AF278FD81}"/>
              </a:ext>
            </a:extLst>
          </p:cNvPr>
          <p:cNvSpPr txBox="1"/>
          <p:nvPr/>
        </p:nvSpPr>
        <p:spPr>
          <a:xfrm>
            <a:off x="2529624" y="1796814"/>
            <a:ext cx="932224" cy="4626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kern="120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3" name="Content Placeholder 2">
            <a:extLst>
              <a:ext uri="{FF2B5EF4-FFF2-40B4-BE49-F238E27FC236}">
                <a16:creationId xmlns:a16="http://schemas.microsoft.com/office/drawing/2014/main" xmlns="" id="{639C08FC-562C-45B1-94E4-026F823437E6}"/>
              </a:ext>
            </a:extLst>
          </p:cNvPr>
          <p:cNvSpPr txBox="1">
            <a:spLocks/>
          </p:cNvSpPr>
          <p:nvPr/>
        </p:nvSpPr>
        <p:spPr>
          <a:xfrm>
            <a:off x="5285033" y="473163"/>
            <a:ext cx="1962133" cy="394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latin typeface="Consolas" panose="020B0609020204030204" pitchFamily="49" charset="0"/>
              </a:rPr>
              <a:t>curr</a:t>
            </a:r>
            <a:r>
              <a:rPr lang="en-US" sz="1800" dirty="0">
                <a:latin typeface="Consolas" panose="020B0609020204030204" pitchFamily="49" charset="0"/>
              </a:rPr>
              <a:t> = head;</a:t>
            </a:r>
          </a:p>
        </p:txBody>
      </p:sp>
      <p:sp>
        <p:nvSpPr>
          <p:cNvPr id="125" name="Content Placeholder 2">
            <a:extLst>
              <a:ext uri="{FF2B5EF4-FFF2-40B4-BE49-F238E27FC236}">
                <a16:creationId xmlns:a16="http://schemas.microsoft.com/office/drawing/2014/main" xmlns="" id="{F3DF1D7A-F2E5-4864-845F-7FC6DCB229D6}"/>
              </a:ext>
            </a:extLst>
          </p:cNvPr>
          <p:cNvSpPr txBox="1">
            <a:spLocks/>
          </p:cNvSpPr>
          <p:nvPr/>
        </p:nvSpPr>
        <p:spPr>
          <a:xfrm>
            <a:off x="6957721" y="972612"/>
            <a:ext cx="4914211" cy="18481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</a:rPr>
              <a:t>while (</a:t>
            </a:r>
            <a:r>
              <a:rPr lang="en-US" sz="1800" dirty="0" err="1" smtClean="0">
                <a:latin typeface="Consolas" panose="020B0609020204030204" pitchFamily="49" charset="0"/>
              </a:rPr>
              <a:t>curr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!== sentinel) </a:t>
            </a:r>
            <a:r>
              <a:rPr lang="en-US" sz="1800" dirty="0" smtClean="0">
                <a:latin typeface="Consolas" panose="020B0609020204030204" pitchFamily="49" charset="0"/>
              </a:rPr>
              <a:t>{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smtClean="0">
                <a:latin typeface="Consolas" panose="020B0609020204030204" pitchFamily="49" charset="0"/>
              </a:rPr>
              <a:t>if (</a:t>
            </a:r>
            <a:r>
              <a:rPr lang="en-US" sz="1800" dirty="0" err="1" smtClean="0">
                <a:latin typeface="Consolas" panose="020B0609020204030204" pitchFamily="49" charset="0"/>
              </a:rPr>
              <a:t>ct</a:t>
            </a:r>
            <a:r>
              <a:rPr lang="en-US" sz="1800" dirty="0" smtClean="0">
                <a:latin typeface="Consolas" panose="020B0609020204030204" pitchFamily="49" charset="0"/>
              </a:rPr>
              <a:t> &lt; </a:t>
            </a:r>
            <a:r>
              <a:rPr lang="en-US" sz="18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 smtClean="0">
                <a:latin typeface="Consolas" panose="020B0609020204030204" pitchFamily="49" charset="0"/>
              </a:rPr>
              <a:t>) { </a:t>
            </a:r>
            <a:r>
              <a:rPr lang="en-US" sz="1800" dirty="0" err="1" smtClean="0">
                <a:latin typeface="Consolas" panose="020B0609020204030204" pitchFamily="49" charset="0"/>
              </a:rPr>
              <a:t>curr</a:t>
            </a:r>
            <a:r>
              <a:rPr lang="en-US" sz="1800" dirty="0" smtClean="0">
                <a:latin typeface="Consolas" panose="020B0609020204030204" pitchFamily="49" charset="0"/>
              </a:rPr>
              <a:t>=</a:t>
            </a:r>
            <a:r>
              <a:rPr lang="en-US" sz="1800" dirty="0" err="1" smtClean="0">
                <a:latin typeface="Consolas" panose="020B0609020204030204" pitchFamily="49" charset="0"/>
              </a:rPr>
              <a:t>curr.nx</a:t>
            </a:r>
            <a:r>
              <a:rPr lang="en-US" sz="1800" dirty="0" smtClean="0">
                <a:latin typeface="Consolas" panose="020B0609020204030204" pitchFamily="49" charset="0"/>
              </a:rPr>
              <a:t>; </a:t>
            </a:r>
            <a:r>
              <a:rPr lang="en-US" sz="1800" dirty="0" err="1" smtClean="0">
                <a:latin typeface="Consolas" panose="020B0609020204030204" pitchFamily="49" charset="0"/>
              </a:rPr>
              <a:t>c++</a:t>
            </a:r>
            <a:r>
              <a:rPr lang="en-US" sz="1800" dirty="0" smtClean="0">
                <a:latin typeface="Consolas" panose="020B0609020204030204" pitchFamily="49" charset="0"/>
              </a:rPr>
              <a:t>; 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</a:rPr>
              <a:t> else { break; }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// here, </a:t>
            </a:r>
            <a:r>
              <a:rPr lang="en-US" sz="1800" dirty="0" err="1" smtClean="0">
                <a:latin typeface="Consolas" panose="020B0609020204030204" pitchFamily="49" charset="0"/>
              </a:rPr>
              <a:t>curr</a:t>
            </a:r>
            <a:r>
              <a:rPr lang="en-US" sz="1800" dirty="0" smtClean="0">
                <a:latin typeface="Consolas" panose="020B0609020204030204" pitchFamily="49" charset="0"/>
              </a:rPr>
              <a:t> is </a:t>
            </a:r>
            <a:r>
              <a:rPr lang="en-US" sz="1800" dirty="0" err="1" smtClean="0">
                <a:latin typeface="Consolas" panose="020B0609020204030204" pitchFamily="49" charset="0"/>
              </a:rPr>
              <a:t>loc</a:t>
            </a:r>
            <a:r>
              <a:rPr lang="en-US" sz="1800" dirty="0" smtClean="0">
                <a:latin typeface="Consolas" panose="020B0609020204030204" pitchFamily="49" charset="0"/>
              </a:rPr>
              <a:t> of new cell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77" name="Content Placeholder 2">
            <a:extLst>
              <a:ext uri="{FF2B5EF4-FFF2-40B4-BE49-F238E27FC236}">
                <a16:creationId xmlns:a16="http://schemas.microsoft.com/office/drawing/2014/main" xmlns="" id="{639C08FC-562C-45B1-94E4-026F823437E6}"/>
              </a:ext>
            </a:extLst>
          </p:cNvPr>
          <p:cNvSpPr txBox="1">
            <a:spLocks/>
          </p:cNvSpPr>
          <p:nvPr/>
        </p:nvSpPr>
        <p:spPr>
          <a:xfrm>
            <a:off x="6936625" y="485440"/>
            <a:ext cx="1962133" cy="394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 smtClean="0">
                <a:latin typeface="Consolas" panose="020B0609020204030204" pitchFamily="49" charset="0"/>
              </a:rPr>
              <a:t>ct</a:t>
            </a:r>
            <a:r>
              <a:rPr lang="en-US" sz="1800" dirty="0" smtClean="0">
                <a:latin typeface="Consolas" panose="020B0609020204030204" pitchFamily="49" charset="0"/>
              </a:rPr>
              <a:t> = </a:t>
            </a:r>
            <a:r>
              <a:rPr lang="en-US" sz="1800" dirty="0">
                <a:latin typeface="Consolas" panose="020B0609020204030204" pitchFamily="49" charset="0"/>
              </a:rPr>
              <a:t>0</a:t>
            </a:r>
            <a:r>
              <a:rPr lang="en-US" sz="1800" dirty="0" smtClean="0">
                <a:latin typeface="Consolas" panose="020B0609020204030204" pitchFamily="49" charset="0"/>
              </a:rPr>
              <a:t>;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78" name="Content Placeholder 2">
            <a:extLst>
              <a:ext uri="{FF2B5EF4-FFF2-40B4-BE49-F238E27FC236}">
                <a16:creationId xmlns:a16="http://schemas.microsoft.com/office/drawing/2014/main" xmlns="" id="{F3DF1D7A-F2E5-4864-845F-7FC6DCB229D6}"/>
              </a:ext>
            </a:extLst>
          </p:cNvPr>
          <p:cNvSpPr txBox="1">
            <a:spLocks/>
          </p:cNvSpPr>
          <p:nvPr/>
        </p:nvSpPr>
        <p:spPr>
          <a:xfrm>
            <a:off x="2920622" y="1111627"/>
            <a:ext cx="2029228" cy="458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insert </a:t>
            </a:r>
            <a:r>
              <a:rPr lang="en-US" sz="2400" b="1" dirty="0" smtClean="0">
                <a:solidFill>
                  <a:srgbClr val="0070C0"/>
                </a:solidFill>
              </a:rPr>
              <a:t>( 6.8, 2 )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2994" y="2063976"/>
            <a:ext cx="9314833" cy="2635636"/>
            <a:chOff x="399905" y="3954241"/>
            <a:chExt cx="9314833" cy="2635636"/>
          </a:xfrm>
        </p:grpSpPr>
        <p:sp>
          <p:nvSpPr>
            <p:cNvPr id="46" name="TextBox 53"/>
            <p:cNvSpPr txBox="1"/>
            <p:nvPr/>
          </p:nvSpPr>
          <p:spPr>
            <a:xfrm>
              <a:off x="1664743" y="5933769"/>
              <a:ext cx="490394" cy="5036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i="1" kern="1200" dirty="0">
                  <a:solidFill>
                    <a:schemeClr val="accent6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sz="1200" b="1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7" name="TextBox 53"/>
            <p:cNvSpPr txBox="1"/>
            <p:nvPr/>
          </p:nvSpPr>
          <p:spPr>
            <a:xfrm>
              <a:off x="3122859" y="5971092"/>
              <a:ext cx="490394" cy="5036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i="1" kern="1200" dirty="0">
                  <a:solidFill>
                    <a:schemeClr val="accent6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1200" b="1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99905" y="3954241"/>
              <a:ext cx="9314833" cy="2635636"/>
              <a:chOff x="399905" y="3954241"/>
              <a:chExt cx="9314833" cy="2635636"/>
            </a:xfrm>
          </p:grpSpPr>
          <p:sp>
            <p:nvSpPr>
              <p:cNvPr id="91" name="Freeform 90"/>
              <p:cNvSpPr/>
              <p:nvPr/>
            </p:nvSpPr>
            <p:spPr>
              <a:xfrm>
                <a:off x="2200183" y="4905952"/>
                <a:ext cx="587942" cy="582058"/>
              </a:xfrm>
              <a:custGeom>
                <a:avLst/>
                <a:gdLst>
                  <a:gd name="connsiteX0" fmla="*/ 0 w 1181100"/>
                  <a:gd name="connsiteY0" fmla="*/ 601576 h 640923"/>
                  <a:gd name="connsiteX1" fmla="*/ 47625 w 1181100"/>
                  <a:gd name="connsiteY1" fmla="*/ 630151 h 640923"/>
                  <a:gd name="connsiteX2" fmla="*/ 314325 w 1181100"/>
                  <a:gd name="connsiteY2" fmla="*/ 620626 h 640923"/>
                  <a:gd name="connsiteX3" fmla="*/ 352425 w 1181100"/>
                  <a:gd name="connsiteY3" fmla="*/ 611101 h 640923"/>
                  <a:gd name="connsiteX4" fmla="*/ 400050 w 1181100"/>
                  <a:gd name="connsiteY4" fmla="*/ 582526 h 640923"/>
                  <a:gd name="connsiteX5" fmla="*/ 428625 w 1181100"/>
                  <a:gd name="connsiteY5" fmla="*/ 563476 h 640923"/>
                  <a:gd name="connsiteX6" fmla="*/ 457200 w 1181100"/>
                  <a:gd name="connsiteY6" fmla="*/ 553951 h 640923"/>
                  <a:gd name="connsiteX7" fmla="*/ 523875 w 1181100"/>
                  <a:gd name="connsiteY7" fmla="*/ 506326 h 640923"/>
                  <a:gd name="connsiteX8" fmla="*/ 552450 w 1181100"/>
                  <a:gd name="connsiteY8" fmla="*/ 496801 h 640923"/>
                  <a:gd name="connsiteX9" fmla="*/ 628650 w 1181100"/>
                  <a:gd name="connsiteY9" fmla="*/ 430126 h 640923"/>
                  <a:gd name="connsiteX10" fmla="*/ 638175 w 1181100"/>
                  <a:gd name="connsiteY10" fmla="*/ 401551 h 640923"/>
                  <a:gd name="connsiteX11" fmla="*/ 695325 w 1181100"/>
                  <a:gd name="connsiteY11" fmla="*/ 296776 h 640923"/>
                  <a:gd name="connsiteX12" fmla="*/ 714375 w 1181100"/>
                  <a:gd name="connsiteY12" fmla="*/ 230101 h 640923"/>
                  <a:gd name="connsiteX13" fmla="*/ 752475 w 1181100"/>
                  <a:gd name="connsiteY13" fmla="*/ 201526 h 640923"/>
                  <a:gd name="connsiteX14" fmla="*/ 771525 w 1181100"/>
                  <a:gd name="connsiteY14" fmla="*/ 144376 h 640923"/>
                  <a:gd name="connsiteX15" fmla="*/ 819150 w 1181100"/>
                  <a:gd name="connsiteY15" fmla="*/ 125326 h 640923"/>
                  <a:gd name="connsiteX16" fmla="*/ 876300 w 1181100"/>
                  <a:gd name="connsiteY16" fmla="*/ 87226 h 640923"/>
                  <a:gd name="connsiteX17" fmla="*/ 904875 w 1181100"/>
                  <a:gd name="connsiteY17" fmla="*/ 58651 h 640923"/>
                  <a:gd name="connsiteX18" fmla="*/ 942975 w 1181100"/>
                  <a:gd name="connsiteY18" fmla="*/ 49126 h 640923"/>
                  <a:gd name="connsiteX19" fmla="*/ 971550 w 1181100"/>
                  <a:gd name="connsiteY19" fmla="*/ 39601 h 640923"/>
                  <a:gd name="connsiteX20" fmla="*/ 1009650 w 1181100"/>
                  <a:gd name="connsiteY20" fmla="*/ 30076 h 640923"/>
                  <a:gd name="connsiteX21" fmla="*/ 1057275 w 1181100"/>
                  <a:gd name="connsiteY21" fmla="*/ 20551 h 640923"/>
                  <a:gd name="connsiteX22" fmla="*/ 1114425 w 1181100"/>
                  <a:gd name="connsiteY22" fmla="*/ 1501 h 640923"/>
                  <a:gd name="connsiteX23" fmla="*/ 1181100 w 1181100"/>
                  <a:gd name="connsiteY23" fmla="*/ 1501 h 640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81100" h="640923">
                    <a:moveTo>
                      <a:pt x="0" y="601576"/>
                    </a:moveTo>
                    <a:cubicBezTo>
                      <a:pt x="15875" y="611101"/>
                      <a:pt x="29509" y="626337"/>
                      <a:pt x="47625" y="630151"/>
                    </a:cubicBezTo>
                    <a:cubicBezTo>
                      <a:pt x="148953" y="651483"/>
                      <a:pt x="214252" y="637305"/>
                      <a:pt x="314325" y="620626"/>
                    </a:cubicBezTo>
                    <a:cubicBezTo>
                      <a:pt x="327238" y="618474"/>
                      <a:pt x="339725" y="614276"/>
                      <a:pt x="352425" y="611101"/>
                    </a:cubicBezTo>
                    <a:cubicBezTo>
                      <a:pt x="368300" y="601576"/>
                      <a:pt x="384351" y="592338"/>
                      <a:pt x="400050" y="582526"/>
                    </a:cubicBezTo>
                    <a:cubicBezTo>
                      <a:pt x="409758" y="576459"/>
                      <a:pt x="418386" y="568596"/>
                      <a:pt x="428625" y="563476"/>
                    </a:cubicBezTo>
                    <a:cubicBezTo>
                      <a:pt x="437605" y="558986"/>
                      <a:pt x="447675" y="557126"/>
                      <a:pt x="457200" y="553951"/>
                    </a:cubicBezTo>
                    <a:cubicBezTo>
                      <a:pt x="479425" y="538076"/>
                      <a:pt x="500455" y="520378"/>
                      <a:pt x="523875" y="506326"/>
                    </a:cubicBezTo>
                    <a:cubicBezTo>
                      <a:pt x="532484" y="501160"/>
                      <a:pt x="543936" y="502122"/>
                      <a:pt x="552450" y="496801"/>
                    </a:cubicBezTo>
                    <a:cubicBezTo>
                      <a:pt x="583460" y="477420"/>
                      <a:pt x="603678" y="455098"/>
                      <a:pt x="628650" y="430126"/>
                    </a:cubicBezTo>
                    <a:cubicBezTo>
                      <a:pt x="631825" y="420601"/>
                      <a:pt x="634220" y="410779"/>
                      <a:pt x="638175" y="401551"/>
                    </a:cubicBezTo>
                    <a:cubicBezTo>
                      <a:pt x="651245" y="371053"/>
                      <a:pt x="681598" y="320799"/>
                      <a:pt x="695325" y="296776"/>
                    </a:cubicBezTo>
                    <a:cubicBezTo>
                      <a:pt x="695832" y="294750"/>
                      <a:pt x="709495" y="235957"/>
                      <a:pt x="714375" y="230101"/>
                    </a:cubicBezTo>
                    <a:cubicBezTo>
                      <a:pt x="724538" y="217905"/>
                      <a:pt x="739775" y="211051"/>
                      <a:pt x="752475" y="201526"/>
                    </a:cubicBezTo>
                    <a:cubicBezTo>
                      <a:pt x="758825" y="182476"/>
                      <a:pt x="758302" y="159488"/>
                      <a:pt x="771525" y="144376"/>
                    </a:cubicBezTo>
                    <a:cubicBezTo>
                      <a:pt x="782784" y="131509"/>
                      <a:pt x="804140" y="133513"/>
                      <a:pt x="819150" y="125326"/>
                    </a:cubicBezTo>
                    <a:cubicBezTo>
                      <a:pt x="839250" y="114363"/>
                      <a:pt x="858228" y="101282"/>
                      <a:pt x="876300" y="87226"/>
                    </a:cubicBezTo>
                    <a:cubicBezTo>
                      <a:pt x="886933" y="78956"/>
                      <a:pt x="893179" y="65334"/>
                      <a:pt x="904875" y="58651"/>
                    </a:cubicBezTo>
                    <a:cubicBezTo>
                      <a:pt x="916241" y="52156"/>
                      <a:pt x="930388" y="52722"/>
                      <a:pt x="942975" y="49126"/>
                    </a:cubicBezTo>
                    <a:cubicBezTo>
                      <a:pt x="952629" y="46368"/>
                      <a:pt x="961896" y="42359"/>
                      <a:pt x="971550" y="39601"/>
                    </a:cubicBezTo>
                    <a:cubicBezTo>
                      <a:pt x="984137" y="36005"/>
                      <a:pt x="996871" y="32916"/>
                      <a:pt x="1009650" y="30076"/>
                    </a:cubicBezTo>
                    <a:cubicBezTo>
                      <a:pt x="1025454" y="26564"/>
                      <a:pt x="1041656" y="24811"/>
                      <a:pt x="1057275" y="20551"/>
                    </a:cubicBezTo>
                    <a:cubicBezTo>
                      <a:pt x="1076648" y="15267"/>
                      <a:pt x="1094578" y="4554"/>
                      <a:pt x="1114425" y="1501"/>
                    </a:cubicBezTo>
                    <a:cubicBezTo>
                      <a:pt x="1136392" y="-1878"/>
                      <a:pt x="1158875" y="1501"/>
                      <a:pt x="1181100" y="1501"/>
                    </a:cubicBezTo>
                  </a:path>
                </a:pathLst>
              </a:custGeom>
              <a:noFill/>
              <a:ln w="38100">
                <a:solidFill>
                  <a:schemeClr val="accent6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1275786" y="4816501"/>
                <a:ext cx="7254700" cy="1209034"/>
                <a:chOff x="1275786" y="4816501"/>
                <a:chExt cx="7254700" cy="1209034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xmlns="" id="{875B3923-4825-43DD-B356-EA2E59A930FA}"/>
                    </a:ext>
                  </a:extLst>
                </p:cNvPr>
                <p:cNvGrpSpPr/>
                <p:nvPr/>
              </p:nvGrpSpPr>
              <p:grpSpPr>
                <a:xfrm>
                  <a:off x="1275786" y="4816501"/>
                  <a:ext cx="1311970" cy="1190581"/>
                  <a:chOff x="4249805" y="3669863"/>
                  <a:chExt cx="1311970" cy="1190581"/>
                </a:xfrm>
              </p:grpSpPr>
              <p:sp>
                <p:nvSpPr>
                  <p:cNvPr id="70" name="Rectangle 69"/>
                  <p:cNvSpPr/>
                  <p:nvPr/>
                </p:nvSpPr>
                <p:spPr>
                  <a:xfrm>
                    <a:off x="4284825" y="3669863"/>
                    <a:ext cx="996520" cy="499867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  <a:alpha val="28000"/>
                    </a:schemeClr>
                  </a:solidFill>
                  <a:ln w="25400" cmpd="sng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1" name="Rectangle 70"/>
                  <p:cNvSpPr/>
                  <p:nvPr/>
                </p:nvSpPr>
                <p:spPr>
                  <a:xfrm>
                    <a:off x="4284825" y="4166540"/>
                    <a:ext cx="996520" cy="286986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  <a:alpha val="28000"/>
                    </a:schemeClr>
                  </a:solidFill>
                  <a:ln w="25400" cmpd="sng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2" name="Rectangle 71"/>
                  <p:cNvSpPr/>
                  <p:nvPr/>
                </p:nvSpPr>
                <p:spPr>
                  <a:xfrm>
                    <a:off x="4284825" y="4452416"/>
                    <a:ext cx="996520" cy="303829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  <a:alpha val="28000"/>
                    </a:schemeClr>
                  </a:solidFill>
                  <a:ln w="25400" cmpd="sng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3" name="TextBox 53"/>
                  <p:cNvSpPr txBox="1"/>
                  <p:nvPr/>
                </p:nvSpPr>
                <p:spPr>
                  <a:xfrm>
                    <a:off x="4641109" y="3759314"/>
                    <a:ext cx="794772" cy="4626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600" b="1" i="1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23</a:t>
                    </a:r>
                    <a:r>
                      <a:rPr lang="en-US" sz="1600" b="1" i="1" kern="12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.74</a:t>
                    </a:r>
                    <a:endParaRPr lang="en-US" sz="1200" b="1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4249805" y="3747037"/>
                    <a:ext cx="674895" cy="4626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600" b="1" dirty="0" err="1">
                        <a:solidFill>
                          <a:srgbClr val="C00000"/>
                        </a:solidFill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val</a:t>
                    </a:r>
                    <a:endParaRPr lang="en-US" sz="12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" name="TextBox 43"/>
                  <p:cNvSpPr txBox="1"/>
                  <p:nvPr/>
                </p:nvSpPr>
                <p:spPr>
                  <a:xfrm>
                    <a:off x="4257919" y="4127009"/>
                    <a:ext cx="674895" cy="4626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600" b="1" kern="1200" dirty="0" err="1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nx</a:t>
                    </a:r>
                    <a:endParaRPr lang="en-US" sz="12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6" name="TextBox 43"/>
                  <p:cNvSpPr txBox="1"/>
                  <p:nvPr/>
                </p:nvSpPr>
                <p:spPr>
                  <a:xfrm>
                    <a:off x="4886880" y="4397820"/>
                    <a:ext cx="674895" cy="4626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600" b="1" kern="1200" dirty="0" err="1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pv</a:t>
                    </a:r>
                    <a:endParaRPr lang="en-US" sz="12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xmlns="" id="{E328E614-1999-4D71-ADE7-9294C0486E19}"/>
                    </a:ext>
                  </a:extLst>
                </p:cNvPr>
                <p:cNvGrpSpPr/>
                <p:nvPr/>
              </p:nvGrpSpPr>
              <p:grpSpPr>
                <a:xfrm>
                  <a:off x="2759939" y="4822634"/>
                  <a:ext cx="1311970" cy="1190581"/>
                  <a:chOff x="4249805" y="3669863"/>
                  <a:chExt cx="1311970" cy="1190581"/>
                </a:xfrm>
              </p:grpSpPr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xmlns="" id="{F9DCC7F8-4858-4D9F-9540-F61D803508AB}"/>
                      </a:ext>
                    </a:extLst>
                  </p:cNvPr>
                  <p:cNvSpPr/>
                  <p:nvPr/>
                </p:nvSpPr>
                <p:spPr>
                  <a:xfrm>
                    <a:off x="4284825" y="3669863"/>
                    <a:ext cx="996520" cy="499867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  <a:alpha val="28000"/>
                    </a:schemeClr>
                  </a:solidFill>
                  <a:ln w="25400" cmpd="sng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xmlns="" id="{747ABC6D-2D29-4F6D-BAA8-D9A0E5F0726E}"/>
                      </a:ext>
                    </a:extLst>
                  </p:cNvPr>
                  <p:cNvSpPr/>
                  <p:nvPr/>
                </p:nvSpPr>
                <p:spPr>
                  <a:xfrm>
                    <a:off x="4284825" y="4166540"/>
                    <a:ext cx="996520" cy="286986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  <a:alpha val="28000"/>
                    </a:schemeClr>
                  </a:solidFill>
                  <a:ln w="25400" cmpd="sng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xmlns="" id="{DE774784-0473-421B-940C-A777CD52D990}"/>
                      </a:ext>
                    </a:extLst>
                  </p:cNvPr>
                  <p:cNvSpPr/>
                  <p:nvPr/>
                </p:nvSpPr>
                <p:spPr>
                  <a:xfrm>
                    <a:off x="4284825" y="4452416"/>
                    <a:ext cx="996520" cy="303829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  <a:alpha val="28000"/>
                    </a:schemeClr>
                  </a:solidFill>
                  <a:ln w="25400" cmpd="sng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5" name="TextBox 53">
                    <a:extLst>
                      <a:ext uri="{FF2B5EF4-FFF2-40B4-BE49-F238E27FC236}">
                        <a16:creationId xmlns:a16="http://schemas.microsoft.com/office/drawing/2014/main" xmlns="" id="{91196E14-4871-4742-AE83-85ADC187D364}"/>
                      </a:ext>
                    </a:extLst>
                  </p:cNvPr>
                  <p:cNvSpPr txBox="1"/>
                  <p:nvPr/>
                </p:nvSpPr>
                <p:spPr>
                  <a:xfrm>
                    <a:off x="4641109" y="3759314"/>
                    <a:ext cx="794772" cy="4626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600" b="1" i="1" kern="12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3.61</a:t>
                    </a:r>
                    <a:endParaRPr lang="en-US" sz="1200" b="1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xmlns="" id="{5DC5C3A4-23A7-48D7-8C63-BEBBC58C74F7}"/>
                      </a:ext>
                    </a:extLst>
                  </p:cNvPr>
                  <p:cNvSpPr txBox="1"/>
                  <p:nvPr/>
                </p:nvSpPr>
                <p:spPr>
                  <a:xfrm>
                    <a:off x="4249805" y="3747037"/>
                    <a:ext cx="674895" cy="4626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600" b="1" dirty="0" err="1">
                        <a:solidFill>
                          <a:srgbClr val="C00000"/>
                        </a:solidFill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val</a:t>
                    </a:r>
                    <a:endParaRPr lang="en-US" sz="12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7" name="TextBox 43">
                    <a:extLst>
                      <a:ext uri="{FF2B5EF4-FFF2-40B4-BE49-F238E27FC236}">
                        <a16:creationId xmlns:a16="http://schemas.microsoft.com/office/drawing/2014/main" xmlns="" id="{5D0C1ACE-BBC0-40DE-8FB5-CF3A0E6DDB3F}"/>
                      </a:ext>
                    </a:extLst>
                  </p:cNvPr>
                  <p:cNvSpPr txBox="1"/>
                  <p:nvPr/>
                </p:nvSpPr>
                <p:spPr>
                  <a:xfrm>
                    <a:off x="4257919" y="4127009"/>
                    <a:ext cx="674895" cy="4626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600" b="1" kern="1200" dirty="0" err="1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nx</a:t>
                    </a:r>
                    <a:endParaRPr lang="en-US" sz="12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8" name="TextBox 43">
                    <a:extLst>
                      <a:ext uri="{FF2B5EF4-FFF2-40B4-BE49-F238E27FC236}">
                        <a16:creationId xmlns:a16="http://schemas.microsoft.com/office/drawing/2014/main" xmlns="" id="{472AEA9D-9390-4221-821B-3266A9FF6248}"/>
                      </a:ext>
                    </a:extLst>
                  </p:cNvPr>
                  <p:cNvSpPr txBox="1"/>
                  <p:nvPr/>
                </p:nvSpPr>
                <p:spPr>
                  <a:xfrm>
                    <a:off x="4886880" y="4397820"/>
                    <a:ext cx="674895" cy="4626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600" b="1" kern="1200" dirty="0" err="1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pv</a:t>
                    </a:r>
                    <a:endParaRPr lang="en-US" sz="12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xmlns="" id="{0CBEAF9A-9F34-4B60-8CFC-1EBF2D4BAAF0}"/>
                    </a:ext>
                  </a:extLst>
                </p:cNvPr>
                <p:cNvGrpSpPr/>
                <p:nvPr/>
              </p:nvGrpSpPr>
              <p:grpSpPr>
                <a:xfrm>
                  <a:off x="4225182" y="4833734"/>
                  <a:ext cx="1311970" cy="1190581"/>
                  <a:chOff x="4249805" y="3669863"/>
                  <a:chExt cx="1311970" cy="1190581"/>
                </a:xfrm>
              </p:grpSpPr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xmlns="" id="{F835F9B4-C9D8-4F6A-B200-4B02B98ADFCC}"/>
                      </a:ext>
                    </a:extLst>
                  </p:cNvPr>
                  <p:cNvSpPr/>
                  <p:nvPr/>
                </p:nvSpPr>
                <p:spPr>
                  <a:xfrm>
                    <a:off x="4284825" y="3669863"/>
                    <a:ext cx="996520" cy="499867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  <a:alpha val="28000"/>
                    </a:schemeClr>
                  </a:solidFill>
                  <a:ln w="25400" cmpd="sng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xmlns="" id="{57EA971E-B019-4524-9656-20EE4CEED370}"/>
                      </a:ext>
                    </a:extLst>
                  </p:cNvPr>
                  <p:cNvSpPr/>
                  <p:nvPr/>
                </p:nvSpPr>
                <p:spPr>
                  <a:xfrm>
                    <a:off x="4284825" y="4166540"/>
                    <a:ext cx="996520" cy="286986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  <a:alpha val="28000"/>
                    </a:schemeClr>
                  </a:solidFill>
                  <a:ln w="25400" cmpd="sng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xmlns="" id="{3D109C5F-E2AB-4EA9-9FB8-E76909F74BAF}"/>
                      </a:ext>
                    </a:extLst>
                  </p:cNvPr>
                  <p:cNvSpPr/>
                  <p:nvPr/>
                </p:nvSpPr>
                <p:spPr>
                  <a:xfrm>
                    <a:off x="4284825" y="4452416"/>
                    <a:ext cx="996520" cy="303829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  <a:alpha val="28000"/>
                    </a:schemeClr>
                  </a:solidFill>
                  <a:ln w="25400" cmpd="sng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8" name="TextBox 53">
                    <a:extLst>
                      <a:ext uri="{FF2B5EF4-FFF2-40B4-BE49-F238E27FC236}">
                        <a16:creationId xmlns:a16="http://schemas.microsoft.com/office/drawing/2014/main" xmlns="" id="{E2D17080-1E9C-4C08-B9FB-7FC055D8FFAE}"/>
                      </a:ext>
                    </a:extLst>
                  </p:cNvPr>
                  <p:cNvSpPr txBox="1"/>
                  <p:nvPr/>
                </p:nvSpPr>
                <p:spPr>
                  <a:xfrm>
                    <a:off x="4641109" y="3759314"/>
                    <a:ext cx="794772" cy="4626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600" b="1" i="1" kern="12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0.454</a:t>
                    </a:r>
                    <a:endParaRPr lang="en-US" sz="1200" b="1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xmlns="" id="{A572BCAF-4680-4FB0-8BCE-714BFDC4F5C6}"/>
                      </a:ext>
                    </a:extLst>
                  </p:cNvPr>
                  <p:cNvSpPr txBox="1"/>
                  <p:nvPr/>
                </p:nvSpPr>
                <p:spPr>
                  <a:xfrm>
                    <a:off x="4249805" y="3747037"/>
                    <a:ext cx="674895" cy="4626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600" b="1" dirty="0" err="1">
                        <a:solidFill>
                          <a:srgbClr val="C00000"/>
                        </a:solidFill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val</a:t>
                    </a:r>
                    <a:endParaRPr lang="en-US" sz="12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4" name="TextBox 43">
                    <a:extLst>
                      <a:ext uri="{FF2B5EF4-FFF2-40B4-BE49-F238E27FC236}">
                        <a16:creationId xmlns:a16="http://schemas.microsoft.com/office/drawing/2014/main" xmlns="" id="{3C65CBB3-7490-4A5C-B6E6-CB10DE51D1F4}"/>
                      </a:ext>
                    </a:extLst>
                  </p:cNvPr>
                  <p:cNvSpPr txBox="1"/>
                  <p:nvPr/>
                </p:nvSpPr>
                <p:spPr>
                  <a:xfrm>
                    <a:off x="4257919" y="4127009"/>
                    <a:ext cx="674895" cy="4626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600" b="1" kern="1200" dirty="0" err="1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nx</a:t>
                    </a:r>
                    <a:endParaRPr lang="en-US" sz="12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" name="TextBox 43">
                    <a:extLst>
                      <a:ext uri="{FF2B5EF4-FFF2-40B4-BE49-F238E27FC236}">
                        <a16:creationId xmlns:a16="http://schemas.microsoft.com/office/drawing/2014/main" xmlns="" id="{EC46FEE7-5AA3-4D5E-AD40-E4E273CFED1B}"/>
                      </a:ext>
                    </a:extLst>
                  </p:cNvPr>
                  <p:cNvSpPr txBox="1"/>
                  <p:nvPr/>
                </p:nvSpPr>
                <p:spPr>
                  <a:xfrm>
                    <a:off x="4886880" y="4397820"/>
                    <a:ext cx="674895" cy="4626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600" b="1" kern="1200" dirty="0" err="1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pv</a:t>
                    </a:r>
                    <a:endParaRPr lang="en-US" sz="12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xmlns="" id="{47C7C8A0-6B1C-4A9D-B31E-540D1C781775}"/>
                    </a:ext>
                  </a:extLst>
                </p:cNvPr>
                <p:cNvGrpSpPr/>
                <p:nvPr/>
              </p:nvGrpSpPr>
              <p:grpSpPr>
                <a:xfrm>
                  <a:off x="5725445" y="4834954"/>
                  <a:ext cx="1311970" cy="1190581"/>
                  <a:chOff x="4249805" y="3669863"/>
                  <a:chExt cx="1311970" cy="1190581"/>
                </a:xfrm>
              </p:grpSpPr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xmlns="" id="{135AD7D3-7269-468C-B8D4-F1F3A68BB1D5}"/>
                      </a:ext>
                    </a:extLst>
                  </p:cNvPr>
                  <p:cNvSpPr/>
                  <p:nvPr/>
                </p:nvSpPr>
                <p:spPr>
                  <a:xfrm>
                    <a:off x="4284825" y="3669863"/>
                    <a:ext cx="996520" cy="499867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  <a:alpha val="28000"/>
                    </a:schemeClr>
                  </a:solidFill>
                  <a:ln w="25400" cmpd="sng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xmlns="" id="{94D5766D-0D85-41E4-BEAB-07C15DB25EB0}"/>
                      </a:ext>
                    </a:extLst>
                  </p:cNvPr>
                  <p:cNvSpPr/>
                  <p:nvPr/>
                </p:nvSpPr>
                <p:spPr>
                  <a:xfrm>
                    <a:off x="4284825" y="4166540"/>
                    <a:ext cx="996520" cy="286986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  <a:alpha val="28000"/>
                    </a:schemeClr>
                  </a:solidFill>
                  <a:ln w="25400" cmpd="sng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xmlns="" id="{9FF58D4D-15B7-4C40-8C69-05AF411F273A}"/>
                      </a:ext>
                    </a:extLst>
                  </p:cNvPr>
                  <p:cNvSpPr/>
                  <p:nvPr/>
                </p:nvSpPr>
                <p:spPr>
                  <a:xfrm>
                    <a:off x="4284825" y="4452416"/>
                    <a:ext cx="996520" cy="303829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  <a:alpha val="28000"/>
                    </a:schemeClr>
                  </a:solidFill>
                  <a:ln w="25400" cmpd="sng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0" name="TextBox 53">
                    <a:extLst>
                      <a:ext uri="{FF2B5EF4-FFF2-40B4-BE49-F238E27FC236}">
                        <a16:creationId xmlns:a16="http://schemas.microsoft.com/office/drawing/2014/main" xmlns="" id="{16FD7A33-3755-4534-97A1-6991CAB05AE6}"/>
                      </a:ext>
                    </a:extLst>
                  </p:cNvPr>
                  <p:cNvSpPr txBox="1"/>
                  <p:nvPr/>
                </p:nvSpPr>
                <p:spPr>
                  <a:xfrm>
                    <a:off x="4641109" y="3759314"/>
                    <a:ext cx="794772" cy="4626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600" b="1" i="1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r>
                      <a:rPr lang="en-US" sz="1600" b="1" i="1" kern="12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41.2</a:t>
                    </a:r>
                    <a:endParaRPr lang="en-US" sz="1200" b="1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xmlns="" id="{116AEFF3-CF4E-485C-84C5-BC9A7A8250BE}"/>
                      </a:ext>
                    </a:extLst>
                  </p:cNvPr>
                  <p:cNvSpPr txBox="1"/>
                  <p:nvPr/>
                </p:nvSpPr>
                <p:spPr>
                  <a:xfrm>
                    <a:off x="4249805" y="3747037"/>
                    <a:ext cx="674895" cy="4626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600" b="1" dirty="0" err="1">
                        <a:solidFill>
                          <a:srgbClr val="C00000"/>
                        </a:solidFill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val</a:t>
                    </a:r>
                    <a:endParaRPr lang="en-US" sz="12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" name="TextBox 43">
                    <a:extLst>
                      <a:ext uri="{FF2B5EF4-FFF2-40B4-BE49-F238E27FC236}">
                        <a16:creationId xmlns:a16="http://schemas.microsoft.com/office/drawing/2014/main" xmlns="" id="{5E6F5F12-BF56-4BA5-92BD-38E26FBABB85}"/>
                      </a:ext>
                    </a:extLst>
                  </p:cNvPr>
                  <p:cNvSpPr txBox="1"/>
                  <p:nvPr/>
                </p:nvSpPr>
                <p:spPr>
                  <a:xfrm>
                    <a:off x="4257919" y="4127009"/>
                    <a:ext cx="674895" cy="4626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600" b="1" kern="1200" dirty="0" err="1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nx</a:t>
                    </a:r>
                    <a:endParaRPr lang="en-US" sz="12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" name="TextBox 43">
                    <a:extLst>
                      <a:ext uri="{FF2B5EF4-FFF2-40B4-BE49-F238E27FC236}">
                        <a16:creationId xmlns:a16="http://schemas.microsoft.com/office/drawing/2014/main" xmlns="" id="{E6ABC699-C232-4792-9134-F29C93224A97}"/>
                      </a:ext>
                    </a:extLst>
                  </p:cNvPr>
                  <p:cNvSpPr txBox="1"/>
                  <p:nvPr/>
                </p:nvSpPr>
                <p:spPr>
                  <a:xfrm>
                    <a:off x="4886880" y="4397820"/>
                    <a:ext cx="674895" cy="4626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600" b="1" kern="1200" dirty="0" err="1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pv</a:t>
                    </a:r>
                    <a:endParaRPr lang="en-US" sz="12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7" name="Group 96">
                  <a:extLst>
                    <a:ext uri="{FF2B5EF4-FFF2-40B4-BE49-F238E27FC236}">
                      <a16:creationId xmlns:a16="http://schemas.microsoft.com/office/drawing/2014/main" xmlns="" id="{793C445C-A927-4B3A-A860-EE03AE603178}"/>
                    </a:ext>
                  </a:extLst>
                </p:cNvPr>
                <p:cNvGrpSpPr/>
                <p:nvPr/>
              </p:nvGrpSpPr>
              <p:grpSpPr>
                <a:xfrm>
                  <a:off x="7218516" y="4821457"/>
                  <a:ext cx="1311970" cy="1190581"/>
                  <a:chOff x="4249805" y="3669863"/>
                  <a:chExt cx="1311970" cy="1190581"/>
                </a:xfrm>
              </p:grpSpPr>
              <p:sp>
                <p:nvSpPr>
                  <p:cNvPr id="98" name="Rectangle 97">
                    <a:extLst>
                      <a:ext uri="{FF2B5EF4-FFF2-40B4-BE49-F238E27FC236}">
                        <a16:creationId xmlns:a16="http://schemas.microsoft.com/office/drawing/2014/main" xmlns="" id="{FA42F0AC-ED5D-474E-9C01-7F2E703C7ECD}"/>
                      </a:ext>
                    </a:extLst>
                  </p:cNvPr>
                  <p:cNvSpPr/>
                  <p:nvPr/>
                </p:nvSpPr>
                <p:spPr>
                  <a:xfrm>
                    <a:off x="4284825" y="3669863"/>
                    <a:ext cx="996520" cy="499867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  <a:alpha val="28000"/>
                    </a:schemeClr>
                  </a:solidFill>
                  <a:ln w="25400" cmpd="sng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9" name="Rectangle 98">
                    <a:extLst>
                      <a:ext uri="{FF2B5EF4-FFF2-40B4-BE49-F238E27FC236}">
                        <a16:creationId xmlns:a16="http://schemas.microsoft.com/office/drawing/2014/main" xmlns="" id="{B0D66F95-86F2-4E69-BF24-6DBA6E8AF747}"/>
                      </a:ext>
                    </a:extLst>
                  </p:cNvPr>
                  <p:cNvSpPr/>
                  <p:nvPr/>
                </p:nvSpPr>
                <p:spPr>
                  <a:xfrm>
                    <a:off x="4284825" y="4166540"/>
                    <a:ext cx="996520" cy="286986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  <a:alpha val="28000"/>
                    </a:schemeClr>
                  </a:solidFill>
                  <a:ln w="25400" cmpd="sng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xmlns="" id="{B6FC5A73-079E-4424-BE9D-0BD0B40AFC15}"/>
                      </a:ext>
                    </a:extLst>
                  </p:cNvPr>
                  <p:cNvSpPr/>
                  <p:nvPr/>
                </p:nvSpPr>
                <p:spPr>
                  <a:xfrm>
                    <a:off x="4284825" y="4452416"/>
                    <a:ext cx="996520" cy="303829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  <a:alpha val="28000"/>
                    </a:schemeClr>
                  </a:solidFill>
                  <a:ln w="25400" cmpd="sng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01" name="TextBox 53">
                    <a:extLst>
                      <a:ext uri="{FF2B5EF4-FFF2-40B4-BE49-F238E27FC236}">
                        <a16:creationId xmlns:a16="http://schemas.microsoft.com/office/drawing/2014/main" xmlns="" id="{BC9E9500-2E34-4D87-B0F5-8DEF6FC6F4B1}"/>
                      </a:ext>
                    </a:extLst>
                  </p:cNvPr>
                  <p:cNvSpPr txBox="1"/>
                  <p:nvPr/>
                </p:nvSpPr>
                <p:spPr>
                  <a:xfrm>
                    <a:off x="4641109" y="3759314"/>
                    <a:ext cx="794772" cy="4626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600" b="1" i="1" kern="12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7.31</a:t>
                    </a:r>
                    <a:endParaRPr lang="en-US" sz="1200" b="1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xmlns="" id="{9A2655B7-7C9C-44D2-9DAC-75ECD1C98086}"/>
                      </a:ext>
                    </a:extLst>
                  </p:cNvPr>
                  <p:cNvSpPr txBox="1"/>
                  <p:nvPr/>
                </p:nvSpPr>
                <p:spPr>
                  <a:xfrm>
                    <a:off x="4249805" y="3747037"/>
                    <a:ext cx="674895" cy="4626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600" b="1" dirty="0" err="1">
                        <a:solidFill>
                          <a:srgbClr val="C00000"/>
                        </a:solidFill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val</a:t>
                    </a:r>
                    <a:endParaRPr lang="en-US" sz="12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3" name="TextBox 43">
                    <a:extLst>
                      <a:ext uri="{FF2B5EF4-FFF2-40B4-BE49-F238E27FC236}">
                        <a16:creationId xmlns:a16="http://schemas.microsoft.com/office/drawing/2014/main" xmlns="" id="{FF8F2F67-368E-4E33-808D-AC9AC8B449E8}"/>
                      </a:ext>
                    </a:extLst>
                  </p:cNvPr>
                  <p:cNvSpPr txBox="1"/>
                  <p:nvPr/>
                </p:nvSpPr>
                <p:spPr>
                  <a:xfrm>
                    <a:off x="4257919" y="4127009"/>
                    <a:ext cx="674895" cy="4626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600" b="1" kern="1200" dirty="0" err="1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nx</a:t>
                    </a:r>
                    <a:endParaRPr lang="en-US" sz="12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4" name="TextBox 43">
                    <a:extLst>
                      <a:ext uri="{FF2B5EF4-FFF2-40B4-BE49-F238E27FC236}">
                        <a16:creationId xmlns:a16="http://schemas.microsoft.com/office/drawing/2014/main" xmlns="" id="{325CF47F-5A9B-4A25-B9B6-ED3602ADAB5E}"/>
                      </a:ext>
                    </a:extLst>
                  </p:cNvPr>
                  <p:cNvSpPr txBox="1"/>
                  <p:nvPr/>
                </p:nvSpPr>
                <p:spPr>
                  <a:xfrm>
                    <a:off x="4886880" y="4397820"/>
                    <a:ext cx="674895" cy="4626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600" b="1" kern="1200" dirty="0" err="1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pv</a:t>
                    </a:r>
                    <a:endParaRPr lang="en-US" sz="12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07" name="Freeform 90">
                <a:extLst>
                  <a:ext uri="{FF2B5EF4-FFF2-40B4-BE49-F238E27FC236}">
                    <a16:creationId xmlns:a16="http://schemas.microsoft.com/office/drawing/2014/main" xmlns="" id="{63BFE4FB-9B57-4071-B92E-B6CFC42A980C}"/>
                  </a:ext>
                </a:extLst>
              </p:cNvPr>
              <p:cNvSpPr/>
              <p:nvPr/>
            </p:nvSpPr>
            <p:spPr>
              <a:xfrm>
                <a:off x="6658193" y="4911745"/>
                <a:ext cx="587942" cy="582058"/>
              </a:xfrm>
              <a:custGeom>
                <a:avLst/>
                <a:gdLst>
                  <a:gd name="connsiteX0" fmla="*/ 0 w 1181100"/>
                  <a:gd name="connsiteY0" fmla="*/ 601576 h 640923"/>
                  <a:gd name="connsiteX1" fmla="*/ 47625 w 1181100"/>
                  <a:gd name="connsiteY1" fmla="*/ 630151 h 640923"/>
                  <a:gd name="connsiteX2" fmla="*/ 314325 w 1181100"/>
                  <a:gd name="connsiteY2" fmla="*/ 620626 h 640923"/>
                  <a:gd name="connsiteX3" fmla="*/ 352425 w 1181100"/>
                  <a:gd name="connsiteY3" fmla="*/ 611101 h 640923"/>
                  <a:gd name="connsiteX4" fmla="*/ 400050 w 1181100"/>
                  <a:gd name="connsiteY4" fmla="*/ 582526 h 640923"/>
                  <a:gd name="connsiteX5" fmla="*/ 428625 w 1181100"/>
                  <a:gd name="connsiteY5" fmla="*/ 563476 h 640923"/>
                  <a:gd name="connsiteX6" fmla="*/ 457200 w 1181100"/>
                  <a:gd name="connsiteY6" fmla="*/ 553951 h 640923"/>
                  <a:gd name="connsiteX7" fmla="*/ 523875 w 1181100"/>
                  <a:gd name="connsiteY7" fmla="*/ 506326 h 640923"/>
                  <a:gd name="connsiteX8" fmla="*/ 552450 w 1181100"/>
                  <a:gd name="connsiteY8" fmla="*/ 496801 h 640923"/>
                  <a:gd name="connsiteX9" fmla="*/ 628650 w 1181100"/>
                  <a:gd name="connsiteY9" fmla="*/ 430126 h 640923"/>
                  <a:gd name="connsiteX10" fmla="*/ 638175 w 1181100"/>
                  <a:gd name="connsiteY10" fmla="*/ 401551 h 640923"/>
                  <a:gd name="connsiteX11" fmla="*/ 695325 w 1181100"/>
                  <a:gd name="connsiteY11" fmla="*/ 296776 h 640923"/>
                  <a:gd name="connsiteX12" fmla="*/ 714375 w 1181100"/>
                  <a:gd name="connsiteY12" fmla="*/ 230101 h 640923"/>
                  <a:gd name="connsiteX13" fmla="*/ 752475 w 1181100"/>
                  <a:gd name="connsiteY13" fmla="*/ 201526 h 640923"/>
                  <a:gd name="connsiteX14" fmla="*/ 771525 w 1181100"/>
                  <a:gd name="connsiteY14" fmla="*/ 144376 h 640923"/>
                  <a:gd name="connsiteX15" fmla="*/ 819150 w 1181100"/>
                  <a:gd name="connsiteY15" fmla="*/ 125326 h 640923"/>
                  <a:gd name="connsiteX16" fmla="*/ 876300 w 1181100"/>
                  <a:gd name="connsiteY16" fmla="*/ 87226 h 640923"/>
                  <a:gd name="connsiteX17" fmla="*/ 904875 w 1181100"/>
                  <a:gd name="connsiteY17" fmla="*/ 58651 h 640923"/>
                  <a:gd name="connsiteX18" fmla="*/ 942975 w 1181100"/>
                  <a:gd name="connsiteY18" fmla="*/ 49126 h 640923"/>
                  <a:gd name="connsiteX19" fmla="*/ 971550 w 1181100"/>
                  <a:gd name="connsiteY19" fmla="*/ 39601 h 640923"/>
                  <a:gd name="connsiteX20" fmla="*/ 1009650 w 1181100"/>
                  <a:gd name="connsiteY20" fmla="*/ 30076 h 640923"/>
                  <a:gd name="connsiteX21" fmla="*/ 1057275 w 1181100"/>
                  <a:gd name="connsiteY21" fmla="*/ 20551 h 640923"/>
                  <a:gd name="connsiteX22" fmla="*/ 1114425 w 1181100"/>
                  <a:gd name="connsiteY22" fmla="*/ 1501 h 640923"/>
                  <a:gd name="connsiteX23" fmla="*/ 1181100 w 1181100"/>
                  <a:gd name="connsiteY23" fmla="*/ 1501 h 640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81100" h="640923">
                    <a:moveTo>
                      <a:pt x="0" y="601576"/>
                    </a:moveTo>
                    <a:cubicBezTo>
                      <a:pt x="15875" y="611101"/>
                      <a:pt x="29509" y="626337"/>
                      <a:pt x="47625" y="630151"/>
                    </a:cubicBezTo>
                    <a:cubicBezTo>
                      <a:pt x="148953" y="651483"/>
                      <a:pt x="214252" y="637305"/>
                      <a:pt x="314325" y="620626"/>
                    </a:cubicBezTo>
                    <a:cubicBezTo>
                      <a:pt x="327238" y="618474"/>
                      <a:pt x="339725" y="614276"/>
                      <a:pt x="352425" y="611101"/>
                    </a:cubicBezTo>
                    <a:cubicBezTo>
                      <a:pt x="368300" y="601576"/>
                      <a:pt x="384351" y="592338"/>
                      <a:pt x="400050" y="582526"/>
                    </a:cubicBezTo>
                    <a:cubicBezTo>
                      <a:pt x="409758" y="576459"/>
                      <a:pt x="418386" y="568596"/>
                      <a:pt x="428625" y="563476"/>
                    </a:cubicBezTo>
                    <a:cubicBezTo>
                      <a:pt x="437605" y="558986"/>
                      <a:pt x="447675" y="557126"/>
                      <a:pt x="457200" y="553951"/>
                    </a:cubicBezTo>
                    <a:cubicBezTo>
                      <a:pt x="479425" y="538076"/>
                      <a:pt x="500455" y="520378"/>
                      <a:pt x="523875" y="506326"/>
                    </a:cubicBezTo>
                    <a:cubicBezTo>
                      <a:pt x="532484" y="501160"/>
                      <a:pt x="543936" y="502122"/>
                      <a:pt x="552450" y="496801"/>
                    </a:cubicBezTo>
                    <a:cubicBezTo>
                      <a:pt x="583460" y="477420"/>
                      <a:pt x="603678" y="455098"/>
                      <a:pt x="628650" y="430126"/>
                    </a:cubicBezTo>
                    <a:cubicBezTo>
                      <a:pt x="631825" y="420601"/>
                      <a:pt x="634220" y="410779"/>
                      <a:pt x="638175" y="401551"/>
                    </a:cubicBezTo>
                    <a:cubicBezTo>
                      <a:pt x="651245" y="371053"/>
                      <a:pt x="681598" y="320799"/>
                      <a:pt x="695325" y="296776"/>
                    </a:cubicBezTo>
                    <a:cubicBezTo>
                      <a:pt x="695832" y="294750"/>
                      <a:pt x="709495" y="235957"/>
                      <a:pt x="714375" y="230101"/>
                    </a:cubicBezTo>
                    <a:cubicBezTo>
                      <a:pt x="724538" y="217905"/>
                      <a:pt x="739775" y="211051"/>
                      <a:pt x="752475" y="201526"/>
                    </a:cubicBezTo>
                    <a:cubicBezTo>
                      <a:pt x="758825" y="182476"/>
                      <a:pt x="758302" y="159488"/>
                      <a:pt x="771525" y="144376"/>
                    </a:cubicBezTo>
                    <a:cubicBezTo>
                      <a:pt x="782784" y="131509"/>
                      <a:pt x="804140" y="133513"/>
                      <a:pt x="819150" y="125326"/>
                    </a:cubicBezTo>
                    <a:cubicBezTo>
                      <a:pt x="839250" y="114363"/>
                      <a:pt x="858228" y="101282"/>
                      <a:pt x="876300" y="87226"/>
                    </a:cubicBezTo>
                    <a:cubicBezTo>
                      <a:pt x="886933" y="78956"/>
                      <a:pt x="893179" y="65334"/>
                      <a:pt x="904875" y="58651"/>
                    </a:cubicBezTo>
                    <a:cubicBezTo>
                      <a:pt x="916241" y="52156"/>
                      <a:pt x="930388" y="52722"/>
                      <a:pt x="942975" y="49126"/>
                    </a:cubicBezTo>
                    <a:cubicBezTo>
                      <a:pt x="952629" y="46368"/>
                      <a:pt x="961896" y="42359"/>
                      <a:pt x="971550" y="39601"/>
                    </a:cubicBezTo>
                    <a:cubicBezTo>
                      <a:pt x="984137" y="36005"/>
                      <a:pt x="996871" y="32916"/>
                      <a:pt x="1009650" y="30076"/>
                    </a:cubicBezTo>
                    <a:cubicBezTo>
                      <a:pt x="1025454" y="26564"/>
                      <a:pt x="1041656" y="24811"/>
                      <a:pt x="1057275" y="20551"/>
                    </a:cubicBezTo>
                    <a:cubicBezTo>
                      <a:pt x="1076648" y="15267"/>
                      <a:pt x="1094578" y="4554"/>
                      <a:pt x="1114425" y="1501"/>
                    </a:cubicBezTo>
                    <a:cubicBezTo>
                      <a:pt x="1136392" y="-1878"/>
                      <a:pt x="1158875" y="1501"/>
                      <a:pt x="1181100" y="1501"/>
                    </a:cubicBezTo>
                  </a:path>
                </a:pathLst>
              </a:custGeom>
              <a:noFill/>
              <a:ln w="38100">
                <a:solidFill>
                  <a:schemeClr val="accent6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Freeform 90">
                <a:extLst>
                  <a:ext uri="{FF2B5EF4-FFF2-40B4-BE49-F238E27FC236}">
                    <a16:creationId xmlns:a16="http://schemas.microsoft.com/office/drawing/2014/main" xmlns="" id="{B30DB8A5-34E3-4483-8937-643EE96BEB69}"/>
                  </a:ext>
                </a:extLst>
              </p:cNvPr>
              <p:cNvSpPr/>
              <p:nvPr/>
            </p:nvSpPr>
            <p:spPr>
              <a:xfrm>
                <a:off x="8193039" y="5246695"/>
                <a:ext cx="560760" cy="221926"/>
              </a:xfrm>
              <a:custGeom>
                <a:avLst/>
                <a:gdLst>
                  <a:gd name="connsiteX0" fmla="*/ 0 w 1181100"/>
                  <a:gd name="connsiteY0" fmla="*/ 601576 h 640923"/>
                  <a:gd name="connsiteX1" fmla="*/ 47625 w 1181100"/>
                  <a:gd name="connsiteY1" fmla="*/ 630151 h 640923"/>
                  <a:gd name="connsiteX2" fmla="*/ 314325 w 1181100"/>
                  <a:gd name="connsiteY2" fmla="*/ 620626 h 640923"/>
                  <a:gd name="connsiteX3" fmla="*/ 352425 w 1181100"/>
                  <a:gd name="connsiteY3" fmla="*/ 611101 h 640923"/>
                  <a:gd name="connsiteX4" fmla="*/ 400050 w 1181100"/>
                  <a:gd name="connsiteY4" fmla="*/ 582526 h 640923"/>
                  <a:gd name="connsiteX5" fmla="*/ 428625 w 1181100"/>
                  <a:gd name="connsiteY5" fmla="*/ 563476 h 640923"/>
                  <a:gd name="connsiteX6" fmla="*/ 457200 w 1181100"/>
                  <a:gd name="connsiteY6" fmla="*/ 553951 h 640923"/>
                  <a:gd name="connsiteX7" fmla="*/ 523875 w 1181100"/>
                  <a:gd name="connsiteY7" fmla="*/ 506326 h 640923"/>
                  <a:gd name="connsiteX8" fmla="*/ 552450 w 1181100"/>
                  <a:gd name="connsiteY8" fmla="*/ 496801 h 640923"/>
                  <a:gd name="connsiteX9" fmla="*/ 628650 w 1181100"/>
                  <a:gd name="connsiteY9" fmla="*/ 430126 h 640923"/>
                  <a:gd name="connsiteX10" fmla="*/ 638175 w 1181100"/>
                  <a:gd name="connsiteY10" fmla="*/ 401551 h 640923"/>
                  <a:gd name="connsiteX11" fmla="*/ 695325 w 1181100"/>
                  <a:gd name="connsiteY11" fmla="*/ 296776 h 640923"/>
                  <a:gd name="connsiteX12" fmla="*/ 714375 w 1181100"/>
                  <a:gd name="connsiteY12" fmla="*/ 230101 h 640923"/>
                  <a:gd name="connsiteX13" fmla="*/ 752475 w 1181100"/>
                  <a:gd name="connsiteY13" fmla="*/ 201526 h 640923"/>
                  <a:gd name="connsiteX14" fmla="*/ 771525 w 1181100"/>
                  <a:gd name="connsiteY14" fmla="*/ 144376 h 640923"/>
                  <a:gd name="connsiteX15" fmla="*/ 819150 w 1181100"/>
                  <a:gd name="connsiteY15" fmla="*/ 125326 h 640923"/>
                  <a:gd name="connsiteX16" fmla="*/ 876300 w 1181100"/>
                  <a:gd name="connsiteY16" fmla="*/ 87226 h 640923"/>
                  <a:gd name="connsiteX17" fmla="*/ 904875 w 1181100"/>
                  <a:gd name="connsiteY17" fmla="*/ 58651 h 640923"/>
                  <a:gd name="connsiteX18" fmla="*/ 942975 w 1181100"/>
                  <a:gd name="connsiteY18" fmla="*/ 49126 h 640923"/>
                  <a:gd name="connsiteX19" fmla="*/ 971550 w 1181100"/>
                  <a:gd name="connsiteY19" fmla="*/ 39601 h 640923"/>
                  <a:gd name="connsiteX20" fmla="*/ 1009650 w 1181100"/>
                  <a:gd name="connsiteY20" fmla="*/ 30076 h 640923"/>
                  <a:gd name="connsiteX21" fmla="*/ 1057275 w 1181100"/>
                  <a:gd name="connsiteY21" fmla="*/ 20551 h 640923"/>
                  <a:gd name="connsiteX22" fmla="*/ 1114425 w 1181100"/>
                  <a:gd name="connsiteY22" fmla="*/ 1501 h 640923"/>
                  <a:gd name="connsiteX23" fmla="*/ 1181100 w 1181100"/>
                  <a:gd name="connsiteY23" fmla="*/ 1501 h 640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81100" h="640923">
                    <a:moveTo>
                      <a:pt x="0" y="601576"/>
                    </a:moveTo>
                    <a:cubicBezTo>
                      <a:pt x="15875" y="611101"/>
                      <a:pt x="29509" y="626337"/>
                      <a:pt x="47625" y="630151"/>
                    </a:cubicBezTo>
                    <a:cubicBezTo>
                      <a:pt x="148953" y="651483"/>
                      <a:pt x="214252" y="637305"/>
                      <a:pt x="314325" y="620626"/>
                    </a:cubicBezTo>
                    <a:cubicBezTo>
                      <a:pt x="327238" y="618474"/>
                      <a:pt x="339725" y="614276"/>
                      <a:pt x="352425" y="611101"/>
                    </a:cubicBezTo>
                    <a:cubicBezTo>
                      <a:pt x="368300" y="601576"/>
                      <a:pt x="384351" y="592338"/>
                      <a:pt x="400050" y="582526"/>
                    </a:cubicBezTo>
                    <a:cubicBezTo>
                      <a:pt x="409758" y="576459"/>
                      <a:pt x="418386" y="568596"/>
                      <a:pt x="428625" y="563476"/>
                    </a:cubicBezTo>
                    <a:cubicBezTo>
                      <a:pt x="437605" y="558986"/>
                      <a:pt x="447675" y="557126"/>
                      <a:pt x="457200" y="553951"/>
                    </a:cubicBezTo>
                    <a:cubicBezTo>
                      <a:pt x="479425" y="538076"/>
                      <a:pt x="500455" y="520378"/>
                      <a:pt x="523875" y="506326"/>
                    </a:cubicBezTo>
                    <a:cubicBezTo>
                      <a:pt x="532484" y="501160"/>
                      <a:pt x="543936" y="502122"/>
                      <a:pt x="552450" y="496801"/>
                    </a:cubicBezTo>
                    <a:cubicBezTo>
                      <a:pt x="583460" y="477420"/>
                      <a:pt x="603678" y="455098"/>
                      <a:pt x="628650" y="430126"/>
                    </a:cubicBezTo>
                    <a:cubicBezTo>
                      <a:pt x="631825" y="420601"/>
                      <a:pt x="634220" y="410779"/>
                      <a:pt x="638175" y="401551"/>
                    </a:cubicBezTo>
                    <a:cubicBezTo>
                      <a:pt x="651245" y="371053"/>
                      <a:pt x="681598" y="320799"/>
                      <a:pt x="695325" y="296776"/>
                    </a:cubicBezTo>
                    <a:cubicBezTo>
                      <a:pt x="695832" y="294750"/>
                      <a:pt x="709495" y="235957"/>
                      <a:pt x="714375" y="230101"/>
                    </a:cubicBezTo>
                    <a:cubicBezTo>
                      <a:pt x="724538" y="217905"/>
                      <a:pt x="739775" y="211051"/>
                      <a:pt x="752475" y="201526"/>
                    </a:cubicBezTo>
                    <a:cubicBezTo>
                      <a:pt x="758825" y="182476"/>
                      <a:pt x="758302" y="159488"/>
                      <a:pt x="771525" y="144376"/>
                    </a:cubicBezTo>
                    <a:cubicBezTo>
                      <a:pt x="782784" y="131509"/>
                      <a:pt x="804140" y="133513"/>
                      <a:pt x="819150" y="125326"/>
                    </a:cubicBezTo>
                    <a:cubicBezTo>
                      <a:pt x="839250" y="114363"/>
                      <a:pt x="858228" y="101282"/>
                      <a:pt x="876300" y="87226"/>
                    </a:cubicBezTo>
                    <a:cubicBezTo>
                      <a:pt x="886933" y="78956"/>
                      <a:pt x="893179" y="65334"/>
                      <a:pt x="904875" y="58651"/>
                    </a:cubicBezTo>
                    <a:cubicBezTo>
                      <a:pt x="916241" y="52156"/>
                      <a:pt x="930388" y="52722"/>
                      <a:pt x="942975" y="49126"/>
                    </a:cubicBezTo>
                    <a:cubicBezTo>
                      <a:pt x="952629" y="46368"/>
                      <a:pt x="961896" y="42359"/>
                      <a:pt x="971550" y="39601"/>
                    </a:cubicBezTo>
                    <a:cubicBezTo>
                      <a:pt x="984137" y="36005"/>
                      <a:pt x="996871" y="32916"/>
                      <a:pt x="1009650" y="30076"/>
                    </a:cubicBezTo>
                    <a:cubicBezTo>
                      <a:pt x="1025454" y="26564"/>
                      <a:pt x="1041656" y="24811"/>
                      <a:pt x="1057275" y="20551"/>
                    </a:cubicBezTo>
                    <a:cubicBezTo>
                      <a:pt x="1076648" y="15267"/>
                      <a:pt x="1094578" y="4554"/>
                      <a:pt x="1114425" y="1501"/>
                    </a:cubicBezTo>
                    <a:cubicBezTo>
                      <a:pt x="1136392" y="-1878"/>
                      <a:pt x="1158875" y="1501"/>
                      <a:pt x="1181100" y="1501"/>
                    </a:cubicBezTo>
                  </a:path>
                </a:pathLst>
              </a:custGeom>
              <a:noFill/>
              <a:ln w="38100">
                <a:solidFill>
                  <a:schemeClr val="accent6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TextBox 43">
                <a:extLst>
                  <a:ext uri="{FF2B5EF4-FFF2-40B4-BE49-F238E27FC236}">
                    <a16:creationId xmlns:a16="http://schemas.microsoft.com/office/drawing/2014/main" xmlns="" id="{5948B676-8D78-4C4C-91C0-A60A3743D878}"/>
                  </a:ext>
                </a:extLst>
              </p:cNvPr>
              <p:cNvSpPr txBox="1"/>
              <p:nvPr/>
            </p:nvSpPr>
            <p:spPr>
              <a:xfrm>
                <a:off x="8782514" y="4993391"/>
                <a:ext cx="932224" cy="62289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b="1" kern="1200" dirty="0" smtClean="0">
                    <a:solidFill>
                      <a:srgbClr val="C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Sentinel, or null</a:t>
                </a:r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10" name="TextBox 43">
                <a:extLst>
                  <a:ext uri="{FF2B5EF4-FFF2-40B4-BE49-F238E27FC236}">
                    <a16:creationId xmlns:a16="http://schemas.microsoft.com/office/drawing/2014/main" xmlns="" id="{B4237270-3AFA-467F-AC29-0B6757F97EF5}"/>
                  </a:ext>
                </a:extLst>
              </p:cNvPr>
              <p:cNvSpPr txBox="1"/>
              <p:nvPr/>
            </p:nvSpPr>
            <p:spPr>
              <a:xfrm>
                <a:off x="795677" y="3954241"/>
                <a:ext cx="932224" cy="46262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b="1" kern="1200" dirty="0">
                    <a:solidFill>
                      <a:srgbClr val="C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head</a:t>
                </a:r>
                <a:endParaRPr lang="en-US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11" name="Freeform 90">
                <a:extLst>
                  <a:ext uri="{FF2B5EF4-FFF2-40B4-BE49-F238E27FC236}">
                    <a16:creationId xmlns:a16="http://schemas.microsoft.com/office/drawing/2014/main" xmlns="" id="{D88FF0AC-DFD5-4DFA-B38A-5AFD06ED9266}"/>
                  </a:ext>
                </a:extLst>
              </p:cNvPr>
              <p:cNvSpPr/>
              <p:nvPr/>
            </p:nvSpPr>
            <p:spPr>
              <a:xfrm rot="16501964" flipH="1" flipV="1">
                <a:off x="885081" y="4107640"/>
                <a:ext cx="487320" cy="764644"/>
              </a:xfrm>
              <a:custGeom>
                <a:avLst/>
                <a:gdLst>
                  <a:gd name="connsiteX0" fmla="*/ 0 w 1181100"/>
                  <a:gd name="connsiteY0" fmla="*/ 601576 h 640923"/>
                  <a:gd name="connsiteX1" fmla="*/ 47625 w 1181100"/>
                  <a:gd name="connsiteY1" fmla="*/ 630151 h 640923"/>
                  <a:gd name="connsiteX2" fmla="*/ 314325 w 1181100"/>
                  <a:gd name="connsiteY2" fmla="*/ 620626 h 640923"/>
                  <a:gd name="connsiteX3" fmla="*/ 352425 w 1181100"/>
                  <a:gd name="connsiteY3" fmla="*/ 611101 h 640923"/>
                  <a:gd name="connsiteX4" fmla="*/ 400050 w 1181100"/>
                  <a:gd name="connsiteY4" fmla="*/ 582526 h 640923"/>
                  <a:gd name="connsiteX5" fmla="*/ 428625 w 1181100"/>
                  <a:gd name="connsiteY5" fmla="*/ 563476 h 640923"/>
                  <a:gd name="connsiteX6" fmla="*/ 457200 w 1181100"/>
                  <a:gd name="connsiteY6" fmla="*/ 553951 h 640923"/>
                  <a:gd name="connsiteX7" fmla="*/ 523875 w 1181100"/>
                  <a:gd name="connsiteY7" fmla="*/ 506326 h 640923"/>
                  <a:gd name="connsiteX8" fmla="*/ 552450 w 1181100"/>
                  <a:gd name="connsiteY8" fmla="*/ 496801 h 640923"/>
                  <a:gd name="connsiteX9" fmla="*/ 628650 w 1181100"/>
                  <a:gd name="connsiteY9" fmla="*/ 430126 h 640923"/>
                  <a:gd name="connsiteX10" fmla="*/ 638175 w 1181100"/>
                  <a:gd name="connsiteY10" fmla="*/ 401551 h 640923"/>
                  <a:gd name="connsiteX11" fmla="*/ 695325 w 1181100"/>
                  <a:gd name="connsiteY11" fmla="*/ 296776 h 640923"/>
                  <a:gd name="connsiteX12" fmla="*/ 714375 w 1181100"/>
                  <a:gd name="connsiteY12" fmla="*/ 230101 h 640923"/>
                  <a:gd name="connsiteX13" fmla="*/ 752475 w 1181100"/>
                  <a:gd name="connsiteY13" fmla="*/ 201526 h 640923"/>
                  <a:gd name="connsiteX14" fmla="*/ 771525 w 1181100"/>
                  <a:gd name="connsiteY14" fmla="*/ 144376 h 640923"/>
                  <a:gd name="connsiteX15" fmla="*/ 819150 w 1181100"/>
                  <a:gd name="connsiteY15" fmla="*/ 125326 h 640923"/>
                  <a:gd name="connsiteX16" fmla="*/ 876300 w 1181100"/>
                  <a:gd name="connsiteY16" fmla="*/ 87226 h 640923"/>
                  <a:gd name="connsiteX17" fmla="*/ 904875 w 1181100"/>
                  <a:gd name="connsiteY17" fmla="*/ 58651 h 640923"/>
                  <a:gd name="connsiteX18" fmla="*/ 942975 w 1181100"/>
                  <a:gd name="connsiteY18" fmla="*/ 49126 h 640923"/>
                  <a:gd name="connsiteX19" fmla="*/ 971550 w 1181100"/>
                  <a:gd name="connsiteY19" fmla="*/ 39601 h 640923"/>
                  <a:gd name="connsiteX20" fmla="*/ 1009650 w 1181100"/>
                  <a:gd name="connsiteY20" fmla="*/ 30076 h 640923"/>
                  <a:gd name="connsiteX21" fmla="*/ 1057275 w 1181100"/>
                  <a:gd name="connsiteY21" fmla="*/ 20551 h 640923"/>
                  <a:gd name="connsiteX22" fmla="*/ 1114425 w 1181100"/>
                  <a:gd name="connsiteY22" fmla="*/ 1501 h 640923"/>
                  <a:gd name="connsiteX23" fmla="*/ 1181100 w 1181100"/>
                  <a:gd name="connsiteY23" fmla="*/ 1501 h 640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81100" h="640923">
                    <a:moveTo>
                      <a:pt x="0" y="601576"/>
                    </a:moveTo>
                    <a:cubicBezTo>
                      <a:pt x="15875" y="611101"/>
                      <a:pt x="29509" y="626337"/>
                      <a:pt x="47625" y="630151"/>
                    </a:cubicBezTo>
                    <a:cubicBezTo>
                      <a:pt x="148953" y="651483"/>
                      <a:pt x="214252" y="637305"/>
                      <a:pt x="314325" y="620626"/>
                    </a:cubicBezTo>
                    <a:cubicBezTo>
                      <a:pt x="327238" y="618474"/>
                      <a:pt x="339725" y="614276"/>
                      <a:pt x="352425" y="611101"/>
                    </a:cubicBezTo>
                    <a:cubicBezTo>
                      <a:pt x="368300" y="601576"/>
                      <a:pt x="384351" y="592338"/>
                      <a:pt x="400050" y="582526"/>
                    </a:cubicBezTo>
                    <a:cubicBezTo>
                      <a:pt x="409758" y="576459"/>
                      <a:pt x="418386" y="568596"/>
                      <a:pt x="428625" y="563476"/>
                    </a:cubicBezTo>
                    <a:cubicBezTo>
                      <a:pt x="437605" y="558986"/>
                      <a:pt x="447675" y="557126"/>
                      <a:pt x="457200" y="553951"/>
                    </a:cubicBezTo>
                    <a:cubicBezTo>
                      <a:pt x="479425" y="538076"/>
                      <a:pt x="500455" y="520378"/>
                      <a:pt x="523875" y="506326"/>
                    </a:cubicBezTo>
                    <a:cubicBezTo>
                      <a:pt x="532484" y="501160"/>
                      <a:pt x="543936" y="502122"/>
                      <a:pt x="552450" y="496801"/>
                    </a:cubicBezTo>
                    <a:cubicBezTo>
                      <a:pt x="583460" y="477420"/>
                      <a:pt x="603678" y="455098"/>
                      <a:pt x="628650" y="430126"/>
                    </a:cubicBezTo>
                    <a:cubicBezTo>
                      <a:pt x="631825" y="420601"/>
                      <a:pt x="634220" y="410779"/>
                      <a:pt x="638175" y="401551"/>
                    </a:cubicBezTo>
                    <a:cubicBezTo>
                      <a:pt x="651245" y="371053"/>
                      <a:pt x="681598" y="320799"/>
                      <a:pt x="695325" y="296776"/>
                    </a:cubicBezTo>
                    <a:cubicBezTo>
                      <a:pt x="695832" y="294750"/>
                      <a:pt x="709495" y="235957"/>
                      <a:pt x="714375" y="230101"/>
                    </a:cubicBezTo>
                    <a:cubicBezTo>
                      <a:pt x="724538" y="217905"/>
                      <a:pt x="739775" y="211051"/>
                      <a:pt x="752475" y="201526"/>
                    </a:cubicBezTo>
                    <a:cubicBezTo>
                      <a:pt x="758825" y="182476"/>
                      <a:pt x="758302" y="159488"/>
                      <a:pt x="771525" y="144376"/>
                    </a:cubicBezTo>
                    <a:cubicBezTo>
                      <a:pt x="782784" y="131509"/>
                      <a:pt x="804140" y="133513"/>
                      <a:pt x="819150" y="125326"/>
                    </a:cubicBezTo>
                    <a:cubicBezTo>
                      <a:pt x="839250" y="114363"/>
                      <a:pt x="858228" y="101282"/>
                      <a:pt x="876300" y="87226"/>
                    </a:cubicBezTo>
                    <a:cubicBezTo>
                      <a:pt x="886933" y="78956"/>
                      <a:pt x="893179" y="65334"/>
                      <a:pt x="904875" y="58651"/>
                    </a:cubicBezTo>
                    <a:cubicBezTo>
                      <a:pt x="916241" y="52156"/>
                      <a:pt x="930388" y="52722"/>
                      <a:pt x="942975" y="49126"/>
                    </a:cubicBezTo>
                    <a:cubicBezTo>
                      <a:pt x="952629" y="46368"/>
                      <a:pt x="961896" y="42359"/>
                      <a:pt x="971550" y="39601"/>
                    </a:cubicBezTo>
                    <a:cubicBezTo>
                      <a:pt x="984137" y="36005"/>
                      <a:pt x="996871" y="32916"/>
                      <a:pt x="1009650" y="30076"/>
                    </a:cubicBezTo>
                    <a:cubicBezTo>
                      <a:pt x="1025454" y="26564"/>
                      <a:pt x="1041656" y="24811"/>
                      <a:pt x="1057275" y="20551"/>
                    </a:cubicBezTo>
                    <a:cubicBezTo>
                      <a:pt x="1076648" y="15267"/>
                      <a:pt x="1094578" y="4554"/>
                      <a:pt x="1114425" y="1501"/>
                    </a:cubicBezTo>
                    <a:cubicBezTo>
                      <a:pt x="1136392" y="-1878"/>
                      <a:pt x="1158875" y="1501"/>
                      <a:pt x="1181100" y="1501"/>
                    </a:cubicBezTo>
                  </a:path>
                </a:pathLst>
              </a:custGeom>
              <a:noFill/>
              <a:ln w="38100">
                <a:solidFill>
                  <a:schemeClr val="accent6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Freeform 90">
                <a:extLst>
                  <a:ext uri="{FF2B5EF4-FFF2-40B4-BE49-F238E27FC236}">
                    <a16:creationId xmlns:a16="http://schemas.microsoft.com/office/drawing/2014/main" xmlns="" id="{1D4158B8-5509-4013-8A7E-663894C65C56}"/>
                  </a:ext>
                </a:extLst>
              </p:cNvPr>
              <p:cNvSpPr/>
              <p:nvPr/>
            </p:nvSpPr>
            <p:spPr>
              <a:xfrm>
                <a:off x="5178173" y="4918990"/>
                <a:ext cx="587942" cy="582058"/>
              </a:xfrm>
              <a:custGeom>
                <a:avLst/>
                <a:gdLst>
                  <a:gd name="connsiteX0" fmla="*/ 0 w 1181100"/>
                  <a:gd name="connsiteY0" fmla="*/ 601576 h 640923"/>
                  <a:gd name="connsiteX1" fmla="*/ 47625 w 1181100"/>
                  <a:gd name="connsiteY1" fmla="*/ 630151 h 640923"/>
                  <a:gd name="connsiteX2" fmla="*/ 314325 w 1181100"/>
                  <a:gd name="connsiteY2" fmla="*/ 620626 h 640923"/>
                  <a:gd name="connsiteX3" fmla="*/ 352425 w 1181100"/>
                  <a:gd name="connsiteY3" fmla="*/ 611101 h 640923"/>
                  <a:gd name="connsiteX4" fmla="*/ 400050 w 1181100"/>
                  <a:gd name="connsiteY4" fmla="*/ 582526 h 640923"/>
                  <a:gd name="connsiteX5" fmla="*/ 428625 w 1181100"/>
                  <a:gd name="connsiteY5" fmla="*/ 563476 h 640923"/>
                  <a:gd name="connsiteX6" fmla="*/ 457200 w 1181100"/>
                  <a:gd name="connsiteY6" fmla="*/ 553951 h 640923"/>
                  <a:gd name="connsiteX7" fmla="*/ 523875 w 1181100"/>
                  <a:gd name="connsiteY7" fmla="*/ 506326 h 640923"/>
                  <a:gd name="connsiteX8" fmla="*/ 552450 w 1181100"/>
                  <a:gd name="connsiteY8" fmla="*/ 496801 h 640923"/>
                  <a:gd name="connsiteX9" fmla="*/ 628650 w 1181100"/>
                  <a:gd name="connsiteY9" fmla="*/ 430126 h 640923"/>
                  <a:gd name="connsiteX10" fmla="*/ 638175 w 1181100"/>
                  <a:gd name="connsiteY10" fmla="*/ 401551 h 640923"/>
                  <a:gd name="connsiteX11" fmla="*/ 695325 w 1181100"/>
                  <a:gd name="connsiteY11" fmla="*/ 296776 h 640923"/>
                  <a:gd name="connsiteX12" fmla="*/ 714375 w 1181100"/>
                  <a:gd name="connsiteY12" fmla="*/ 230101 h 640923"/>
                  <a:gd name="connsiteX13" fmla="*/ 752475 w 1181100"/>
                  <a:gd name="connsiteY13" fmla="*/ 201526 h 640923"/>
                  <a:gd name="connsiteX14" fmla="*/ 771525 w 1181100"/>
                  <a:gd name="connsiteY14" fmla="*/ 144376 h 640923"/>
                  <a:gd name="connsiteX15" fmla="*/ 819150 w 1181100"/>
                  <a:gd name="connsiteY15" fmla="*/ 125326 h 640923"/>
                  <a:gd name="connsiteX16" fmla="*/ 876300 w 1181100"/>
                  <a:gd name="connsiteY16" fmla="*/ 87226 h 640923"/>
                  <a:gd name="connsiteX17" fmla="*/ 904875 w 1181100"/>
                  <a:gd name="connsiteY17" fmla="*/ 58651 h 640923"/>
                  <a:gd name="connsiteX18" fmla="*/ 942975 w 1181100"/>
                  <a:gd name="connsiteY18" fmla="*/ 49126 h 640923"/>
                  <a:gd name="connsiteX19" fmla="*/ 971550 w 1181100"/>
                  <a:gd name="connsiteY19" fmla="*/ 39601 h 640923"/>
                  <a:gd name="connsiteX20" fmla="*/ 1009650 w 1181100"/>
                  <a:gd name="connsiteY20" fmla="*/ 30076 h 640923"/>
                  <a:gd name="connsiteX21" fmla="*/ 1057275 w 1181100"/>
                  <a:gd name="connsiteY21" fmla="*/ 20551 h 640923"/>
                  <a:gd name="connsiteX22" fmla="*/ 1114425 w 1181100"/>
                  <a:gd name="connsiteY22" fmla="*/ 1501 h 640923"/>
                  <a:gd name="connsiteX23" fmla="*/ 1181100 w 1181100"/>
                  <a:gd name="connsiteY23" fmla="*/ 1501 h 640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81100" h="640923">
                    <a:moveTo>
                      <a:pt x="0" y="601576"/>
                    </a:moveTo>
                    <a:cubicBezTo>
                      <a:pt x="15875" y="611101"/>
                      <a:pt x="29509" y="626337"/>
                      <a:pt x="47625" y="630151"/>
                    </a:cubicBezTo>
                    <a:cubicBezTo>
                      <a:pt x="148953" y="651483"/>
                      <a:pt x="214252" y="637305"/>
                      <a:pt x="314325" y="620626"/>
                    </a:cubicBezTo>
                    <a:cubicBezTo>
                      <a:pt x="327238" y="618474"/>
                      <a:pt x="339725" y="614276"/>
                      <a:pt x="352425" y="611101"/>
                    </a:cubicBezTo>
                    <a:cubicBezTo>
                      <a:pt x="368300" y="601576"/>
                      <a:pt x="384351" y="592338"/>
                      <a:pt x="400050" y="582526"/>
                    </a:cubicBezTo>
                    <a:cubicBezTo>
                      <a:pt x="409758" y="576459"/>
                      <a:pt x="418386" y="568596"/>
                      <a:pt x="428625" y="563476"/>
                    </a:cubicBezTo>
                    <a:cubicBezTo>
                      <a:pt x="437605" y="558986"/>
                      <a:pt x="447675" y="557126"/>
                      <a:pt x="457200" y="553951"/>
                    </a:cubicBezTo>
                    <a:cubicBezTo>
                      <a:pt x="479425" y="538076"/>
                      <a:pt x="500455" y="520378"/>
                      <a:pt x="523875" y="506326"/>
                    </a:cubicBezTo>
                    <a:cubicBezTo>
                      <a:pt x="532484" y="501160"/>
                      <a:pt x="543936" y="502122"/>
                      <a:pt x="552450" y="496801"/>
                    </a:cubicBezTo>
                    <a:cubicBezTo>
                      <a:pt x="583460" y="477420"/>
                      <a:pt x="603678" y="455098"/>
                      <a:pt x="628650" y="430126"/>
                    </a:cubicBezTo>
                    <a:cubicBezTo>
                      <a:pt x="631825" y="420601"/>
                      <a:pt x="634220" y="410779"/>
                      <a:pt x="638175" y="401551"/>
                    </a:cubicBezTo>
                    <a:cubicBezTo>
                      <a:pt x="651245" y="371053"/>
                      <a:pt x="681598" y="320799"/>
                      <a:pt x="695325" y="296776"/>
                    </a:cubicBezTo>
                    <a:cubicBezTo>
                      <a:pt x="695832" y="294750"/>
                      <a:pt x="709495" y="235957"/>
                      <a:pt x="714375" y="230101"/>
                    </a:cubicBezTo>
                    <a:cubicBezTo>
                      <a:pt x="724538" y="217905"/>
                      <a:pt x="739775" y="211051"/>
                      <a:pt x="752475" y="201526"/>
                    </a:cubicBezTo>
                    <a:cubicBezTo>
                      <a:pt x="758825" y="182476"/>
                      <a:pt x="758302" y="159488"/>
                      <a:pt x="771525" y="144376"/>
                    </a:cubicBezTo>
                    <a:cubicBezTo>
                      <a:pt x="782784" y="131509"/>
                      <a:pt x="804140" y="133513"/>
                      <a:pt x="819150" y="125326"/>
                    </a:cubicBezTo>
                    <a:cubicBezTo>
                      <a:pt x="839250" y="114363"/>
                      <a:pt x="858228" y="101282"/>
                      <a:pt x="876300" y="87226"/>
                    </a:cubicBezTo>
                    <a:cubicBezTo>
                      <a:pt x="886933" y="78956"/>
                      <a:pt x="893179" y="65334"/>
                      <a:pt x="904875" y="58651"/>
                    </a:cubicBezTo>
                    <a:cubicBezTo>
                      <a:pt x="916241" y="52156"/>
                      <a:pt x="930388" y="52722"/>
                      <a:pt x="942975" y="49126"/>
                    </a:cubicBezTo>
                    <a:cubicBezTo>
                      <a:pt x="952629" y="46368"/>
                      <a:pt x="961896" y="42359"/>
                      <a:pt x="971550" y="39601"/>
                    </a:cubicBezTo>
                    <a:cubicBezTo>
                      <a:pt x="984137" y="36005"/>
                      <a:pt x="996871" y="32916"/>
                      <a:pt x="1009650" y="30076"/>
                    </a:cubicBezTo>
                    <a:cubicBezTo>
                      <a:pt x="1025454" y="26564"/>
                      <a:pt x="1041656" y="24811"/>
                      <a:pt x="1057275" y="20551"/>
                    </a:cubicBezTo>
                    <a:cubicBezTo>
                      <a:pt x="1076648" y="15267"/>
                      <a:pt x="1094578" y="4554"/>
                      <a:pt x="1114425" y="1501"/>
                    </a:cubicBezTo>
                    <a:cubicBezTo>
                      <a:pt x="1136392" y="-1878"/>
                      <a:pt x="1158875" y="1501"/>
                      <a:pt x="1181100" y="1501"/>
                    </a:cubicBezTo>
                  </a:path>
                </a:pathLst>
              </a:custGeom>
              <a:noFill/>
              <a:ln w="38100">
                <a:solidFill>
                  <a:schemeClr val="accent6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Freeform 90">
                <a:extLst>
                  <a:ext uri="{FF2B5EF4-FFF2-40B4-BE49-F238E27FC236}">
                    <a16:creationId xmlns:a16="http://schemas.microsoft.com/office/drawing/2014/main" xmlns="" id="{5A767714-3F77-4A49-9484-946153A58127}"/>
                  </a:ext>
                </a:extLst>
              </p:cNvPr>
              <p:cNvSpPr/>
              <p:nvPr/>
            </p:nvSpPr>
            <p:spPr>
              <a:xfrm rot="12129061">
                <a:off x="6792186" y="5654780"/>
                <a:ext cx="575816" cy="224442"/>
              </a:xfrm>
              <a:custGeom>
                <a:avLst/>
                <a:gdLst>
                  <a:gd name="connsiteX0" fmla="*/ 0 w 1181100"/>
                  <a:gd name="connsiteY0" fmla="*/ 601576 h 640923"/>
                  <a:gd name="connsiteX1" fmla="*/ 47625 w 1181100"/>
                  <a:gd name="connsiteY1" fmla="*/ 630151 h 640923"/>
                  <a:gd name="connsiteX2" fmla="*/ 314325 w 1181100"/>
                  <a:gd name="connsiteY2" fmla="*/ 620626 h 640923"/>
                  <a:gd name="connsiteX3" fmla="*/ 352425 w 1181100"/>
                  <a:gd name="connsiteY3" fmla="*/ 611101 h 640923"/>
                  <a:gd name="connsiteX4" fmla="*/ 400050 w 1181100"/>
                  <a:gd name="connsiteY4" fmla="*/ 582526 h 640923"/>
                  <a:gd name="connsiteX5" fmla="*/ 428625 w 1181100"/>
                  <a:gd name="connsiteY5" fmla="*/ 563476 h 640923"/>
                  <a:gd name="connsiteX6" fmla="*/ 457200 w 1181100"/>
                  <a:gd name="connsiteY6" fmla="*/ 553951 h 640923"/>
                  <a:gd name="connsiteX7" fmla="*/ 523875 w 1181100"/>
                  <a:gd name="connsiteY7" fmla="*/ 506326 h 640923"/>
                  <a:gd name="connsiteX8" fmla="*/ 552450 w 1181100"/>
                  <a:gd name="connsiteY8" fmla="*/ 496801 h 640923"/>
                  <a:gd name="connsiteX9" fmla="*/ 628650 w 1181100"/>
                  <a:gd name="connsiteY9" fmla="*/ 430126 h 640923"/>
                  <a:gd name="connsiteX10" fmla="*/ 638175 w 1181100"/>
                  <a:gd name="connsiteY10" fmla="*/ 401551 h 640923"/>
                  <a:gd name="connsiteX11" fmla="*/ 695325 w 1181100"/>
                  <a:gd name="connsiteY11" fmla="*/ 296776 h 640923"/>
                  <a:gd name="connsiteX12" fmla="*/ 714375 w 1181100"/>
                  <a:gd name="connsiteY12" fmla="*/ 230101 h 640923"/>
                  <a:gd name="connsiteX13" fmla="*/ 752475 w 1181100"/>
                  <a:gd name="connsiteY13" fmla="*/ 201526 h 640923"/>
                  <a:gd name="connsiteX14" fmla="*/ 771525 w 1181100"/>
                  <a:gd name="connsiteY14" fmla="*/ 144376 h 640923"/>
                  <a:gd name="connsiteX15" fmla="*/ 819150 w 1181100"/>
                  <a:gd name="connsiteY15" fmla="*/ 125326 h 640923"/>
                  <a:gd name="connsiteX16" fmla="*/ 876300 w 1181100"/>
                  <a:gd name="connsiteY16" fmla="*/ 87226 h 640923"/>
                  <a:gd name="connsiteX17" fmla="*/ 904875 w 1181100"/>
                  <a:gd name="connsiteY17" fmla="*/ 58651 h 640923"/>
                  <a:gd name="connsiteX18" fmla="*/ 942975 w 1181100"/>
                  <a:gd name="connsiteY18" fmla="*/ 49126 h 640923"/>
                  <a:gd name="connsiteX19" fmla="*/ 971550 w 1181100"/>
                  <a:gd name="connsiteY19" fmla="*/ 39601 h 640923"/>
                  <a:gd name="connsiteX20" fmla="*/ 1009650 w 1181100"/>
                  <a:gd name="connsiteY20" fmla="*/ 30076 h 640923"/>
                  <a:gd name="connsiteX21" fmla="*/ 1057275 w 1181100"/>
                  <a:gd name="connsiteY21" fmla="*/ 20551 h 640923"/>
                  <a:gd name="connsiteX22" fmla="*/ 1114425 w 1181100"/>
                  <a:gd name="connsiteY22" fmla="*/ 1501 h 640923"/>
                  <a:gd name="connsiteX23" fmla="*/ 1181100 w 1181100"/>
                  <a:gd name="connsiteY23" fmla="*/ 1501 h 640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81100" h="640923">
                    <a:moveTo>
                      <a:pt x="0" y="601576"/>
                    </a:moveTo>
                    <a:cubicBezTo>
                      <a:pt x="15875" y="611101"/>
                      <a:pt x="29509" y="626337"/>
                      <a:pt x="47625" y="630151"/>
                    </a:cubicBezTo>
                    <a:cubicBezTo>
                      <a:pt x="148953" y="651483"/>
                      <a:pt x="214252" y="637305"/>
                      <a:pt x="314325" y="620626"/>
                    </a:cubicBezTo>
                    <a:cubicBezTo>
                      <a:pt x="327238" y="618474"/>
                      <a:pt x="339725" y="614276"/>
                      <a:pt x="352425" y="611101"/>
                    </a:cubicBezTo>
                    <a:cubicBezTo>
                      <a:pt x="368300" y="601576"/>
                      <a:pt x="384351" y="592338"/>
                      <a:pt x="400050" y="582526"/>
                    </a:cubicBezTo>
                    <a:cubicBezTo>
                      <a:pt x="409758" y="576459"/>
                      <a:pt x="418386" y="568596"/>
                      <a:pt x="428625" y="563476"/>
                    </a:cubicBezTo>
                    <a:cubicBezTo>
                      <a:pt x="437605" y="558986"/>
                      <a:pt x="447675" y="557126"/>
                      <a:pt x="457200" y="553951"/>
                    </a:cubicBezTo>
                    <a:cubicBezTo>
                      <a:pt x="479425" y="538076"/>
                      <a:pt x="500455" y="520378"/>
                      <a:pt x="523875" y="506326"/>
                    </a:cubicBezTo>
                    <a:cubicBezTo>
                      <a:pt x="532484" y="501160"/>
                      <a:pt x="543936" y="502122"/>
                      <a:pt x="552450" y="496801"/>
                    </a:cubicBezTo>
                    <a:cubicBezTo>
                      <a:pt x="583460" y="477420"/>
                      <a:pt x="603678" y="455098"/>
                      <a:pt x="628650" y="430126"/>
                    </a:cubicBezTo>
                    <a:cubicBezTo>
                      <a:pt x="631825" y="420601"/>
                      <a:pt x="634220" y="410779"/>
                      <a:pt x="638175" y="401551"/>
                    </a:cubicBezTo>
                    <a:cubicBezTo>
                      <a:pt x="651245" y="371053"/>
                      <a:pt x="681598" y="320799"/>
                      <a:pt x="695325" y="296776"/>
                    </a:cubicBezTo>
                    <a:cubicBezTo>
                      <a:pt x="695832" y="294750"/>
                      <a:pt x="709495" y="235957"/>
                      <a:pt x="714375" y="230101"/>
                    </a:cubicBezTo>
                    <a:cubicBezTo>
                      <a:pt x="724538" y="217905"/>
                      <a:pt x="739775" y="211051"/>
                      <a:pt x="752475" y="201526"/>
                    </a:cubicBezTo>
                    <a:cubicBezTo>
                      <a:pt x="758825" y="182476"/>
                      <a:pt x="758302" y="159488"/>
                      <a:pt x="771525" y="144376"/>
                    </a:cubicBezTo>
                    <a:cubicBezTo>
                      <a:pt x="782784" y="131509"/>
                      <a:pt x="804140" y="133513"/>
                      <a:pt x="819150" y="125326"/>
                    </a:cubicBezTo>
                    <a:cubicBezTo>
                      <a:pt x="839250" y="114363"/>
                      <a:pt x="858228" y="101282"/>
                      <a:pt x="876300" y="87226"/>
                    </a:cubicBezTo>
                    <a:cubicBezTo>
                      <a:pt x="886933" y="78956"/>
                      <a:pt x="893179" y="65334"/>
                      <a:pt x="904875" y="58651"/>
                    </a:cubicBezTo>
                    <a:cubicBezTo>
                      <a:pt x="916241" y="52156"/>
                      <a:pt x="930388" y="52722"/>
                      <a:pt x="942975" y="49126"/>
                    </a:cubicBezTo>
                    <a:cubicBezTo>
                      <a:pt x="952629" y="46368"/>
                      <a:pt x="961896" y="42359"/>
                      <a:pt x="971550" y="39601"/>
                    </a:cubicBezTo>
                    <a:cubicBezTo>
                      <a:pt x="984137" y="36005"/>
                      <a:pt x="996871" y="32916"/>
                      <a:pt x="1009650" y="30076"/>
                    </a:cubicBezTo>
                    <a:cubicBezTo>
                      <a:pt x="1025454" y="26564"/>
                      <a:pt x="1041656" y="24811"/>
                      <a:pt x="1057275" y="20551"/>
                    </a:cubicBezTo>
                    <a:cubicBezTo>
                      <a:pt x="1076648" y="15267"/>
                      <a:pt x="1094578" y="4554"/>
                      <a:pt x="1114425" y="1501"/>
                    </a:cubicBezTo>
                    <a:cubicBezTo>
                      <a:pt x="1136392" y="-1878"/>
                      <a:pt x="1158875" y="1501"/>
                      <a:pt x="1181100" y="1501"/>
                    </a:cubicBezTo>
                  </a:path>
                </a:pathLst>
              </a:custGeom>
              <a:noFill/>
              <a:ln w="38100">
                <a:solidFill>
                  <a:srgbClr val="C00000"/>
                </a:solidFill>
                <a:headEnd type="oval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Freeform 90">
                <a:extLst>
                  <a:ext uri="{FF2B5EF4-FFF2-40B4-BE49-F238E27FC236}">
                    <a16:creationId xmlns:a16="http://schemas.microsoft.com/office/drawing/2014/main" xmlns="" id="{C6C7C359-ED6A-4DF8-91F7-9AF72491EE3E}"/>
                  </a:ext>
                </a:extLst>
              </p:cNvPr>
              <p:cNvSpPr/>
              <p:nvPr/>
            </p:nvSpPr>
            <p:spPr>
              <a:xfrm rot="12129061">
                <a:off x="5276149" y="5686373"/>
                <a:ext cx="575816" cy="224442"/>
              </a:xfrm>
              <a:custGeom>
                <a:avLst/>
                <a:gdLst>
                  <a:gd name="connsiteX0" fmla="*/ 0 w 1181100"/>
                  <a:gd name="connsiteY0" fmla="*/ 601576 h 640923"/>
                  <a:gd name="connsiteX1" fmla="*/ 47625 w 1181100"/>
                  <a:gd name="connsiteY1" fmla="*/ 630151 h 640923"/>
                  <a:gd name="connsiteX2" fmla="*/ 314325 w 1181100"/>
                  <a:gd name="connsiteY2" fmla="*/ 620626 h 640923"/>
                  <a:gd name="connsiteX3" fmla="*/ 352425 w 1181100"/>
                  <a:gd name="connsiteY3" fmla="*/ 611101 h 640923"/>
                  <a:gd name="connsiteX4" fmla="*/ 400050 w 1181100"/>
                  <a:gd name="connsiteY4" fmla="*/ 582526 h 640923"/>
                  <a:gd name="connsiteX5" fmla="*/ 428625 w 1181100"/>
                  <a:gd name="connsiteY5" fmla="*/ 563476 h 640923"/>
                  <a:gd name="connsiteX6" fmla="*/ 457200 w 1181100"/>
                  <a:gd name="connsiteY6" fmla="*/ 553951 h 640923"/>
                  <a:gd name="connsiteX7" fmla="*/ 523875 w 1181100"/>
                  <a:gd name="connsiteY7" fmla="*/ 506326 h 640923"/>
                  <a:gd name="connsiteX8" fmla="*/ 552450 w 1181100"/>
                  <a:gd name="connsiteY8" fmla="*/ 496801 h 640923"/>
                  <a:gd name="connsiteX9" fmla="*/ 628650 w 1181100"/>
                  <a:gd name="connsiteY9" fmla="*/ 430126 h 640923"/>
                  <a:gd name="connsiteX10" fmla="*/ 638175 w 1181100"/>
                  <a:gd name="connsiteY10" fmla="*/ 401551 h 640923"/>
                  <a:gd name="connsiteX11" fmla="*/ 695325 w 1181100"/>
                  <a:gd name="connsiteY11" fmla="*/ 296776 h 640923"/>
                  <a:gd name="connsiteX12" fmla="*/ 714375 w 1181100"/>
                  <a:gd name="connsiteY12" fmla="*/ 230101 h 640923"/>
                  <a:gd name="connsiteX13" fmla="*/ 752475 w 1181100"/>
                  <a:gd name="connsiteY13" fmla="*/ 201526 h 640923"/>
                  <a:gd name="connsiteX14" fmla="*/ 771525 w 1181100"/>
                  <a:gd name="connsiteY14" fmla="*/ 144376 h 640923"/>
                  <a:gd name="connsiteX15" fmla="*/ 819150 w 1181100"/>
                  <a:gd name="connsiteY15" fmla="*/ 125326 h 640923"/>
                  <a:gd name="connsiteX16" fmla="*/ 876300 w 1181100"/>
                  <a:gd name="connsiteY16" fmla="*/ 87226 h 640923"/>
                  <a:gd name="connsiteX17" fmla="*/ 904875 w 1181100"/>
                  <a:gd name="connsiteY17" fmla="*/ 58651 h 640923"/>
                  <a:gd name="connsiteX18" fmla="*/ 942975 w 1181100"/>
                  <a:gd name="connsiteY18" fmla="*/ 49126 h 640923"/>
                  <a:gd name="connsiteX19" fmla="*/ 971550 w 1181100"/>
                  <a:gd name="connsiteY19" fmla="*/ 39601 h 640923"/>
                  <a:gd name="connsiteX20" fmla="*/ 1009650 w 1181100"/>
                  <a:gd name="connsiteY20" fmla="*/ 30076 h 640923"/>
                  <a:gd name="connsiteX21" fmla="*/ 1057275 w 1181100"/>
                  <a:gd name="connsiteY21" fmla="*/ 20551 h 640923"/>
                  <a:gd name="connsiteX22" fmla="*/ 1114425 w 1181100"/>
                  <a:gd name="connsiteY22" fmla="*/ 1501 h 640923"/>
                  <a:gd name="connsiteX23" fmla="*/ 1181100 w 1181100"/>
                  <a:gd name="connsiteY23" fmla="*/ 1501 h 640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81100" h="640923">
                    <a:moveTo>
                      <a:pt x="0" y="601576"/>
                    </a:moveTo>
                    <a:cubicBezTo>
                      <a:pt x="15875" y="611101"/>
                      <a:pt x="29509" y="626337"/>
                      <a:pt x="47625" y="630151"/>
                    </a:cubicBezTo>
                    <a:cubicBezTo>
                      <a:pt x="148953" y="651483"/>
                      <a:pt x="214252" y="637305"/>
                      <a:pt x="314325" y="620626"/>
                    </a:cubicBezTo>
                    <a:cubicBezTo>
                      <a:pt x="327238" y="618474"/>
                      <a:pt x="339725" y="614276"/>
                      <a:pt x="352425" y="611101"/>
                    </a:cubicBezTo>
                    <a:cubicBezTo>
                      <a:pt x="368300" y="601576"/>
                      <a:pt x="384351" y="592338"/>
                      <a:pt x="400050" y="582526"/>
                    </a:cubicBezTo>
                    <a:cubicBezTo>
                      <a:pt x="409758" y="576459"/>
                      <a:pt x="418386" y="568596"/>
                      <a:pt x="428625" y="563476"/>
                    </a:cubicBezTo>
                    <a:cubicBezTo>
                      <a:pt x="437605" y="558986"/>
                      <a:pt x="447675" y="557126"/>
                      <a:pt x="457200" y="553951"/>
                    </a:cubicBezTo>
                    <a:cubicBezTo>
                      <a:pt x="479425" y="538076"/>
                      <a:pt x="500455" y="520378"/>
                      <a:pt x="523875" y="506326"/>
                    </a:cubicBezTo>
                    <a:cubicBezTo>
                      <a:pt x="532484" y="501160"/>
                      <a:pt x="543936" y="502122"/>
                      <a:pt x="552450" y="496801"/>
                    </a:cubicBezTo>
                    <a:cubicBezTo>
                      <a:pt x="583460" y="477420"/>
                      <a:pt x="603678" y="455098"/>
                      <a:pt x="628650" y="430126"/>
                    </a:cubicBezTo>
                    <a:cubicBezTo>
                      <a:pt x="631825" y="420601"/>
                      <a:pt x="634220" y="410779"/>
                      <a:pt x="638175" y="401551"/>
                    </a:cubicBezTo>
                    <a:cubicBezTo>
                      <a:pt x="651245" y="371053"/>
                      <a:pt x="681598" y="320799"/>
                      <a:pt x="695325" y="296776"/>
                    </a:cubicBezTo>
                    <a:cubicBezTo>
                      <a:pt x="695832" y="294750"/>
                      <a:pt x="709495" y="235957"/>
                      <a:pt x="714375" y="230101"/>
                    </a:cubicBezTo>
                    <a:cubicBezTo>
                      <a:pt x="724538" y="217905"/>
                      <a:pt x="739775" y="211051"/>
                      <a:pt x="752475" y="201526"/>
                    </a:cubicBezTo>
                    <a:cubicBezTo>
                      <a:pt x="758825" y="182476"/>
                      <a:pt x="758302" y="159488"/>
                      <a:pt x="771525" y="144376"/>
                    </a:cubicBezTo>
                    <a:cubicBezTo>
                      <a:pt x="782784" y="131509"/>
                      <a:pt x="804140" y="133513"/>
                      <a:pt x="819150" y="125326"/>
                    </a:cubicBezTo>
                    <a:cubicBezTo>
                      <a:pt x="839250" y="114363"/>
                      <a:pt x="858228" y="101282"/>
                      <a:pt x="876300" y="87226"/>
                    </a:cubicBezTo>
                    <a:cubicBezTo>
                      <a:pt x="886933" y="78956"/>
                      <a:pt x="893179" y="65334"/>
                      <a:pt x="904875" y="58651"/>
                    </a:cubicBezTo>
                    <a:cubicBezTo>
                      <a:pt x="916241" y="52156"/>
                      <a:pt x="930388" y="52722"/>
                      <a:pt x="942975" y="49126"/>
                    </a:cubicBezTo>
                    <a:cubicBezTo>
                      <a:pt x="952629" y="46368"/>
                      <a:pt x="961896" y="42359"/>
                      <a:pt x="971550" y="39601"/>
                    </a:cubicBezTo>
                    <a:cubicBezTo>
                      <a:pt x="984137" y="36005"/>
                      <a:pt x="996871" y="32916"/>
                      <a:pt x="1009650" y="30076"/>
                    </a:cubicBezTo>
                    <a:cubicBezTo>
                      <a:pt x="1025454" y="26564"/>
                      <a:pt x="1041656" y="24811"/>
                      <a:pt x="1057275" y="20551"/>
                    </a:cubicBezTo>
                    <a:cubicBezTo>
                      <a:pt x="1076648" y="15267"/>
                      <a:pt x="1094578" y="4554"/>
                      <a:pt x="1114425" y="1501"/>
                    </a:cubicBezTo>
                    <a:cubicBezTo>
                      <a:pt x="1136392" y="-1878"/>
                      <a:pt x="1158875" y="1501"/>
                      <a:pt x="1181100" y="1501"/>
                    </a:cubicBezTo>
                  </a:path>
                </a:pathLst>
              </a:custGeom>
              <a:noFill/>
              <a:ln w="38100">
                <a:solidFill>
                  <a:srgbClr val="C00000"/>
                </a:solidFill>
                <a:headEnd type="oval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Freeform 90">
                <a:extLst>
                  <a:ext uri="{FF2B5EF4-FFF2-40B4-BE49-F238E27FC236}">
                    <a16:creationId xmlns:a16="http://schemas.microsoft.com/office/drawing/2014/main" xmlns="" id="{5D84BE68-BA58-4403-BA54-DBD7AC8C3D93}"/>
                  </a:ext>
                </a:extLst>
              </p:cNvPr>
              <p:cNvSpPr/>
              <p:nvPr/>
            </p:nvSpPr>
            <p:spPr>
              <a:xfrm rot="12129061">
                <a:off x="2330014" y="5622464"/>
                <a:ext cx="575816" cy="224442"/>
              </a:xfrm>
              <a:custGeom>
                <a:avLst/>
                <a:gdLst>
                  <a:gd name="connsiteX0" fmla="*/ 0 w 1181100"/>
                  <a:gd name="connsiteY0" fmla="*/ 601576 h 640923"/>
                  <a:gd name="connsiteX1" fmla="*/ 47625 w 1181100"/>
                  <a:gd name="connsiteY1" fmla="*/ 630151 h 640923"/>
                  <a:gd name="connsiteX2" fmla="*/ 314325 w 1181100"/>
                  <a:gd name="connsiteY2" fmla="*/ 620626 h 640923"/>
                  <a:gd name="connsiteX3" fmla="*/ 352425 w 1181100"/>
                  <a:gd name="connsiteY3" fmla="*/ 611101 h 640923"/>
                  <a:gd name="connsiteX4" fmla="*/ 400050 w 1181100"/>
                  <a:gd name="connsiteY4" fmla="*/ 582526 h 640923"/>
                  <a:gd name="connsiteX5" fmla="*/ 428625 w 1181100"/>
                  <a:gd name="connsiteY5" fmla="*/ 563476 h 640923"/>
                  <a:gd name="connsiteX6" fmla="*/ 457200 w 1181100"/>
                  <a:gd name="connsiteY6" fmla="*/ 553951 h 640923"/>
                  <a:gd name="connsiteX7" fmla="*/ 523875 w 1181100"/>
                  <a:gd name="connsiteY7" fmla="*/ 506326 h 640923"/>
                  <a:gd name="connsiteX8" fmla="*/ 552450 w 1181100"/>
                  <a:gd name="connsiteY8" fmla="*/ 496801 h 640923"/>
                  <a:gd name="connsiteX9" fmla="*/ 628650 w 1181100"/>
                  <a:gd name="connsiteY9" fmla="*/ 430126 h 640923"/>
                  <a:gd name="connsiteX10" fmla="*/ 638175 w 1181100"/>
                  <a:gd name="connsiteY10" fmla="*/ 401551 h 640923"/>
                  <a:gd name="connsiteX11" fmla="*/ 695325 w 1181100"/>
                  <a:gd name="connsiteY11" fmla="*/ 296776 h 640923"/>
                  <a:gd name="connsiteX12" fmla="*/ 714375 w 1181100"/>
                  <a:gd name="connsiteY12" fmla="*/ 230101 h 640923"/>
                  <a:gd name="connsiteX13" fmla="*/ 752475 w 1181100"/>
                  <a:gd name="connsiteY13" fmla="*/ 201526 h 640923"/>
                  <a:gd name="connsiteX14" fmla="*/ 771525 w 1181100"/>
                  <a:gd name="connsiteY14" fmla="*/ 144376 h 640923"/>
                  <a:gd name="connsiteX15" fmla="*/ 819150 w 1181100"/>
                  <a:gd name="connsiteY15" fmla="*/ 125326 h 640923"/>
                  <a:gd name="connsiteX16" fmla="*/ 876300 w 1181100"/>
                  <a:gd name="connsiteY16" fmla="*/ 87226 h 640923"/>
                  <a:gd name="connsiteX17" fmla="*/ 904875 w 1181100"/>
                  <a:gd name="connsiteY17" fmla="*/ 58651 h 640923"/>
                  <a:gd name="connsiteX18" fmla="*/ 942975 w 1181100"/>
                  <a:gd name="connsiteY18" fmla="*/ 49126 h 640923"/>
                  <a:gd name="connsiteX19" fmla="*/ 971550 w 1181100"/>
                  <a:gd name="connsiteY19" fmla="*/ 39601 h 640923"/>
                  <a:gd name="connsiteX20" fmla="*/ 1009650 w 1181100"/>
                  <a:gd name="connsiteY20" fmla="*/ 30076 h 640923"/>
                  <a:gd name="connsiteX21" fmla="*/ 1057275 w 1181100"/>
                  <a:gd name="connsiteY21" fmla="*/ 20551 h 640923"/>
                  <a:gd name="connsiteX22" fmla="*/ 1114425 w 1181100"/>
                  <a:gd name="connsiteY22" fmla="*/ 1501 h 640923"/>
                  <a:gd name="connsiteX23" fmla="*/ 1181100 w 1181100"/>
                  <a:gd name="connsiteY23" fmla="*/ 1501 h 640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81100" h="640923">
                    <a:moveTo>
                      <a:pt x="0" y="601576"/>
                    </a:moveTo>
                    <a:cubicBezTo>
                      <a:pt x="15875" y="611101"/>
                      <a:pt x="29509" y="626337"/>
                      <a:pt x="47625" y="630151"/>
                    </a:cubicBezTo>
                    <a:cubicBezTo>
                      <a:pt x="148953" y="651483"/>
                      <a:pt x="214252" y="637305"/>
                      <a:pt x="314325" y="620626"/>
                    </a:cubicBezTo>
                    <a:cubicBezTo>
                      <a:pt x="327238" y="618474"/>
                      <a:pt x="339725" y="614276"/>
                      <a:pt x="352425" y="611101"/>
                    </a:cubicBezTo>
                    <a:cubicBezTo>
                      <a:pt x="368300" y="601576"/>
                      <a:pt x="384351" y="592338"/>
                      <a:pt x="400050" y="582526"/>
                    </a:cubicBezTo>
                    <a:cubicBezTo>
                      <a:pt x="409758" y="576459"/>
                      <a:pt x="418386" y="568596"/>
                      <a:pt x="428625" y="563476"/>
                    </a:cubicBezTo>
                    <a:cubicBezTo>
                      <a:pt x="437605" y="558986"/>
                      <a:pt x="447675" y="557126"/>
                      <a:pt x="457200" y="553951"/>
                    </a:cubicBezTo>
                    <a:cubicBezTo>
                      <a:pt x="479425" y="538076"/>
                      <a:pt x="500455" y="520378"/>
                      <a:pt x="523875" y="506326"/>
                    </a:cubicBezTo>
                    <a:cubicBezTo>
                      <a:pt x="532484" y="501160"/>
                      <a:pt x="543936" y="502122"/>
                      <a:pt x="552450" y="496801"/>
                    </a:cubicBezTo>
                    <a:cubicBezTo>
                      <a:pt x="583460" y="477420"/>
                      <a:pt x="603678" y="455098"/>
                      <a:pt x="628650" y="430126"/>
                    </a:cubicBezTo>
                    <a:cubicBezTo>
                      <a:pt x="631825" y="420601"/>
                      <a:pt x="634220" y="410779"/>
                      <a:pt x="638175" y="401551"/>
                    </a:cubicBezTo>
                    <a:cubicBezTo>
                      <a:pt x="651245" y="371053"/>
                      <a:pt x="681598" y="320799"/>
                      <a:pt x="695325" y="296776"/>
                    </a:cubicBezTo>
                    <a:cubicBezTo>
                      <a:pt x="695832" y="294750"/>
                      <a:pt x="709495" y="235957"/>
                      <a:pt x="714375" y="230101"/>
                    </a:cubicBezTo>
                    <a:cubicBezTo>
                      <a:pt x="724538" y="217905"/>
                      <a:pt x="739775" y="211051"/>
                      <a:pt x="752475" y="201526"/>
                    </a:cubicBezTo>
                    <a:cubicBezTo>
                      <a:pt x="758825" y="182476"/>
                      <a:pt x="758302" y="159488"/>
                      <a:pt x="771525" y="144376"/>
                    </a:cubicBezTo>
                    <a:cubicBezTo>
                      <a:pt x="782784" y="131509"/>
                      <a:pt x="804140" y="133513"/>
                      <a:pt x="819150" y="125326"/>
                    </a:cubicBezTo>
                    <a:cubicBezTo>
                      <a:pt x="839250" y="114363"/>
                      <a:pt x="858228" y="101282"/>
                      <a:pt x="876300" y="87226"/>
                    </a:cubicBezTo>
                    <a:cubicBezTo>
                      <a:pt x="886933" y="78956"/>
                      <a:pt x="893179" y="65334"/>
                      <a:pt x="904875" y="58651"/>
                    </a:cubicBezTo>
                    <a:cubicBezTo>
                      <a:pt x="916241" y="52156"/>
                      <a:pt x="930388" y="52722"/>
                      <a:pt x="942975" y="49126"/>
                    </a:cubicBezTo>
                    <a:cubicBezTo>
                      <a:pt x="952629" y="46368"/>
                      <a:pt x="961896" y="42359"/>
                      <a:pt x="971550" y="39601"/>
                    </a:cubicBezTo>
                    <a:cubicBezTo>
                      <a:pt x="984137" y="36005"/>
                      <a:pt x="996871" y="32916"/>
                      <a:pt x="1009650" y="30076"/>
                    </a:cubicBezTo>
                    <a:cubicBezTo>
                      <a:pt x="1025454" y="26564"/>
                      <a:pt x="1041656" y="24811"/>
                      <a:pt x="1057275" y="20551"/>
                    </a:cubicBezTo>
                    <a:cubicBezTo>
                      <a:pt x="1076648" y="15267"/>
                      <a:pt x="1094578" y="4554"/>
                      <a:pt x="1114425" y="1501"/>
                    </a:cubicBezTo>
                    <a:cubicBezTo>
                      <a:pt x="1136392" y="-1878"/>
                      <a:pt x="1158875" y="1501"/>
                      <a:pt x="1181100" y="1501"/>
                    </a:cubicBezTo>
                  </a:path>
                </a:pathLst>
              </a:custGeom>
              <a:noFill/>
              <a:ln w="38100">
                <a:solidFill>
                  <a:srgbClr val="C00000"/>
                </a:solidFill>
                <a:headEnd type="oval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TextBox 43">
                <a:extLst>
                  <a:ext uri="{FF2B5EF4-FFF2-40B4-BE49-F238E27FC236}">
                    <a16:creationId xmlns:a16="http://schemas.microsoft.com/office/drawing/2014/main" xmlns="" id="{A3C7BFD2-2256-407F-8319-B0CC94DAAE5B}"/>
                  </a:ext>
                </a:extLst>
              </p:cNvPr>
              <p:cNvSpPr txBox="1"/>
              <p:nvPr/>
            </p:nvSpPr>
            <p:spPr>
              <a:xfrm>
                <a:off x="399905" y="5998691"/>
                <a:ext cx="932224" cy="59118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b="1" kern="1200" dirty="0" smtClean="0">
                    <a:solidFill>
                      <a:srgbClr val="C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Sentinel, or null</a:t>
                </a:r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20" name="Freeform 90">
                <a:extLst>
                  <a:ext uri="{FF2B5EF4-FFF2-40B4-BE49-F238E27FC236}">
                    <a16:creationId xmlns:a16="http://schemas.microsoft.com/office/drawing/2014/main" xmlns="" id="{B3847BFA-848D-4464-9D6F-A6EDE5DE277D}"/>
                  </a:ext>
                </a:extLst>
              </p:cNvPr>
              <p:cNvSpPr/>
              <p:nvPr/>
            </p:nvSpPr>
            <p:spPr>
              <a:xfrm rot="9960624">
                <a:off x="950719" y="5814636"/>
                <a:ext cx="498603" cy="105690"/>
              </a:xfrm>
              <a:custGeom>
                <a:avLst/>
                <a:gdLst>
                  <a:gd name="connsiteX0" fmla="*/ 0 w 1181100"/>
                  <a:gd name="connsiteY0" fmla="*/ 601576 h 640923"/>
                  <a:gd name="connsiteX1" fmla="*/ 47625 w 1181100"/>
                  <a:gd name="connsiteY1" fmla="*/ 630151 h 640923"/>
                  <a:gd name="connsiteX2" fmla="*/ 314325 w 1181100"/>
                  <a:gd name="connsiteY2" fmla="*/ 620626 h 640923"/>
                  <a:gd name="connsiteX3" fmla="*/ 352425 w 1181100"/>
                  <a:gd name="connsiteY3" fmla="*/ 611101 h 640923"/>
                  <a:gd name="connsiteX4" fmla="*/ 400050 w 1181100"/>
                  <a:gd name="connsiteY4" fmla="*/ 582526 h 640923"/>
                  <a:gd name="connsiteX5" fmla="*/ 428625 w 1181100"/>
                  <a:gd name="connsiteY5" fmla="*/ 563476 h 640923"/>
                  <a:gd name="connsiteX6" fmla="*/ 457200 w 1181100"/>
                  <a:gd name="connsiteY6" fmla="*/ 553951 h 640923"/>
                  <a:gd name="connsiteX7" fmla="*/ 523875 w 1181100"/>
                  <a:gd name="connsiteY7" fmla="*/ 506326 h 640923"/>
                  <a:gd name="connsiteX8" fmla="*/ 552450 w 1181100"/>
                  <a:gd name="connsiteY8" fmla="*/ 496801 h 640923"/>
                  <a:gd name="connsiteX9" fmla="*/ 628650 w 1181100"/>
                  <a:gd name="connsiteY9" fmla="*/ 430126 h 640923"/>
                  <a:gd name="connsiteX10" fmla="*/ 638175 w 1181100"/>
                  <a:gd name="connsiteY10" fmla="*/ 401551 h 640923"/>
                  <a:gd name="connsiteX11" fmla="*/ 695325 w 1181100"/>
                  <a:gd name="connsiteY11" fmla="*/ 296776 h 640923"/>
                  <a:gd name="connsiteX12" fmla="*/ 714375 w 1181100"/>
                  <a:gd name="connsiteY12" fmla="*/ 230101 h 640923"/>
                  <a:gd name="connsiteX13" fmla="*/ 752475 w 1181100"/>
                  <a:gd name="connsiteY13" fmla="*/ 201526 h 640923"/>
                  <a:gd name="connsiteX14" fmla="*/ 771525 w 1181100"/>
                  <a:gd name="connsiteY14" fmla="*/ 144376 h 640923"/>
                  <a:gd name="connsiteX15" fmla="*/ 819150 w 1181100"/>
                  <a:gd name="connsiteY15" fmla="*/ 125326 h 640923"/>
                  <a:gd name="connsiteX16" fmla="*/ 876300 w 1181100"/>
                  <a:gd name="connsiteY16" fmla="*/ 87226 h 640923"/>
                  <a:gd name="connsiteX17" fmla="*/ 904875 w 1181100"/>
                  <a:gd name="connsiteY17" fmla="*/ 58651 h 640923"/>
                  <a:gd name="connsiteX18" fmla="*/ 942975 w 1181100"/>
                  <a:gd name="connsiteY18" fmla="*/ 49126 h 640923"/>
                  <a:gd name="connsiteX19" fmla="*/ 971550 w 1181100"/>
                  <a:gd name="connsiteY19" fmla="*/ 39601 h 640923"/>
                  <a:gd name="connsiteX20" fmla="*/ 1009650 w 1181100"/>
                  <a:gd name="connsiteY20" fmla="*/ 30076 h 640923"/>
                  <a:gd name="connsiteX21" fmla="*/ 1057275 w 1181100"/>
                  <a:gd name="connsiteY21" fmla="*/ 20551 h 640923"/>
                  <a:gd name="connsiteX22" fmla="*/ 1114425 w 1181100"/>
                  <a:gd name="connsiteY22" fmla="*/ 1501 h 640923"/>
                  <a:gd name="connsiteX23" fmla="*/ 1181100 w 1181100"/>
                  <a:gd name="connsiteY23" fmla="*/ 1501 h 640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81100" h="640923">
                    <a:moveTo>
                      <a:pt x="0" y="601576"/>
                    </a:moveTo>
                    <a:cubicBezTo>
                      <a:pt x="15875" y="611101"/>
                      <a:pt x="29509" y="626337"/>
                      <a:pt x="47625" y="630151"/>
                    </a:cubicBezTo>
                    <a:cubicBezTo>
                      <a:pt x="148953" y="651483"/>
                      <a:pt x="214252" y="637305"/>
                      <a:pt x="314325" y="620626"/>
                    </a:cubicBezTo>
                    <a:cubicBezTo>
                      <a:pt x="327238" y="618474"/>
                      <a:pt x="339725" y="614276"/>
                      <a:pt x="352425" y="611101"/>
                    </a:cubicBezTo>
                    <a:cubicBezTo>
                      <a:pt x="368300" y="601576"/>
                      <a:pt x="384351" y="592338"/>
                      <a:pt x="400050" y="582526"/>
                    </a:cubicBezTo>
                    <a:cubicBezTo>
                      <a:pt x="409758" y="576459"/>
                      <a:pt x="418386" y="568596"/>
                      <a:pt x="428625" y="563476"/>
                    </a:cubicBezTo>
                    <a:cubicBezTo>
                      <a:pt x="437605" y="558986"/>
                      <a:pt x="447675" y="557126"/>
                      <a:pt x="457200" y="553951"/>
                    </a:cubicBezTo>
                    <a:cubicBezTo>
                      <a:pt x="479425" y="538076"/>
                      <a:pt x="500455" y="520378"/>
                      <a:pt x="523875" y="506326"/>
                    </a:cubicBezTo>
                    <a:cubicBezTo>
                      <a:pt x="532484" y="501160"/>
                      <a:pt x="543936" y="502122"/>
                      <a:pt x="552450" y="496801"/>
                    </a:cubicBezTo>
                    <a:cubicBezTo>
                      <a:pt x="583460" y="477420"/>
                      <a:pt x="603678" y="455098"/>
                      <a:pt x="628650" y="430126"/>
                    </a:cubicBezTo>
                    <a:cubicBezTo>
                      <a:pt x="631825" y="420601"/>
                      <a:pt x="634220" y="410779"/>
                      <a:pt x="638175" y="401551"/>
                    </a:cubicBezTo>
                    <a:cubicBezTo>
                      <a:pt x="651245" y="371053"/>
                      <a:pt x="681598" y="320799"/>
                      <a:pt x="695325" y="296776"/>
                    </a:cubicBezTo>
                    <a:cubicBezTo>
                      <a:pt x="695832" y="294750"/>
                      <a:pt x="709495" y="235957"/>
                      <a:pt x="714375" y="230101"/>
                    </a:cubicBezTo>
                    <a:cubicBezTo>
                      <a:pt x="724538" y="217905"/>
                      <a:pt x="739775" y="211051"/>
                      <a:pt x="752475" y="201526"/>
                    </a:cubicBezTo>
                    <a:cubicBezTo>
                      <a:pt x="758825" y="182476"/>
                      <a:pt x="758302" y="159488"/>
                      <a:pt x="771525" y="144376"/>
                    </a:cubicBezTo>
                    <a:cubicBezTo>
                      <a:pt x="782784" y="131509"/>
                      <a:pt x="804140" y="133513"/>
                      <a:pt x="819150" y="125326"/>
                    </a:cubicBezTo>
                    <a:cubicBezTo>
                      <a:pt x="839250" y="114363"/>
                      <a:pt x="858228" y="101282"/>
                      <a:pt x="876300" y="87226"/>
                    </a:cubicBezTo>
                    <a:cubicBezTo>
                      <a:pt x="886933" y="78956"/>
                      <a:pt x="893179" y="65334"/>
                      <a:pt x="904875" y="58651"/>
                    </a:cubicBezTo>
                    <a:cubicBezTo>
                      <a:pt x="916241" y="52156"/>
                      <a:pt x="930388" y="52722"/>
                      <a:pt x="942975" y="49126"/>
                    </a:cubicBezTo>
                    <a:cubicBezTo>
                      <a:pt x="952629" y="46368"/>
                      <a:pt x="961896" y="42359"/>
                      <a:pt x="971550" y="39601"/>
                    </a:cubicBezTo>
                    <a:cubicBezTo>
                      <a:pt x="984137" y="36005"/>
                      <a:pt x="996871" y="32916"/>
                      <a:pt x="1009650" y="30076"/>
                    </a:cubicBezTo>
                    <a:cubicBezTo>
                      <a:pt x="1025454" y="26564"/>
                      <a:pt x="1041656" y="24811"/>
                      <a:pt x="1057275" y="20551"/>
                    </a:cubicBezTo>
                    <a:cubicBezTo>
                      <a:pt x="1076648" y="15267"/>
                      <a:pt x="1094578" y="4554"/>
                      <a:pt x="1114425" y="1501"/>
                    </a:cubicBezTo>
                    <a:cubicBezTo>
                      <a:pt x="1136392" y="-1878"/>
                      <a:pt x="1158875" y="1501"/>
                      <a:pt x="1181100" y="1501"/>
                    </a:cubicBezTo>
                  </a:path>
                </a:pathLst>
              </a:custGeom>
              <a:noFill/>
              <a:ln w="38100">
                <a:solidFill>
                  <a:srgbClr val="C00000"/>
                </a:solidFill>
                <a:headEnd type="oval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76" name="Freeform 90">
            <a:extLst>
              <a:ext uri="{FF2B5EF4-FFF2-40B4-BE49-F238E27FC236}">
                <a16:creationId xmlns:a16="http://schemas.microsoft.com/office/drawing/2014/main" xmlns="" id="{59FD44DE-23E8-45D6-9C13-39DF26E78AA5}"/>
              </a:ext>
            </a:extLst>
          </p:cNvPr>
          <p:cNvSpPr/>
          <p:nvPr/>
        </p:nvSpPr>
        <p:spPr>
          <a:xfrm rot="19789886" flipH="1" flipV="1">
            <a:off x="1796272" y="2309038"/>
            <a:ext cx="833664" cy="351588"/>
          </a:xfrm>
          <a:custGeom>
            <a:avLst/>
            <a:gdLst>
              <a:gd name="connsiteX0" fmla="*/ 0 w 1181100"/>
              <a:gd name="connsiteY0" fmla="*/ 601576 h 640923"/>
              <a:gd name="connsiteX1" fmla="*/ 47625 w 1181100"/>
              <a:gd name="connsiteY1" fmla="*/ 630151 h 640923"/>
              <a:gd name="connsiteX2" fmla="*/ 314325 w 1181100"/>
              <a:gd name="connsiteY2" fmla="*/ 620626 h 640923"/>
              <a:gd name="connsiteX3" fmla="*/ 352425 w 1181100"/>
              <a:gd name="connsiteY3" fmla="*/ 611101 h 640923"/>
              <a:gd name="connsiteX4" fmla="*/ 400050 w 1181100"/>
              <a:gd name="connsiteY4" fmla="*/ 582526 h 640923"/>
              <a:gd name="connsiteX5" fmla="*/ 428625 w 1181100"/>
              <a:gd name="connsiteY5" fmla="*/ 563476 h 640923"/>
              <a:gd name="connsiteX6" fmla="*/ 457200 w 1181100"/>
              <a:gd name="connsiteY6" fmla="*/ 553951 h 640923"/>
              <a:gd name="connsiteX7" fmla="*/ 523875 w 1181100"/>
              <a:gd name="connsiteY7" fmla="*/ 506326 h 640923"/>
              <a:gd name="connsiteX8" fmla="*/ 552450 w 1181100"/>
              <a:gd name="connsiteY8" fmla="*/ 496801 h 640923"/>
              <a:gd name="connsiteX9" fmla="*/ 628650 w 1181100"/>
              <a:gd name="connsiteY9" fmla="*/ 430126 h 640923"/>
              <a:gd name="connsiteX10" fmla="*/ 638175 w 1181100"/>
              <a:gd name="connsiteY10" fmla="*/ 401551 h 640923"/>
              <a:gd name="connsiteX11" fmla="*/ 695325 w 1181100"/>
              <a:gd name="connsiteY11" fmla="*/ 296776 h 640923"/>
              <a:gd name="connsiteX12" fmla="*/ 714375 w 1181100"/>
              <a:gd name="connsiteY12" fmla="*/ 230101 h 640923"/>
              <a:gd name="connsiteX13" fmla="*/ 752475 w 1181100"/>
              <a:gd name="connsiteY13" fmla="*/ 201526 h 640923"/>
              <a:gd name="connsiteX14" fmla="*/ 771525 w 1181100"/>
              <a:gd name="connsiteY14" fmla="*/ 144376 h 640923"/>
              <a:gd name="connsiteX15" fmla="*/ 819150 w 1181100"/>
              <a:gd name="connsiteY15" fmla="*/ 125326 h 640923"/>
              <a:gd name="connsiteX16" fmla="*/ 876300 w 1181100"/>
              <a:gd name="connsiteY16" fmla="*/ 87226 h 640923"/>
              <a:gd name="connsiteX17" fmla="*/ 904875 w 1181100"/>
              <a:gd name="connsiteY17" fmla="*/ 58651 h 640923"/>
              <a:gd name="connsiteX18" fmla="*/ 942975 w 1181100"/>
              <a:gd name="connsiteY18" fmla="*/ 49126 h 640923"/>
              <a:gd name="connsiteX19" fmla="*/ 971550 w 1181100"/>
              <a:gd name="connsiteY19" fmla="*/ 39601 h 640923"/>
              <a:gd name="connsiteX20" fmla="*/ 1009650 w 1181100"/>
              <a:gd name="connsiteY20" fmla="*/ 30076 h 640923"/>
              <a:gd name="connsiteX21" fmla="*/ 1057275 w 1181100"/>
              <a:gd name="connsiteY21" fmla="*/ 20551 h 640923"/>
              <a:gd name="connsiteX22" fmla="*/ 1114425 w 1181100"/>
              <a:gd name="connsiteY22" fmla="*/ 1501 h 640923"/>
              <a:gd name="connsiteX23" fmla="*/ 1181100 w 1181100"/>
              <a:gd name="connsiteY23" fmla="*/ 1501 h 640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181100" h="640923">
                <a:moveTo>
                  <a:pt x="0" y="601576"/>
                </a:moveTo>
                <a:cubicBezTo>
                  <a:pt x="15875" y="611101"/>
                  <a:pt x="29509" y="626337"/>
                  <a:pt x="47625" y="630151"/>
                </a:cubicBezTo>
                <a:cubicBezTo>
                  <a:pt x="148953" y="651483"/>
                  <a:pt x="214252" y="637305"/>
                  <a:pt x="314325" y="620626"/>
                </a:cubicBezTo>
                <a:cubicBezTo>
                  <a:pt x="327238" y="618474"/>
                  <a:pt x="339725" y="614276"/>
                  <a:pt x="352425" y="611101"/>
                </a:cubicBezTo>
                <a:cubicBezTo>
                  <a:pt x="368300" y="601576"/>
                  <a:pt x="384351" y="592338"/>
                  <a:pt x="400050" y="582526"/>
                </a:cubicBezTo>
                <a:cubicBezTo>
                  <a:pt x="409758" y="576459"/>
                  <a:pt x="418386" y="568596"/>
                  <a:pt x="428625" y="563476"/>
                </a:cubicBezTo>
                <a:cubicBezTo>
                  <a:pt x="437605" y="558986"/>
                  <a:pt x="447675" y="557126"/>
                  <a:pt x="457200" y="553951"/>
                </a:cubicBezTo>
                <a:cubicBezTo>
                  <a:pt x="479425" y="538076"/>
                  <a:pt x="500455" y="520378"/>
                  <a:pt x="523875" y="506326"/>
                </a:cubicBezTo>
                <a:cubicBezTo>
                  <a:pt x="532484" y="501160"/>
                  <a:pt x="543936" y="502122"/>
                  <a:pt x="552450" y="496801"/>
                </a:cubicBezTo>
                <a:cubicBezTo>
                  <a:pt x="583460" y="477420"/>
                  <a:pt x="603678" y="455098"/>
                  <a:pt x="628650" y="430126"/>
                </a:cubicBezTo>
                <a:cubicBezTo>
                  <a:pt x="631825" y="420601"/>
                  <a:pt x="634220" y="410779"/>
                  <a:pt x="638175" y="401551"/>
                </a:cubicBezTo>
                <a:cubicBezTo>
                  <a:pt x="651245" y="371053"/>
                  <a:pt x="681598" y="320799"/>
                  <a:pt x="695325" y="296776"/>
                </a:cubicBezTo>
                <a:cubicBezTo>
                  <a:pt x="695832" y="294750"/>
                  <a:pt x="709495" y="235957"/>
                  <a:pt x="714375" y="230101"/>
                </a:cubicBezTo>
                <a:cubicBezTo>
                  <a:pt x="724538" y="217905"/>
                  <a:pt x="739775" y="211051"/>
                  <a:pt x="752475" y="201526"/>
                </a:cubicBezTo>
                <a:cubicBezTo>
                  <a:pt x="758825" y="182476"/>
                  <a:pt x="758302" y="159488"/>
                  <a:pt x="771525" y="144376"/>
                </a:cubicBezTo>
                <a:cubicBezTo>
                  <a:pt x="782784" y="131509"/>
                  <a:pt x="804140" y="133513"/>
                  <a:pt x="819150" y="125326"/>
                </a:cubicBezTo>
                <a:cubicBezTo>
                  <a:pt x="839250" y="114363"/>
                  <a:pt x="858228" y="101282"/>
                  <a:pt x="876300" y="87226"/>
                </a:cubicBezTo>
                <a:cubicBezTo>
                  <a:pt x="886933" y="78956"/>
                  <a:pt x="893179" y="65334"/>
                  <a:pt x="904875" y="58651"/>
                </a:cubicBezTo>
                <a:cubicBezTo>
                  <a:pt x="916241" y="52156"/>
                  <a:pt x="930388" y="52722"/>
                  <a:pt x="942975" y="49126"/>
                </a:cubicBezTo>
                <a:cubicBezTo>
                  <a:pt x="952629" y="46368"/>
                  <a:pt x="961896" y="42359"/>
                  <a:pt x="971550" y="39601"/>
                </a:cubicBezTo>
                <a:cubicBezTo>
                  <a:pt x="984137" y="36005"/>
                  <a:pt x="996871" y="32916"/>
                  <a:pt x="1009650" y="30076"/>
                </a:cubicBezTo>
                <a:cubicBezTo>
                  <a:pt x="1025454" y="26564"/>
                  <a:pt x="1041656" y="24811"/>
                  <a:pt x="1057275" y="20551"/>
                </a:cubicBezTo>
                <a:cubicBezTo>
                  <a:pt x="1076648" y="15267"/>
                  <a:pt x="1094578" y="4554"/>
                  <a:pt x="1114425" y="1501"/>
                </a:cubicBezTo>
                <a:cubicBezTo>
                  <a:pt x="1136392" y="-1878"/>
                  <a:pt x="1158875" y="1501"/>
                  <a:pt x="1181100" y="1501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Freeform 90">
            <a:extLst>
              <a:ext uri="{FF2B5EF4-FFF2-40B4-BE49-F238E27FC236}">
                <a16:creationId xmlns:a16="http://schemas.microsoft.com/office/drawing/2014/main" xmlns="" id="{0D139AC6-B065-43D9-A155-EFCAC985BBCA}"/>
              </a:ext>
            </a:extLst>
          </p:cNvPr>
          <p:cNvSpPr/>
          <p:nvPr/>
        </p:nvSpPr>
        <p:spPr>
          <a:xfrm rot="8011709">
            <a:off x="2599845" y="2331701"/>
            <a:ext cx="412207" cy="436604"/>
          </a:xfrm>
          <a:custGeom>
            <a:avLst/>
            <a:gdLst>
              <a:gd name="connsiteX0" fmla="*/ 0 w 1181100"/>
              <a:gd name="connsiteY0" fmla="*/ 601576 h 640923"/>
              <a:gd name="connsiteX1" fmla="*/ 47625 w 1181100"/>
              <a:gd name="connsiteY1" fmla="*/ 630151 h 640923"/>
              <a:gd name="connsiteX2" fmla="*/ 314325 w 1181100"/>
              <a:gd name="connsiteY2" fmla="*/ 620626 h 640923"/>
              <a:gd name="connsiteX3" fmla="*/ 352425 w 1181100"/>
              <a:gd name="connsiteY3" fmla="*/ 611101 h 640923"/>
              <a:gd name="connsiteX4" fmla="*/ 400050 w 1181100"/>
              <a:gd name="connsiteY4" fmla="*/ 582526 h 640923"/>
              <a:gd name="connsiteX5" fmla="*/ 428625 w 1181100"/>
              <a:gd name="connsiteY5" fmla="*/ 563476 h 640923"/>
              <a:gd name="connsiteX6" fmla="*/ 457200 w 1181100"/>
              <a:gd name="connsiteY6" fmla="*/ 553951 h 640923"/>
              <a:gd name="connsiteX7" fmla="*/ 523875 w 1181100"/>
              <a:gd name="connsiteY7" fmla="*/ 506326 h 640923"/>
              <a:gd name="connsiteX8" fmla="*/ 552450 w 1181100"/>
              <a:gd name="connsiteY8" fmla="*/ 496801 h 640923"/>
              <a:gd name="connsiteX9" fmla="*/ 628650 w 1181100"/>
              <a:gd name="connsiteY9" fmla="*/ 430126 h 640923"/>
              <a:gd name="connsiteX10" fmla="*/ 638175 w 1181100"/>
              <a:gd name="connsiteY10" fmla="*/ 401551 h 640923"/>
              <a:gd name="connsiteX11" fmla="*/ 695325 w 1181100"/>
              <a:gd name="connsiteY11" fmla="*/ 296776 h 640923"/>
              <a:gd name="connsiteX12" fmla="*/ 714375 w 1181100"/>
              <a:gd name="connsiteY12" fmla="*/ 230101 h 640923"/>
              <a:gd name="connsiteX13" fmla="*/ 752475 w 1181100"/>
              <a:gd name="connsiteY13" fmla="*/ 201526 h 640923"/>
              <a:gd name="connsiteX14" fmla="*/ 771525 w 1181100"/>
              <a:gd name="connsiteY14" fmla="*/ 144376 h 640923"/>
              <a:gd name="connsiteX15" fmla="*/ 819150 w 1181100"/>
              <a:gd name="connsiteY15" fmla="*/ 125326 h 640923"/>
              <a:gd name="connsiteX16" fmla="*/ 876300 w 1181100"/>
              <a:gd name="connsiteY16" fmla="*/ 87226 h 640923"/>
              <a:gd name="connsiteX17" fmla="*/ 904875 w 1181100"/>
              <a:gd name="connsiteY17" fmla="*/ 58651 h 640923"/>
              <a:gd name="connsiteX18" fmla="*/ 942975 w 1181100"/>
              <a:gd name="connsiteY18" fmla="*/ 49126 h 640923"/>
              <a:gd name="connsiteX19" fmla="*/ 971550 w 1181100"/>
              <a:gd name="connsiteY19" fmla="*/ 39601 h 640923"/>
              <a:gd name="connsiteX20" fmla="*/ 1009650 w 1181100"/>
              <a:gd name="connsiteY20" fmla="*/ 30076 h 640923"/>
              <a:gd name="connsiteX21" fmla="*/ 1057275 w 1181100"/>
              <a:gd name="connsiteY21" fmla="*/ 20551 h 640923"/>
              <a:gd name="connsiteX22" fmla="*/ 1114425 w 1181100"/>
              <a:gd name="connsiteY22" fmla="*/ 1501 h 640923"/>
              <a:gd name="connsiteX23" fmla="*/ 1181100 w 1181100"/>
              <a:gd name="connsiteY23" fmla="*/ 1501 h 640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181100" h="640923">
                <a:moveTo>
                  <a:pt x="0" y="601576"/>
                </a:moveTo>
                <a:cubicBezTo>
                  <a:pt x="15875" y="611101"/>
                  <a:pt x="29509" y="626337"/>
                  <a:pt x="47625" y="630151"/>
                </a:cubicBezTo>
                <a:cubicBezTo>
                  <a:pt x="148953" y="651483"/>
                  <a:pt x="214252" y="637305"/>
                  <a:pt x="314325" y="620626"/>
                </a:cubicBezTo>
                <a:cubicBezTo>
                  <a:pt x="327238" y="618474"/>
                  <a:pt x="339725" y="614276"/>
                  <a:pt x="352425" y="611101"/>
                </a:cubicBezTo>
                <a:cubicBezTo>
                  <a:pt x="368300" y="601576"/>
                  <a:pt x="384351" y="592338"/>
                  <a:pt x="400050" y="582526"/>
                </a:cubicBezTo>
                <a:cubicBezTo>
                  <a:pt x="409758" y="576459"/>
                  <a:pt x="418386" y="568596"/>
                  <a:pt x="428625" y="563476"/>
                </a:cubicBezTo>
                <a:cubicBezTo>
                  <a:pt x="437605" y="558986"/>
                  <a:pt x="447675" y="557126"/>
                  <a:pt x="457200" y="553951"/>
                </a:cubicBezTo>
                <a:cubicBezTo>
                  <a:pt x="479425" y="538076"/>
                  <a:pt x="500455" y="520378"/>
                  <a:pt x="523875" y="506326"/>
                </a:cubicBezTo>
                <a:cubicBezTo>
                  <a:pt x="532484" y="501160"/>
                  <a:pt x="543936" y="502122"/>
                  <a:pt x="552450" y="496801"/>
                </a:cubicBezTo>
                <a:cubicBezTo>
                  <a:pt x="583460" y="477420"/>
                  <a:pt x="603678" y="455098"/>
                  <a:pt x="628650" y="430126"/>
                </a:cubicBezTo>
                <a:cubicBezTo>
                  <a:pt x="631825" y="420601"/>
                  <a:pt x="634220" y="410779"/>
                  <a:pt x="638175" y="401551"/>
                </a:cubicBezTo>
                <a:cubicBezTo>
                  <a:pt x="651245" y="371053"/>
                  <a:pt x="681598" y="320799"/>
                  <a:pt x="695325" y="296776"/>
                </a:cubicBezTo>
                <a:cubicBezTo>
                  <a:pt x="695832" y="294750"/>
                  <a:pt x="709495" y="235957"/>
                  <a:pt x="714375" y="230101"/>
                </a:cubicBezTo>
                <a:cubicBezTo>
                  <a:pt x="724538" y="217905"/>
                  <a:pt x="739775" y="211051"/>
                  <a:pt x="752475" y="201526"/>
                </a:cubicBezTo>
                <a:cubicBezTo>
                  <a:pt x="758825" y="182476"/>
                  <a:pt x="758302" y="159488"/>
                  <a:pt x="771525" y="144376"/>
                </a:cubicBezTo>
                <a:cubicBezTo>
                  <a:pt x="782784" y="131509"/>
                  <a:pt x="804140" y="133513"/>
                  <a:pt x="819150" y="125326"/>
                </a:cubicBezTo>
                <a:cubicBezTo>
                  <a:pt x="839250" y="114363"/>
                  <a:pt x="858228" y="101282"/>
                  <a:pt x="876300" y="87226"/>
                </a:cubicBezTo>
                <a:cubicBezTo>
                  <a:pt x="886933" y="78956"/>
                  <a:pt x="893179" y="65334"/>
                  <a:pt x="904875" y="58651"/>
                </a:cubicBezTo>
                <a:cubicBezTo>
                  <a:pt x="916241" y="52156"/>
                  <a:pt x="930388" y="52722"/>
                  <a:pt x="942975" y="49126"/>
                </a:cubicBezTo>
                <a:cubicBezTo>
                  <a:pt x="952629" y="46368"/>
                  <a:pt x="961896" y="42359"/>
                  <a:pt x="971550" y="39601"/>
                </a:cubicBezTo>
                <a:cubicBezTo>
                  <a:pt x="984137" y="36005"/>
                  <a:pt x="996871" y="32916"/>
                  <a:pt x="1009650" y="30076"/>
                </a:cubicBezTo>
                <a:cubicBezTo>
                  <a:pt x="1025454" y="26564"/>
                  <a:pt x="1041656" y="24811"/>
                  <a:pt x="1057275" y="20551"/>
                </a:cubicBezTo>
                <a:cubicBezTo>
                  <a:pt x="1076648" y="15267"/>
                  <a:pt x="1094578" y="4554"/>
                  <a:pt x="1114425" y="1501"/>
                </a:cubicBezTo>
                <a:cubicBezTo>
                  <a:pt x="1136392" y="-1878"/>
                  <a:pt x="1158875" y="1501"/>
                  <a:pt x="1181100" y="1501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Freeform 90">
            <a:extLst>
              <a:ext uri="{FF2B5EF4-FFF2-40B4-BE49-F238E27FC236}">
                <a16:creationId xmlns:a16="http://schemas.microsoft.com/office/drawing/2014/main" xmlns="" id="{DE32557F-554C-43EE-B378-85AEEF0DB46E}"/>
              </a:ext>
            </a:extLst>
          </p:cNvPr>
          <p:cNvSpPr/>
          <p:nvPr/>
        </p:nvSpPr>
        <p:spPr>
          <a:xfrm rot="12960254" flipH="1">
            <a:off x="3107817" y="2495238"/>
            <a:ext cx="1112123" cy="45719"/>
          </a:xfrm>
          <a:custGeom>
            <a:avLst/>
            <a:gdLst>
              <a:gd name="connsiteX0" fmla="*/ 0 w 1181100"/>
              <a:gd name="connsiteY0" fmla="*/ 601576 h 640923"/>
              <a:gd name="connsiteX1" fmla="*/ 47625 w 1181100"/>
              <a:gd name="connsiteY1" fmla="*/ 630151 h 640923"/>
              <a:gd name="connsiteX2" fmla="*/ 314325 w 1181100"/>
              <a:gd name="connsiteY2" fmla="*/ 620626 h 640923"/>
              <a:gd name="connsiteX3" fmla="*/ 352425 w 1181100"/>
              <a:gd name="connsiteY3" fmla="*/ 611101 h 640923"/>
              <a:gd name="connsiteX4" fmla="*/ 400050 w 1181100"/>
              <a:gd name="connsiteY4" fmla="*/ 582526 h 640923"/>
              <a:gd name="connsiteX5" fmla="*/ 428625 w 1181100"/>
              <a:gd name="connsiteY5" fmla="*/ 563476 h 640923"/>
              <a:gd name="connsiteX6" fmla="*/ 457200 w 1181100"/>
              <a:gd name="connsiteY6" fmla="*/ 553951 h 640923"/>
              <a:gd name="connsiteX7" fmla="*/ 523875 w 1181100"/>
              <a:gd name="connsiteY7" fmla="*/ 506326 h 640923"/>
              <a:gd name="connsiteX8" fmla="*/ 552450 w 1181100"/>
              <a:gd name="connsiteY8" fmla="*/ 496801 h 640923"/>
              <a:gd name="connsiteX9" fmla="*/ 628650 w 1181100"/>
              <a:gd name="connsiteY9" fmla="*/ 430126 h 640923"/>
              <a:gd name="connsiteX10" fmla="*/ 638175 w 1181100"/>
              <a:gd name="connsiteY10" fmla="*/ 401551 h 640923"/>
              <a:gd name="connsiteX11" fmla="*/ 695325 w 1181100"/>
              <a:gd name="connsiteY11" fmla="*/ 296776 h 640923"/>
              <a:gd name="connsiteX12" fmla="*/ 714375 w 1181100"/>
              <a:gd name="connsiteY12" fmla="*/ 230101 h 640923"/>
              <a:gd name="connsiteX13" fmla="*/ 752475 w 1181100"/>
              <a:gd name="connsiteY13" fmla="*/ 201526 h 640923"/>
              <a:gd name="connsiteX14" fmla="*/ 771525 w 1181100"/>
              <a:gd name="connsiteY14" fmla="*/ 144376 h 640923"/>
              <a:gd name="connsiteX15" fmla="*/ 819150 w 1181100"/>
              <a:gd name="connsiteY15" fmla="*/ 125326 h 640923"/>
              <a:gd name="connsiteX16" fmla="*/ 876300 w 1181100"/>
              <a:gd name="connsiteY16" fmla="*/ 87226 h 640923"/>
              <a:gd name="connsiteX17" fmla="*/ 904875 w 1181100"/>
              <a:gd name="connsiteY17" fmla="*/ 58651 h 640923"/>
              <a:gd name="connsiteX18" fmla="*/ 942975 w 1181100"/>
              <a:gd name="connsiteY18" fmla="*/ 49126 h 640923"/>
              <a:gd name="connsiteX19" fmla="*/ 971550 w 1181100"/>
              <a:gd name="connsiteY19" fmla="*/ 39601 h 640923"/>
              <a:gd name="connsiteX20" fmla="*/ 1009650 w 1181100"/>
              <a:gd name="connsiteY20" fmla="*/ 30076 h 640923"/>
              <a:gd name="connsiteX21" fmla="*/ 1057275 w 1181100"/>
              <a:gd name="connsiteY21" fmla="*/ 20551 h 640923"/>
              <a:gd name="connsiteX22" fmla="*/ 1114425 w 1181100"/>
              <a:gd name="connsiteY22" fmla="*/ 1501 h 640923"/>
              <a:gd name="connsiteX23" fmla="*/ 1181100 w 1181100"/>
              <a:gd name="connsiteY23" fmla="*/ 1501 h 640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181100" h="640923">
                <a:moveTo>
                  <a:pt x="0" y="601576"/>
                </a:moveTo>
                <a:cubicBezTo>
                  <a:pt x="15875" y="611101"/>
                  <a:pt x="29509" y="626337"/>
                  <a:pt x="47625" y="630151"/>
                </a:cubicBezTo>
                <a:cubicBezTo>
                  <a:pt x="148953" y="651483"/>
                  <a:pt x="214252" y="637305"/>
                  <a:pt x="314325" y="620626"/>
                </a:cubicBezTo>
                <a:cubicBezTo>
                  <a:pt x="327238" y="618474"/>
                  <a:pt x="339725" y="614276"/>
                  <a:pt x="352425" y="611101"/>
                </a:cubicBezTo>
                <a:cubicBezTo>
                  <a:pt x="368300" y="601576"/>
                  <a:pt x="384351" y="592338"/>
                  <a:pt x="400050" y="582526"/>
                </a:cubicBezTo>
                <a:cubicBezTo>
                  <a:pt x="409758" y="576459"/>
                  <a:pt x="418386" y="568596"/>
                  <a:pt x="428625" y="563476"/>
                </a:cubicBezTo>
                <a:cubicBezTo>
                  <a:pt x="437605" y="558986"/>
                  <a:pt x="447675" y="557126"/>
                  <a:pt x="457200" y="553951"/>
                </a:cubicBezTo>
                <a:cubicBezTo>
                  <a:pt x="479425" y="538076"/>
                  <a:pt x="500455" y="520378"/>
                  <a:pt x="523875" y="506326"/>
                </a:cubicBezTo>
                <a:cubicBezTo>
                  <a:pt x="532484" y="501160"/>
                  <a:pt x="543936" y="502122"/>
                  <a:pt x="552450" y="496801"/>
                </a:cubicBezTo>
                <a:cubicBezTo>
                  <a:pt x="583460" y="477420"/>
                  <a:pt x="603678" y="455098"/>
                  <a:pt x="628650" y="430126"/>
                </a:cubicBezTo>
                <a:cubicBezTo>
                  <a:pt x="631825" y="420601"/>
                  <a:pt x="634220" y="410779"/>
                  <a:pt x="638175" y="401551"/>
                </a:cubicBezTo>
                <a:cubicBezTo>
                  <a:pt x="651245" y="371053"/>
                  <a:pt x="681598" y="320799"/>
                  <a:pt x="695325" y="296776"/>
                </a:cubicBezTo>
                <a:cubicBezTo>
                  <a:pt x="695832" y="294750"/>
                  <a:pt x="709495" y="235957"/>
                  <a:pt x="714375" y="230101"/>
                </a:cubicBezTo>
                <a:cubicBezTo>
                  <a:pt x="724538" y="217905"/>
                  <a:pt x="739775" y="211051"/>
                  <a:pt x="752475" y="201526"/>
                </a:cubicBezTo>
                <a:cubicBezTo>
                  <a:pt x="758825" y="182476"/>
                  <a:pt x="758302" y="159488"/>
                  <a:pt x="771525" y="144376"/>
                </a:cubicBezTo>
                <a:cubicBezTo>
                  <a:pt x="782784" y="131509"/>
                  <a:pt x="804140" y="133513"/>
                  <a:pt x="819150" y="125326"/>
                </a:cubicBezTo>
                <a:cubicBezTo>
                  <a:pt x="839250" y="114363"/>
                  <a:pt x="858228" y="101282"/>
                  <a:pt x="876300" y="87226"/>
                </a:cubicBezTo>
                <a:cubicBezTo>
                  <a:pt x="886933" y="78956"/>
                  <a:pt x="893179" y="65334"/>
                  <a:pt x="904875" y="58651"/>
                </a:cubicBezTo>
                <a:cubicBezTo>
                  <a:pt x="916241" y="52156"/>
                  <a:pt x="930388" y="52722"/>
                  <a:pt x="942975" y="49126"/>
                </a:cubicBezTo>
                <a:cubicBezTo>
                  <a:pt x="952629" y="46368"/>
                  <a:pt x="961896" y="42359"/>
                  <a:pt x="971550" y="39601"/>
                </a:cubicBezTo>
                <a:cubicBezTo>
                  <a:pt x="984137" y="36005"/>
                  <a:pt x="996871" y="32916"/>
                  <a:pt x="1009650" y="30076"/>
                </a:cubicBezTo>
                <a:cubicBezTo>
                  <a:pt x="1025454" y="26564"/>
                  <a:pt x="1041656" y="24811"/>
                  <a:pt x="1057275" y="20551"/>
                </a:cubicBezTo>
                <a:cubicBezTo>
                  <a:pt x="1076648" y="15267"/>
                  <a:pt x="1094578" y="4554"/>
                  <a:pt x="1114425" y="1501"/>
                </a:cubicBezTo>
                <a:cubicBezTo>
                  <a:pt x="1136392" y="-1878"/>
                  <a:pt x="1158875" y="1501"/>
                  <a:pt x="1181100" y="1501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Content Placeholder 2">
            <a:extLst>
              <a:ext uri="{FF2B5EF4-FFF2-40B4-BE49-F238E27FC236}">
                <a16:creationId xmlns:a16="http://schemas.microsoft.com/office/drawing/2014/main" xmlns="" id="{F3DF1D7A-F2E5-4864-845F-7FC6DCB229D6}"/>
              </a:ext>
            </a:extLst>
          </p:cNvPr>
          <p:cNvSpPr txBox="1">
            <a:spLocks/>
          </p:cNvSpPr>
          <p:nvPr/>
        </p:nvSpPr>
        <p:spPr>
          <a:xfrm>
            <a:off x="8325710" y="4387726"/>
            <a:ext cx="3262123" cy="4596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Node c = new Node(6.8);</a:t>
            </a:r>
          </a:p>
        </p:txBody>
      </p:sp>
      <p:sp>
        <p:nvSpPr>
          <p:cNvPr id="291" name="TextBox 43">
            <a:extLst>
              <a:ext uri="{FF2B5EF4-FFF2-40B4-BE49-F238E27FC236}">
                <a16:creationId xmlns:a16="http://schemas.microsoft.com/office/drawing/2014/main" xmlns="" id="{0536B27E-74EB-442A-95FF-D53AF278FD81}"/>
              </a:ext>
            </a:extLst>
          </p:cNvPr>
          <p:cNvSpPr txBox="1"/>
          <p:nvPr/>
        </p:nvSpPr>
        <p:spPr>
          <a:xfrm>
            <a:off x="5313467" y="6020288"/>
            <a:ext cx="432514" cy="53708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kern="1200" dirty="0" smtClean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92" name="Freeform 90">
            <a:extLst>
              <a:ext uri="{FF2B5EF4-FFF2-40B4-BE49-F238E27FC236}">
                <a16:creationId xmlns:a16="http://schemas.microsoft.com/office/drawing/2014/main" xmlns="" id="{1D4158B8-5509-4013-8A7E-663894C65C56}"/>
              </a:ext>
            </a:extLst>
          </p:cNvPr>
          <p:cNvSpPr/>
          <p:nvPr/>
        </p:nvSpPr>
        <p:spPr>
          <a:xfrm flipH="1">
            <a:off x="4326888" y="5874045"/>
            <a:ext cx="920666" cy="301614"/>
          </a:xfrm>
          <a:custGeom>
            <a:avLst/>
            <a:gdLst>
              <a:gd name="connsiteX0" fmla="*/ 0 w 1181100"/>
              <a:gd name="connsiteY0" fmla="*/ 601576 h 640923"/>
              <a:gd name="connsiteX1" fmla="*/ 47625 w 1181100"/>
              <a:gd name="connsiteY1" fmla="*/ 630151 h 640923"/>
              <a:gd name="connsiteX2" fmla="*/ 314325 w 1181100"/>
              <a:gd name="connsiteY2" fmla="*/ 620626 h 640923"/>
              <a:gd name="connsiteX3" fmla="*/ 352425 w 1181100"/>
              <a:gd name="connsiteY3" fmla="*/ 611101 h 640923"/>
              <a:gd name="connsiteX4" fmla="*/ 400050 w 1181100"/>
              <a:gd name="connsiteY4" fmla="*/ 582526 h 640923"/>
              <a:gd name="connsiteX5" fmla="*/ 428625 w 1181100"/>
              <a:gd name="connsiteY5" fmla="*/ 563476 h 640923"/>
              <a:gd name="connsiteX6" fmla="*/ 457200 w 1181100"/>
              <a:gd name="connsiteY6" fmla="*/ 553951 h 640923"/>
              <a:gd name="connsiteX7" fmla="*/ 523875 w 1181100"/>
              <a:gd name="connsiteY7" fmla="*/ 506326 h 640923"/>
              <a:gd name="connsiteX8" fmla="*/ 552450 w 1181100"/>
              <a:gd name="connsiteY8" fmla="*/ 496801 h 640923"/>
              <a:gd name="connsiteX9" fmla="*/ 628650 w 1181100"/>
              <a:gd name="connsiteY9" fmla="*/ 430126 h 640923"/>
              <a:gd name="connsiteX10" fmla="*/ 638175 w 1181100"/>
              <a:gd name="connsiteY10" fmla="*/ 401551 h 640923"/>
              <a:gd name="connsiteX11" fmla="*/ 695325 w 1181100"/>
              <a:gd name="connsiteY11" fmla="*/ 296776 h 640923"/>
              <a:gd name="connsiteX12" fmla="*/ 714375 w 1181100"/>
              <a:gd name="connsiteY12" fmla="*/ 230101 h 640923"/>
              <a:gd name="connsiteX13" fmla="*/ 752475 w 1181100"/>
              <a:gd name="connsiteY13" fmla="*/ 201526 h 640923"/>
              <a:gd name="connsiteX14" fmla="*/ 771525 w 1181100"/>
              <a:gd name="connsiteY14" fmla="*/ 144376 h 640923"/>
              <a:gd name="connsiteX15" fmla="*/ 819150 w 1181100"/>
              <a:gd name="connsiteY15" fmla="*/ 125326 h 640923"/>
              <a:gd name="connsiteX16" fmla="*/ 876300 w 1181100"/>
              <a:gd name="connsiteY16" fmla="*/ 87226 h 640923"/>
              <a:gd name="connsiteX17" fmla="*/ 904875 w 1181100"/>
              <a:gd name="connsiteY17" fmla="*/ 58651 h 640923"/>
              <a:gd name="connsiteX18" fmla="*/ 942975 w 1181100"/>
              <a:gd name="connsiteY18" fmla="*/ 49126 h 640923"/>
              <a:gd name="connsiteX19" fmla="*/ 971550 w 1181100"/>
              <a:gd name="connsiteY19" fmla="*/ 39601 h 640923"/>
              <a:gd name="connsiteX20" fmla="*/ 1009650 w 1181100"/>
              <a:gd name="connsiteY20" fmla="*/ 30076 h 640923"/>
              <a:gd name="connsiteX21" fmla="*/ 1057275 w 1181100"/>
              <a:gd name="connsiteY21" fmla="*/ 20551 h 640923"/>
              <a:gd name="connsiteX22" fmla="*/ 1114425 w 1181100"/>
              <a:gd name="connsiteY22" fmla="*/ 1501 h 640923"/>
              <a:gd name="connsiteX23" fmla="*/ 1181100 w 1181100"/>
              <a:gd name="connsiteY23" fmla="*/ 1501 h 640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181100" h="640923">
                <a:moveTo>
                  <a:pt x="0" y="601576"/>
                </a:moveTo>
                <a:cubicBezTo>
                  <a:pt x="15875" y="611101"/>
                  <a:pt x="29509" y="626337"/>
                  <a:pt x="47625" y="630151"/>
                </a:cubicBezTo>
                <a:cubicBezTo>
                  <a:pt x="148953" y="651483"/>
                  <a:pt x="214252" y="637305"/>
                  <a:pt x="314325" y="620626"/>
                </a:cubicBezTo>
                <a:cubicBezTo>
                  <a:pt x="327238" y="618474"/>
                  <a:pt x="339725" y="614276"/>
                  <a:pt x="352425" y="611101"/>
                </a:cubicBezTo>
                <a:cubicBezTo>
                  <a:pt x="368300" y="601576"/>
                  <a:pt x="384351" y="592338"/>
                  <a:pt x="400050" y="582526"/>
                </a:cubicBezTo>
                <a:cubicBezTo>
                  <a:pt x="409758" y="576459"/>
                  <a:pt x="418386" y="568596"/>
                  <a:pt x="428625" y="563476"/>
                </a:cubicBezTo>
                <a:cubicBezTo>
                  <a:pt x="437605" y="558986"/>
                  <a:pt x="447675" y="557126"/>
                  <a:pt x="457200" y="553951"/>
                </a:cubicBezTo>
                <a:cubicBezTo>
                  <a:pt x="479425" y="538076"/>
                  <a:pt x="500455" y="520378"/>
                  <a:pt x="523875" y="506326"/>
                </a:cubicBezTo>
                <a:cubicBezTo>
                  <a:pt x="532484" y="501160"/>
                  <a:pt x="543936" y="502122"/>
                  <a:pt x="552450" y="496801"/>
                </a:cubicBezTo>
                <a:cubicBezTo>
                  <a:pt x="583460" y="477420"/>
                  <a:pt x="603678" y="455098"/>
                  <a:pt x="628650" y="430126"/>
                </a:cubicBezTo>
                <a:cubicBezTo>
                  <a:pt x="631825" y="420601"/>
                  <a:pt x="634220" y="410779"/>
                  <a:pt x="638175" y="401551"/>
                </a:cubicBezTo>
                <a:cubicBezTo>
                  <a:pt x="651245" y="371053"/>
                  <a:pt x="681598" y="320799"/>
                  <a:pt x="695325" y="296776"/>
                </a:cubicBezTo>
                <a:cubicBezTo>
                  <a:pt x="695832" y="294750"/>
                  <a:pt x="709495" y="235957"/>
                  <a:pt x="714375" y="230101"/>
                </a:cubicBezTo>
                <a:cubicBezTo>
                  <a:pt x="724538" y="217905"/>
                  <a:pt x="739775" y="211051"/>
                  <a:pt x="752475" y="201526"/>
                </a:cubicBezTo>
                <a:cubicBezTo>
                  <a:pt x="758825" y="182476"/>
                  <a:pt x="758302" y="159488"/>
                  <a:pt x="771525" y="144376"/>
                </a:cubicBezTo>
                <a:cubicBezTo>
                  <a:pt x="782784" y="131509"/>
                  <a:pt x="804140" y="133513"/>
                  <a:pt x="819150" y="125326"/>
                </a:cubicBezTo>
                <a:cubicBezTo>
                  <a:pt x="839250" y="114363"/>
                  <a:pt x="858228" y="101282"/>
                  <a:pt x="876300" y="87226"/>
                </a:cubicBezTo>
                <a:cubicBezTo>
                  <a:pt x="886933" y="78956"/>
                  <a:pt x="893179" y="65334"/>
                  <a:pt x="904875" y="58651"/>
                </a:cubicBezTo>
                <a:cubicBezTo>
                  <a:pt x="916241" y="52156"/>
                  <a:pt x="930388" y="52722"/>
                  <a:pt x="942975" y="49126"/>
                </a:cubicBezTo>
                <a:cubicBezTo>
                  <a:pt x="952629" y="46368"/>
                  <a:pt x="961896" y="42359"/>
                  <a:pt x="971550" y="39601"/>
                </a:cubicBezTo>
                <a:cubicBezTo>
                  <a:pt x="984137" y="36005"/>
                  <a:pt x="996871" y="32916"/>
                  <a:pt x="1009650" y="30076"/>
                </a:cubicBezTo>
                <a:cubicBezTo>
                  <a:pt x="1025454" y="26564"/>
                  <a:pt x="1041656" y="24811"/>
                  <a:pt x="1057275" y="20551"/>
                </a:cubicBezTo>
                <a:cubicBezTo>
                  <a:pt x="1076648" y="15267"/>
                  <a:pt x="1094578" y="4554"/>
                  <a:pt x="1114425" y="1501"/>
                </a:cubicBezTo>
                <a:cubicBezTo>
                  <a:pt x="1136392" y="-1878"/>
                  <a:pt x="1158875" y="1501"/>
                  <a:pt x="1181100" y="1501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Content Placeholder 2">
            <a:extLst>
              <a:ext uri="{FF2B5EF4-FFF2-40B4-BE49-F238E27FC236}">
                <a16:creationId xmlns:a16="http://schemas.microsoft.com/office/drawing/2014/main" xmlns="" id="{F3DF1D7A-F2E5-4864-845F-7FC6DCB229D6}"/>
              </a:ext>
            </a:extLst>
          </p:cNvPr>
          <p:cNvSpPr txBox="1">
            <a:spLocks/>
          </p:cNvSpPr>
          <p:nvPr/>
        </p:nvSpPr>
        <p:spPr>
          <a:xfrm>
            <a:off x="8325710" y="4871443"/>
            <a:ext cx="2637368" cy="1478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c.pv = curr.pv;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curr.pv = c;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err="1" smtClean="0">
                <a:latin typeface="Consolas" panose="020B0609020204030204" pitchFamily="49" charset="0"/>
              </a:rPr>
              <a:t>c.pv.nx</a:t>
            </a:r>
            <a:r>
              <a:rPr lang="en-US" sz="1800" dirty="0" smtClean="0">
                <a:latin typeface="Consolas" panose="020B0609020204030204" pitchFamily="49" charset="0"/>
              </a:rPr>
              <a:t> = c;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err="1" smtClean="0">
                <a:latin typeface="Consolas" panose="020B0609020204030204" pitchFamily="49" charset="0"/>
              </a:rPr>
              <a:t>c.nx</a:t>
            </a:r>
            <a:r>
              <a:rPr lang="en-US" sz="1800" dirty="0" smtClean="0">
                <a:latin typeface="Consolas" panose="020B0609020204030204" pitchFamily="49" charset="0"/>
              </a:rPr>
              <a:t> = </a:t>
            </a:r>
            <a:r>
              <a:rPr lang="en-US" sz="1800" dirty="0" err="1" smtClean="0">
                <a:latin typeface="Consolas" panose="020B0609020204030204" pitchFamily="49" charset="0"/>
              </a:rPr>
              <a:t>curr</a:t>
            </a:r>
            <a:r>
              <a:rPr lang="en-US" sz="1800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dirty="0" smtClean="0">
              <a:latin typeface="Consolas" panose="020B06090202040302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242536" y="4781992"/>
            <a:ext cx="1187248" cy="1179777"/>
            <a:chOff x="3242536" y="4781992"/>
            <a:chExt cx="1187248" cy="1179777"/>
          </a:xfrm>
        </p:grpSpPr>
        <p:grpSp>
          <p:nvGrpSpPr>
            <p:cNvPr id="9" name="Group 8"/>
            <p:cNvGrpSpPr/>
            <p:nvPr/>
          </p:nvGrpSpPr>
          <p:grpSpPr>
            <a:xfrm>
              <a:off x="3243708" y="4781992"/>
              <a:ext cx="1186076" cy="1086382"/>
              <a:chOff x="3252248" y="4933907"/>
              <a:chExt cx="1186076" cy="1086382"/>
            </a:xfrm>
          </p:grpSpPr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xmlns="" id="{FA42F0AC-ED5D-474E-9C01-7F2E703C7ECD}"/>
                  </a:ext>
                </a:extLst>
              </p:cNvPr>
              <p:cNvSpPr/>
              <p:nvPr/>
            </p:nvSpPr>
            <p:spPr>
              <a:xfrm>
                <a:off x="3287268" y="4933907"/>
                <a:ext cx="996520" cy="49986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  <a:alpha val="28000"/>
                </a:schemeClr>
              </a:solidFill>
              <a:ln w="2540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xmlns="" id="{B6FC5A73-079E-4424-BE9D-0BD0B40AFC15}"/>
                  </a:ext>
                </a:extLst>
              </p:cNvPr>
              <p:cNvSpPr/>
              <p:nvPr/>
            </p:nvSpPr>
            <p:spPr>
              <a:xfrm>
                <a:off x="3287268" y="5716460"/>
                <a:ext cx="996520" cy="3038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  <a:alpha val="28000"/>
                </a:schemeClr>
              </a:solidFill>
              <a:ln w="2540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TextBox 53">
                <a:extLst>
                  <a:ext uri="{FF2B5EF4-FFF2-40B4-BE49-F238E27FC236}">
                    <a16:creationId xmlns:a16="http://schemas.microsoft.com/office/drawing/2014/main" xmlns="" id="{BC9E9500-2E34-4D87-B0F5-8DEF6FC6F4B1}"/>
                  </a:ext>
                </a:extLst>
              </p:cNvPr>
              <p:cNvSpPr txBox="1"/>
              <p:nvPr/>
            </p:nvSpPr>
            <p:spPr>
              <a:xfrm>
                <a:off x="3643552" y="5023358"/>
                <a:ext cx="794772" cy="46262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b="1" i="1" dirty="0" smtClean="0">
                    <a:solidFill>
                      <a:srgbClr val="0070C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6.8</a:t>
                </a:r>
                <a:endParaRPr lang="en-US" sz="12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xmlns="" id="{9A2655B7-7C9C-44D2-9DAC-75ECD1C98086}"/>
                  </a:ext>
                </a:extLst>
              </p:cNvPr>
              <p:cNvSpPr txBox="1"/>
              <p:nvPr/>
            </p:nvSpPr>
            <p:spPr>
              <a:xfrm>
                <a:off x="3252248" y="5011081"/>
                <a:ext cx="674895" cy="46262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b="1" dirty="0" err="1">
                    <a:solidFill>
                      <a:srgbClr val="C0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val</a:t>
                </a:r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xmlns="" id="{B6FC5A73-079E-4424-BE9D-0BD0B40AFC15}"/>
                  </a:ext>
                </a:extLst>
              </p:cNvPr>
              <p:cNvSpPr/>
              <p:nvPr/>
            </p:nvSpPr>
            <p:spPr>
              <a:xfrm>
                <a:off x="3286907" y="5419748"/>
                <a:ext cx="996520" cy="3038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  <a:alpha val="28000"/>
                </a:schemeClr>
              </a:solidFill>
              <a:ln w="2540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99" name="TextBox 43">
              <a:extLst>
                <a:ext uri="{FF2B5EF4-FFF2-40B4-BE49-F238E27FC236}">
                  <a16:creationId xmlns:a16="http://schemas.microsoft.com/office/drawing/2014/main" xmlns="" id="{3C65CBB3-7490-4A5C-B6E6-CB10DE51D1F4}"/>
                </a:ext>
              </a:extLst>
            </p:cNvPr>
            <p:cNvSpPr txBox="1"/>
            <p:nvPr/>
          </p:nvSpPr>
          <p:spPr>
            <a:xfrm>
              <a:off x="3242536" y="5208287"/>
              <a:ext cx="396879" cy="46262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kern="1200" dirty="0" err="1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nx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00" name="TextBox 43">
              <a:extLst>
                <a:ext uri="{FF2B5EF4-FFF2-40B4-BE49-F238E27FC236}">
                  <a16:creationId xmlns:a16="http://schemas.microsoft.com/office/drawing/2014/main" xmlns="" id="{EC46FEE7-5AA3-4D5E-AD40-E4E273CFED1B}"/>
                </a:ext>
              </a:extLst>
            </p:cNvPr>
            <p:cNvSpPr txBox="1"/>
            <p:nvPr/>
          </p:nvSpPr>
          <p:spPr>
            <a:xfrm>
              <a:off x="3893202" y="5499145"/>
              <a:ext cx="432514" cy="46262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kern="1200" dirty="0" err="1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pv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12" name="Freeform 11"/>
          <p:cNvSpPr/>
          <p:nvPr/>
        </p:nvSpPr>
        <p:spPr>
          <a:xfrm>
            <a:off x="2524218" y="4120179"/>
            <a:ext cx="864441" cy="1613647"/>
          </a:xfrm>
          <a:custGeom>
            <a:avLst/>
            <a:gdLst>
              <a:gd name="connsiteX0" fmla="*/ 864441 w 864441"/>
              <a:gd name="connsiteY0" fmla="*/ 1613647 h 1613647"/>
              <a:gd name="connsiteX1" fmla="*/ 649288 w 864441"/>
              <a:gd name="connsiteY1" fmla="*/ 1602889 h 1613647"/>
              <a:gd name="connsiteX2" fmla="*/ 530954 w 864441"/>
              <a:gd name="connsiteY2" fmla="*/ 1559859 h 1613647"/>
              <a:gd name="connsiteX3" fmla="*/ 466408 w 864441"/>
              <a:gd name="connsiteY3" fmla="*/ 1549101 h 1613647"/>
              <a:gd name="connsiteX4" fmla="*/ 423377 w 864441"/>
              <a:gd name="connsiteY4" fmla="*/ 1538343 h 1613647"/>
              <a:gd name="connsiteX5" fmla="*/ 358831 w 864441"/>
              <a:gd name="connsiteY5" fmla="*/ 1484555 h 1613647"/>
              <a:gd name="connsiteX6" fmla="*/ 229740 w 864441"/>
              <a:gd name="connsiteY6" fmla="*/ 1398494 h 1613647"/>
              <a:gd name="connsiteX7" fmla="*/ 197467 w 864441"/>
              <a:gd name="connsiteY7" fmla="*/ 1344706 h 1613647"/>
              <a:gd name="connsiteX8" fmla="*/ 122163 w 864441"/>
              <a:gd name="connsiteY8" fmla="*/ 1204856 h 1613647"/>
              <a:gd name="connsiteX9" fmla="*/ 79133 w 864441"/>
              <a:gd name="connsiteY9" fmla="*/ 957430 h 1613647"/>
              <a:gd name="connsiteX10" fmla="*/ 57617 w 864441"/>
              <a:gd name="connsiteY10" fmla="*/ 839096 h 1613647"/>
              <a:gd name="connsiteX11" fmla="*/ 14587 w 864441"/>
              <a:gd name="connsiteY11" fmla="*/ 720762 h 1613647"/>
              <a:gd name="connsiteX12" fmla="*/ 14587 w 864441"/>
              <a:gd name="connsiteY12" fmla="*/ 247426 h 1613647"/>
              <a:gd name="connsiteX13" fmla="*/ 36102 w 864441"/>
              <a:gd name="connsiteY13" fmla="*/ 204395 h 1613647"/>
              <a:gd name="connsiteX14" fmla="*/ 46860 w 864441"/>
              <a:gd name="connsiteY14" fmla="*/ 161365 h 1613647"/>
              <a:gd name="connsiteX15" fmla="*/ 100648 w 864441"/>
              <a:gd name="connsiteY15" fmla="*/ 75303 h 1613647"/>
              <a:gd name="connsiteX16" fmla="*/ 100648 w 864441"/>
              <a:gd name="connsiteY16" fmla="*/ 0 h 161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64441" h="1613647">
                <a:moveTo>
                  <a:pt x="864441" y="1613647"/>
                </a:moveTo>
                <a:cubicBezTo>
                  <a:pt x="792723" y="1610061"/>
                  <a:pt x="720867" y="1608615"/>
                  <a:pt x="649288" y="1602889"/>
                </a:cubicBezTo>
                <a:cubicBezTo>
                  <a:pt x="568106" y="1596394"/>
                  <a:pt x="616862" y="1588495"/>
                  <a:pt x="530954" y="1559859"/>
                </a:cubicBezTo>
                <a:cubicBezTo>
                  <a:pt x="510261" y="1552961"/>
                  <a:pt x="487797" y="1553379"/>
                  <a:pt x="466408" y="1549101"/>
                </a:cubicBezTo>
                <a:cubicBezTo>
                  <a:pt x="451910" y="1546201"/>
                  <a:pt x="437721" y="1541929"/>
                  <a:pt x="423377" y="1538343"/>
                </a:cubicBezTo>
                <a:cubicBezTo>
                  <a:pt x="401862" y="1520414"/>
                  <a:pt x="381858" y="1500497"/>
                  <a:pt x="358831" y="1484555"/>
                </a:cubicBezTo>
                <a:cubicBezTo>
                  <a:pt x="156707" y="1344624"/>
                  <a:pt x="390993" y="1527498"/>
                  <a:pt x="229740" y="1398494"/>
                </a:cubicBezTo>
                <a:cubicBezTo>
                  <a:pt x="218982" y="1380565"/>
                  <a:pt x="206818" y="1363408"/>
                  <a:pt x="197467" y="1344706"/>
                </a:cubicBezTo>
                <a:cubicBezTo>
                  <a:pt x="127884" y="1205541"/>
                  <a:pt x="177030" y="1259725"/>
                  <a:pt x="122163" y="1204856"/>
                </a:cubicBezTo>
                <a:cubicBezTo>
                  <a:pt x="103917" y="1022387"/>
                  <a:pt x="123132" y="1168622"/>
                  <a:pt x="79133" y="957430"/>
                </a:cubicBezTo>
                <a:cubicBezTo>
                  <a:pt x="70956" y="918181"/>
                  <a:pt x="68166" y="877775"/>
                  <a:pt x="57617" y="839096"/>
                </a:cubicBezTo>
                <a:cubicBezTo>
                  <a:pt x="46574" y="798603"/>
                  <a:pt x="28930" y="760207"/>
                  <a:pt x="14587" y="720762"/>
                </a:cubicBezTo>
                <a:cubicBezTo>
                  <a:pt x="-1911" y="522795"/>
                  <a:pt x="-7608" y="513769"/>
                  <a:pt x="14587" y="247426"/>
                </a:cubicBezTo>
                <a:cubicBezTo>
                  <a:pt x="15919" y="231445"/>
                  <a:pt x="30471" y="219411"/>
                  <a:pt x="36102" y="204395"/>
                </a:cubicBezTo>
                <a:cubicBezTo>
                  <a:pt x="41293" y="190552"/>
                  <a:pt x="41036" y="174954"/>
                  <a:pt x="46860" y="161365"/>
                </a:cubicBezTo>
                <a:cubicBezTo>
                  <a:pt x="62833" y="124094"/>
                  <a:pt x="89443" y="120125"/>
                  <a:pt x="100648" y="75303"/>
                </a:cubicBezTo>
                <a:cubicBezTo>
                  <a:pt x="106736" y="50951"/>
                  <a:pt x="100648" y="25101"/>
                  <a:pt x="100648" y="0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Freeform 90">
            <a:extLst>
              <a:ext uri="{FF2B5EF4-FFF2-40B4-BE49-F238E27FC236}">
                <a16:creationId xmlns:a16="http://schemas.microsoft.com/office/drawing/2014/main" xmlns="" id="{EC27F718-F477-4704-84C0-F350513FDD03}"/>
              </a:ext>
            </a:extLst>
          </p:cNvPr>
          <p:cNvSpPr/>
          <p:nvPr/>
        </p:nvSpPr>
        <p:spPr>
          <a:xfrm rot="12129061" flipH="1">
            <a:off x="4010076" y="3844322"/>
            <a:ext cx="149250" cy="889440"/>
          </a:xfrm>
          <a:custGeom>
            <a:avLst/>
            <a:gdLst>
              <a:gd name="connsiteX0" fmla="*/ 0 w 1181100"/>
              <a:gd name="connsiteY0" fmla="*/ 601576 h 640923"/>
              <a:gd name="connsiteX1" fmla="*/ 47625 w 1181100"/>
              <a:gd name="connsiteY1" fmla="*/ 630151 h 640923"/>
              <a:gd name="connsiteX2" fmla="*/ 314325 w 1181100"/>
              <a:gd name="connsiteY2" fmla="*/ 620626 h 640923"/>
              <a:gd name="connsiteX3" fmla="*/ 352425 w 1181100"/>
              <a:gd name="connsiteY3" fmla="*/ 611101 h 640923"/>
              <a:gd name="connsiteX4" fmla="*/ 400050 w 1181100"/>
              <a:gd name="connsiteY4" fmla="*/ 582526 h 640923"/>
              <a:gd name="connsiteX5" fmla="*/ 428625 w 1181100"/>
              <a:gd name="connsiteY5" fmla="*/ 563476 h 640923"/>
              <a:gd name="connsiteX6" fmla="*/ 457200 w 1181100"/>
              <a:gd name="connsiteY6" fmla="*/ 553951 h 640923"/>
              <a:gd name="connsiteX7" fmla="*/ 523875 w 1181100"/>
              <a:gd name="connsiteY7" fmla="*/ 506326 h 640923"/>
              <a:gd name="connsiteX8" fmla="*/ 552450 w 1181100"/>
              <a:gd name="connsiteY8" fmla="*/ 496801 h 640923"/>
              <a:gd name="connsiteX9" fmla="*/ 628650 w 1181100"/>
              <a:gd name="connsiteY9" fmla="*/ 430126 h 640923"/>
              <a:gd name="connsiteX10" fmla="*/ 638175 w 1181100"/>
              <a:gd name="connsiteY10" fmla="*/ 401551 h 640923"/>
              <a:gd name="connsiteX11" fmla="*/ 695325 w 1181100"/>
              <a:gd name="connsiteY11" fmla="*/ 296776 h 640923"/>
              <a:gd name="connsiteX12" fmla="*/ 714375 w 1181100"/>
              <a:gd name="connsiteY12" fmla="*/ 230101 h 640923"/>
              <a:gd name="connsiteX13" fmla="*/ 752475 w 1181100"/>
              <a:gd name="connsiteY13" fmla="*/ 201526 h 640923"/>
              <a:gd name="connsiteX14" fmla="*/ 771525 w 1181100"/>
              <a:gd name="connsiteY14" fmla="*/ 144376 h 640923"/>
              <a:gd name="connsiteX15" fmla="*/ 819150 w 1181100"/>
              <a:gd name="connsiteY15" fmla="*/ 125326 h 640923"/>
              <a:gd name="connsiteX16" fmla="*/ 876300 w 1181100"/>
              <a:gd name="connsiteY16" fmla="*/ 87226 h 640923"/>
              <a:gd name="connsiteX17" fmla="*/ 904875 w 1181100"/>
              <a:gd name="connsiteY17" fmla="*/ 58651 h 640923"/>
              <a:gd name="connsiteX18" fmla="*/ 942975 w 1181100"/>
              <a:gd name="connsiteY18" fmla="*/ 49126 h 640923"/>
              <a:gd name="connsiteX19" fmla="*/ 971550 w 1181100"/>
              <a:gd name="connsiteY19" fmla="*/ 39601 h 640923"/>
              <a:gd name="connsiteX20" fmla="*/ 1009650 w 1181100"/>
              <a:gd name="connsiteY20" fmla="*/ 30076 h 640923"/>
              <a:gd name="connsiteX21" fmla="*/ 1057275 w 1181100"/>
              <a:gd name="connsiteY21" fmla="*/ 20551 h 640923"/>
              <a:gd name="connsiteX22" fmla="*/ 1114425 w 1181100"/>
              <a:gd name="connsiteY22" fmla="*/ 1501 h 640923"/>
              <a:gd name="connsiteX23" fmla="*/ 1181100 w 1181100"/>
              <a:gd name="connsiteY23" fmla="*/ 1501 h 640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181100" h="640923">
                <a:moveTo>
                  <a:pt x="0" y="601576"/>
                </a:moveTo>
                <a:cubicBezTo>
                  <a:pt x="15875" y="611101"/>
                  <a:pt x="29509" y="626337"/>
                  <a:pt x="47625" y="630151"/>
                </a:cubicBezTo>
                <a:cubicBezTo>
                  <a:pt x="148953" y="651483"/>
                  <a:pt x="214252" y="637305"/>
                  <a:pt x="314325" y="620626"/>
                </a:cubicBezTo>
                <a:cubicBezTo>
                  <a:pt x="327238" y="618474"/>
                  <a:pt x="339725" y="614276"/>
                  <a:pt x="352425" y="611101"/>
                </a:cubicBezTo>
                <a:cubicBezTo>
                  <a:pt x="368300" y="601576"/>
                  <a:pt x="384351" y="592338"/>
                  <a:pt x="400050" y="582526"/>
                </a:cubicBezTo>
                <a:cubicBezTo>
                  <a:pt x="409758" y="576459"/>
                  <a:pt x="418386" y="568596"/>
                  <a:pt x="428625" y="563476"/>
                </a:cubicBezTo>
                <a:cubicBezTo>
                  <a:pt x="437605" y="558986"/>
                  <a:pt x="447675" y="557126"/>
                  <a:pt x="457200" y="553951"/>
                </a:cubicBezTo>
                <a:cubicBezTo>
                  <a:pt x="479425" y="538076"/>
                  <a:pt x="500455" y="520378"/>
                  <a:pt x="523875" y="506326"/>
                </a:cubicBezTo>
                <a:cubicBezTo>
                  <a:pt x="532484" y="501160"/>
                  <a:pt x="543936" y="502122"/>
                  <a:pt x="552450" y="496801"/>
                </a:cubicBezTo>
                <a:cubicBezTo>
                  <a:pt x="583460" y="477420"/>
                  <a:pt x="603678" y="455098"/>
                  <a:pt x="628650" y="430126"/>
                </a:cubicBezTo>
                <a:cubicBezTo>
                  <a:pt x="631825" y="420601"/>
                  <a:pt x="634220" y="410779"/>
                  <a:pt x="638175" y="401551"/>
                </a:cubicBezTo>
                <a:cubicBezTo>
                  <a:pt x="651245" y="371053"/>
                  <a:pt x="681598" y="320799"/>
                  <a:pt x="695325" y="296776"/>
                </a:cubicBezTo>
                <a:cubicBezTo>
                  <a:pt x="695832" y="294750"/>
                  <a:pt x="709495" y="235957"/>
                  <a:pt x="714375" y="230101"/>
                </a:cubicBezTo>
                <a:cubicBezTo>
                  <a:pt x="724538" y="217905"/>
                  <a:pt x="739775" y="211051"/>
                  <a:pt x="752475" y="201526"/>
                </a:cubicBezTo>
                <a:cubicBezTo>
                  <a:pt x="758825" y="182476"/>
                  <a:pt x="758302" y="159488"/>
                  <a:pt x="771525" y="144376"/>
                </a:cubicBezTo>
                <a:cubicBezTo>
                  <a:pt x="782784" y="131509"/>
                  <a:pt x="804140" y="133513"/>
                  <a:pt x="819150" y="125326"/>
                </a:cubicBezTo>
                <a:cubicBezTo>
                  <a:pt x="839250" y="114363"/>
                  <a:pt x="858228" y="101282"/>
                  <a:pt x="876300" y="87226"/>
                </a:cubicBezTo>
                <a:cubicBezTo>
                  <a:pt x="886933" y="78956"/>
                  <a:pt x="893179" y="65334"/>
                  <a:pt x="904875" y="58651"/>
                </a:cubicBezTo>
                <a:cubicBezTo>
                  <a:pt x="916241" y="52156"/>
                  <a:pt x="930388" y="52722"/>
                  <a:pt x="942975" y="49126"/>
                </a:cubicBezTo>
                <a:cubicBezTo>
                  <a:pt x="952629" y="46368"/>
                  <a:pt x="961896" y="42359"/>
                  <a:pt x="971550" y="39601"/>
                </a:cubicBezTo>
                <a:cubicBezTo>
                  <a:pt x="984137" y="36005"/>
                  <a:pt x="996871" y="32916"/>
                  <a:pt x="1009650" y="30076"/>
                </a:cubicBezTo>
                <a:cubicBezTo>
                  <a:pt x="1025454" y="26564"/>
                  <a:pt x="1041656" y="24811"/>
                  <a:pt x="1057275" y="20551"/>
                </a:cubicBezTo>
                <a:cubicBezTo>
                  <a:pt x="1076648" y="15267"/>
                  <a:pt x="1094578" y="4554"/>
                  <a:pt x="1114425" y="1501"/>
                </a:cubicBezTo>
                <a:cubicBezTo>
                  <a:pt x="1136392" y="-1878"/>
                  <a:pt x="1158875" y="1501"/>
                  <a:pt x="1181100" y="1501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4078454" y="4040733"/>
            <a:ext cx="806532" cy="1405496"/>
          </a:xfrm>
          <a:custGeom>
            <a:avLst/>
            <a:gdLst>
              <a:gd name="connsiteX0" fmla="*/ 0 w 806532"/>
              <a:gd name="connsiteY0" fmla="*/ 1364776 h 1405496"/>
              <a:gd name="connsiteX1" fmla="*/ 341194 w 806532"/>
              <a:gd name="connsiteY1" fmla="*/ 1351128 h 1405496"/>
              <a:gd name="connsiteX2" fmla="*/ 409433 w 806532"/>
              <a:gd name="connsiteY2" fmla="*/ 1282890 h 1405496"/>
              <a:gd name="connsiteX3" fmla="*/ 464024 w 806532"/>
              <a:gd name="connsiteY3" fmla="*/ 1255594 h 1405496"/>
              <a:gd name="connsiteX4" fmla="*/ 477671 w 806532"/>
              <a:gd name="connsiteY4" fmla="*/ 1214651 h 1405496"/>
              <a:gd name="connsiteX5" fmla="*/ 518615 w 806532"/>
              <a:gd name="connsiteY5" fmla="*/ 1201003 h 1405496"/>
              <a:gd name="connsiteX6" fmla="*/ 614149 w 806532"/>
              <a:gd name="connsiteY6" fmla="*/ 1132764 h 1405496"/>
              <a:gd name="connsiteX7" fmla="*/ 655092 w 806532"/>
              <a:gd name="connsiteY7" fmla="*/ 1064525 h 1405496"/>
              <a:gd name="connsiteX8" fmla="*/ 696036 w 806532"/>
              <a:gd name="connsiteY8" fmla="*/ 1009934 h 1405496"/>
              <a:gd name="connsiteX9" fmla="*/ 750627 w 806532"/>
              <a:gd name="connsiteY9" fmla="*/ 914400 h 1405496"/>
              <a:gd name="connsiteX10" fmla="*/ 764274 w 806532"/>
              <a:gd name="connsiteY10" fmla="*/ 723331 h 1405496"/>
              <a:gd name="connsiteX11" fmla="*/ 777922 w 806532"/>
              <a:gd name="connsiteY11" fmla="*/ 573206 h 1405496"/>
              <a:gd name="connsiteX12" fmla="*/ 723331 w 806532"/>
              <a:gd name="connsiteY12" fmla="*/ 0 h 1405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06532" h="1405496">
                <a:moveTo>
                  <a:pt x="0" y="1364776"/>
                </a:moveTo>
                <a:cubicBezTo>
                  <a:pt x="134977" y="1418768"/>
                  <a:pt x="114178" y="1423773"/>
                  <a:pt x="341194" y="1351128"/>
                </a:cubicBezTo>
                <a:cubicBezTo>
                  <a:pt x="371832" y="1341324"/>
                  <a:pt x="384041" y="1302639"/>
                  <a:pt x="409433" y="1282890"/>
                </a:cubicBezTo>
                <a:cubicBezTo>
                  <a:pt x="425492" y="1270399"/>
                  <a:pt x="445827" y="1264693"/>
                  <a:pt x="464024" y="1255594"/>
                </a:cubicBezTo>
                <a:cubicBezTo>
                  <a:pt x="468573" y="1241946"/>
                  <a:pt x="467499" y="1224823"/>
                  <a:pt x="477671" y="1214651"/>
                </a:cubicBezTo>
                <a:cubicBezTo>
                  <a:pt x="487844" y="1204478"/>
                  <a:pt x="505748" y="1207437"/>
                  <a:pt x="518615" y="1201003"/>
                </a:cubicBezTo>
                <a:cubicBezTo>
                  <a:pt x="538575" y="1191023"/>
                  <a:pt x="601781" y="1142040"/>
                  <a:pt x="614149" y="1132764"/>
                </a:cubicBezTo>
                <a:cubicBezTo>
                  <a:pt x="627797" y="1110018"/>
                  <a:pt x="640378" y="1086596"/>
                  <a:pt x="655092" y="1064525"/>
                </a:cubicBezTo>
                <a:cubicBezTo>
                  <a:pt x="667709" y="1045599"/>
                  <a:pt x="683824" y="1029124"/>
                  <a:pt x="696036" y="1009934"/>
                </a:cubicBezTo>
                <a:cubicBezTo>
                  <a:pt x="715727" y="978991"/>
                  <a:pt x="732430" y="946245"/>
                  <a:pt x="750627" y="914400"/>
                </a:cubicBezTo>
                <a:cubicBezTo>
                  <a:pt x="755176" y="850710"/>
                  <a:pt x="759182" y="786980"/>
                  <a:pt x="764274" y="723331"/>
                </a:cubicBezTo>
                <a:cubicBezTo>
                  <a:pt x="768281" y="673243"/>
                  <a:pt x="778907" y="623444"/>
                  <a:pt x="777922" y="573206"/>
                </a:cubicBezTo>
                <a:cubicBezTo>
                  <a:pt x="767306" y="31766"/>
                  <a:pt x="878237" y="154906"/>
                  <a:pt x="723331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920621" y="3616657"/>
            <a:ext cx="627797" cy="1091821"/>
          </a:xfrm>
          <a:custGeom>
            <a:avLst/>
            <a:gdLst>
              <a:gd name="connsiteX0" fmla="*/ 0 w 627797"/>
              <a:gd name="connsiteY0" fmla="*/ 0 h 1091821"/>
              <a:gd name="connsiteX1" fmla="*/ 27295 w 627797"/>
              <a:gd name="connsiteY1" fmla="*/ 68239 h 1091821"/>
              <a:gd name="connsiteX2" fmla="*/ 40943 w 627797"/>
              <a:gd name="connsiteY2" fmla="*/ 109182 h 1091821"/>
              <a:gd name="connsiteX3" fmla="*/ 81886 w 627797"/>
              <a:gd name="connsiteY3" fmla="*/ 177421 h 1091821"/>
              <a:gd name="connsiteX4" fmla="*/ 109182 w 627797"/>
              <a:gd name="connsiteY4" fmla="*/ 259307 h 1091821"/>
              <a:gd name="connsiteX5" fmla="*/ 163773 w 627797"/>
              <a:gd name="connsiteY5" fmla="*/ 354842 h 1091821"/>
              <a:gd name="connsiteX6" fmla="*/ 191069 w 627797"/>
              <a:gd name="connsiteY6" fmla="*/ 409433 h 1091821"/>
              <a:gd name="connsiteX7" fmla="*/ 232012 w 627797"/>
              <a:gd name="connsiteY7" fmla="*/ 450376 h 1091821"/>
              <a:gd name="connsiteX8" fmla="*/ 272955 w 627797"/>
              <a:gd name="connsiteY8" fmla="*/ 518615 h 1091821"/>
              <a:gd name="connsiteX9" fmla="*/ 313898 w 627797"/>
              <a:gd name="connsiteY9" fmla="*/ 627797 h 1091821"/>
              <a:gd name="connsiteX10" fmla="*/ 354842 w 627797"/>
              <a:gd name="connsiteY10" fmla="*/ 668740 h 1091821"/>
              <a:gd name="connsiteX11" fmla="*/ 368489 w 627797"/>
              <a:gd name="connsiteY11" fmla="*/ 709683 h 1091821"/>
              <a:gd name="connsiteX12" fmla="*/ 382137 w 627797"/>
              <a:gd name="connsiteY12" fmla="*/ 777922 h 1091821"/>
              <a:gd name="connsiteX13" fmla="*/ 532263 w 627797"/>
              <a:gd name="connsiteY13" fmla="*/ 941695 h 1091821"/>
              <a:gd name="connsiteX14" fmla="*/ 600501 w 627797"/>
              <a:gd name="connsiteY14" fmla="*/ 1050877 h 1091821"/>
              <a:gd name="connsiteX15" fmla="*/ 627797 w 627797"/>
              <a:gd name="connsiteY15" fmla="*/ 1091821 h 1091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27797" h="1091821">
                <a:moveTo>
                  <a:pt x="0" y="0"/>
                </a:moveTo>
                <a:cubicBezTo>
                  <a:pt x="9098" y="22746"/>
                  <a:pt x="18693" y="45300"/>
                  <a:pt x="27295" y="68239"/>
                </a:cubicBezTo>
                <a:cubicBezTo>
                  <a:pt x="32346" y="81709"/>
                  <a:pt x="34509" y="96315"/>
                  <a:pt x="40943" y="109182"/>
                </a:cubicBezTo>
                <a:cubicBezTo>
                  <a:pt x="52806" y="132908"/>
                  <a:pt x="70909" y="153272"/>
                  <a:pt x="81886" y="177421"/>
                </a:cubicBezTo>
                <a:cubicBezTo>
                  <a:pt x="93792" y="203614"/>
                  <a:pt x="98496" y="232593"/>
                  <a:pt x="109182" y="259307"/>
                </a:cubicBezTo>
                <a:cubicBezTo>
                  <a:pt x="136674" y="328036"/>
                  <a:pt x="130949" y="297399"/>
                  <a:pt x="163773" y="354842"/>
                </a:cubicBezTo>
                <a:cubicBezTo>
                  <a:pt x="173867" y="372506"/>
                  <a:pt x="179244" y="392878"/>
                  <a:pt x="191069" y="409433"/>
                </a:cubicBezTo>
                <a:cubicBezTo>
                  <a:pt x="202287" y="425139"/>
                  <a:pt x="220432" y="434935"/>
                  <a:pt x="232012" y="450376"/>
                </a:cubicBezTo>
                <a:cubicBezTo>
                  <a:pt x="247928" y="471597"/>
                  <a:pt x="261092" y="494889"/>
                  <a:pt x="272955" y="518615"/>
                </a:cubicBezTo>
                <a:cubicBezTo>
                  <a:pt x="304709" y="582123"/>
                  <a:pt x="263620" y="547352"/>
                  <a:pt x="313898" y="627797"/>
                </a:cubicBezTo>
                <a:cubicBezTo>
                  <a:pt x="324128" y="644164"/>
                  <a:pt x="341194" y="655092"/>
                  <a:pt x="354842" y="668740"/>
                </a:cubicBezTo>
                <a:cubicBezTo>
                  <a:pt x="359391" y="682388"/>
                  <a:pt x="365000" y="695727"/>
                  <a:pt x="368489" y="709683"/>
                </a:cubicBezTo>
                <a:cubicBezTo>
                  <a:pt x="374115" y="732187"/>
                  <a:pt x="371763" y="757174"/>
                  <a:pt x="382137" y="777922"/>
                </a:cubicBezTo>
                <a:cubicBezTo>
                  <a:pt x="444238" y="902123"/>
                  <a:pt x="440427" y="886594"/>
                  <a:pt x="532263" y="941695"/>
                </a:cubicBezTo>
                <a:cubicBezTo>
                  <a:pt x="555009" y="978089"/>
                  <a:pt x="577460" y="1014669"/>
                  <a:pt x="600501" y="1050877"/>
                </a:cubicBezTo>
                <a:cubicBezTo>
                  <a:pt x="609307" y="1064715"/>
                  <a:pt x="627797" y="1091821"/>
                  <a:pt x="627797" y="1091821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Freeform 90">
            <a:extLst>
              <a:ext uri="{FF2B5EF4-FFF2-40B4-BE49-F238E27FC236}">
                <a16:creationId xmlns:a16="http://schemas.microsoft.com/office/drawing/2014/main" xmlns="" id="{EC27F718-F477-4704-84C0-F350513FDD03}"/>
              </a:ext>
            </a:extLst>
          </p:cNvPr>
          <p:cNvSpPr/>
          <p:nvPr/>
        </p:nvSpPr>
        <p:spPr>
          <a:xfrm rot="12129061">
            <a:off x="3527923" y="3762497"/>
            <a:ext cx="575816" cy="224442"/>
          </a:xfrm>
          <a:custGeom>
            <a:avLst/>
            <a:gdLst>
              <a:gd name="connsiteX0" fmla="*/ 0 w 1181100"/>
              <a:gd name="connsiteY0" fmla="*/ 601576 h 640923"/>
              <a:gd name="connsiteX1" fmla="*/ 47625 w 1181100"/>
              <a:gd name="connsiteY1" fmla="*/ 630151 h 640923"/>
              <a:gd name="connsiteX2" fmla="*/ 314325 w 1181100"/>
              <a:gd name="connsiteY2" fmla="*/ 620626 h 640923"/>
              <a:gd name="connsiteX3" fmla="*/ 352425 w 1181100"/>
              <a:gd name="connsiteY3" fmla="*/ 611101 h 640923"/>
              <a:gd name="connsiteX4" fmla="*/ 400050 w 1181100"/>
              <a:gd name="connsiteY4" fmla="*/ 582526 h 640923"/>
              <a:gd name="connsiteX5" fmla="*/ 428625 w 1181100"/>
              <a:gd name="connsiteY5" fmla="*/ 563476 h 640923"/>
              <a:gd name="connsiteX6" fmla="*/ 457200 w 1181100"/>
              <a:gd name="connsiteY6" fmla="*/ 553951 h 640923"/>
              <a:gd name="connsiteX7" fmla="*/ 523875 w 1181100"/>
              <a:gd name="connsiteY7" fmla="*/ 506326 h 640923"/>
              <a:gd name="connsiteX8" fmla="*/ 552450 w 1181100"/>
              <a:gd name="connsiteY8" fmla="*/ 496801 h 640923"/>
              <a:gd name="connsiteX9" fmla="*/ 628650 w 1181100"/>
              <a:gd name="connsiteY9" fmla="*/ 430126 h 640923"/>
              <a:gd name="connsiteX10" fmla="*/ 638175 w 1181100"/>
              <a:gd name="connsiteY10" fmla="*/ 401551 h 640923"/>
              <a:gd name="connsiteX11" fmla="*/ 695325 w 1181100"/>
              <a:gd name="connsiteY11" fmla="*/ 296776 h 640923"/>
              <a:gd name="connsiteX12" fmla="*/ 714375 w 1181100"/>
              <a:gd name="connsiteY12" fmla="*/ 230101 h 640923"/>
              <a:gd name="connsiteX13" fmla="*/ 752475 w 1181100"/>
              <a:gd name="connsiteY13" fmla="*/ 201526 h 640923"/>
              <a:gd name="connsiteX14" fmla="*/ 771525 w 1181100"/>
              <a:gd name="connsiteY14" fmla="*/ 144376 h 640923"/>
              <a:gd name="connsiteX15" fmla="*/ 819150 w 1181100"/>
              <a:gd name="connsiteY15" fmla="*/ 125326 h 640923"/>
              <a:gd name="connsiteX16" fmla="*/ 876300 w 1181100"/>
              <a:gd name="connsiteY16" fmla="*/ 87226 h 640923"/>
              <a:gd name="connsiteX17" fmla="*/ 904875 w 1181100"/>
              <a:gd name="connsiteY17" fmla="*/ 58651 h 640923"/>
              <a:gd name="connsiteX18" fmla="*/ 942975 w 1181100"/>
              <a:gd name="connsiteY18" fmla="*/ 49126 h 640923"/>
              <a:gd name="connsiteX19" fmla="*/ 971550 w 1181100"/>
              <a:gd name="connsiteY19" fmla="*/ 39601 h 640923"/>
              <a:gd name="connsiteX20" fmla="*/ 1009650 w 1181100"/>
              <a:gd name="connsiteY20" fmla="*/ 30076 h 640923"/>
              <a:gd name="connsiteX21" fmla="*/ 1057275 w 1181100"/>
              <a:gd name="connsiteY21" fmla="*/ 20551 h 640923"/>
              <a:gd name="connsiteX22" fmla="*/ 1114425 w 1181100"/>
              <a:gd name="connsiteY22" fmla="*/ 1501 h 640923"/>
              <a:gd name="connsiteX23" fmla="*/ 1181100 w 1181100"/>
              <a:gd name="connsiteY23" fmla="*/ 1501 h 640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181100" h="640923">
                <a:moveTo>
                  <a:pt x="0" y="601576"/>
                </a:moveTo>
                <a:cubicBezTo>
                  <a:pt x="15875" y="611101"/>
                  <a:pt x="29509" y="626337"/>
                  <a:pt x="47625" y="630151"/>
                </a:cubicBezTo>
                <a:cubicBezTo>
                  <a:pt x="148953" y="651483"/>
                  <a:pt x="214252" y="637305"/>
                  <a:pt x="314325" y="620626"/>
                </a:cubicBezTo>
                <a:cubicBezTo>
                  <a:pt x="327238" y="618474"/>
                  <a:pt x="339725" y="614276"/>
                  <a:pt x="352425" y="611101"/>
                </a:cubicBezTo>
                <a:cubicBezTo>
                  <a:pt x="368300" y="601576"/>
                  <a:pt x="384351" y="592338"/>
                  <a:pt x="400050" y="582526"/>
                </a:cubicBezTo>
                <a:cubicBezTo>
                  <a:pt x="409758" y="576459"/>
                  <a:pt x="418386" y="568596"/>
                  <a:pt x="428625" y="563476"/>
                </a:cubicBezTo>
                <a:cubicBezTo>
                  <a:pt x="437605" y="558986"/>
                  <a:pt x="447675" y="557126"/>
                  <a:pt x="457200" y="553951"/>
                </a:cubicBezTo>
                <a:cubicBezTo>
                  <a:pt x="479425" y="538076"/>
                  <a:pt x="500455" y="520378"/>
                  <a:pt x="523875" y="506326"/>
                </a:cubicBezTo>
                <a:cubicBezTo>
                  <a:pt x="532484" y="501160"/>
                  <a:pt x="543936" y="502122"/>
                  <a:pt x="552450" y="496801"/>
                </a:cubicBezTo>
                <a:cubicBezTo>
                  <a:pt x="583460" y="477420"/>
                  <a:pt x="603678" y="455098"/>
                  <a:pt x="628650" y="430126"/>
                </a:cubicBezTo>
                <a:cubicBezTo>
                  <a:pt x="631825" y="420601"/>
                  <a:pt x="634220" y="410779"/>
                  <a:pt x="638175" y="401551"/>
                </a:cubicBezTo>
                <a:cubicBezTo>
                  <a:pt x="651245" y="371053"/>
                  <a:pt x="681598" y="320799"/>
                  <a:pt x="695325" y="296776"/>
                </a:cubicBezTo>
                <a:cubicBezTo>
                  <a:pt x="695832" y="294750"/>
                  <a:pt x="709495" y="235957"/>
                  <a:pt x="714375" y="230101"/>
                </a:cubicBezTo>
                <a:cubicBezTo>
                  <a:pt x="724538" y="217905"/>
                  <a:pt x="739775" y="211051"/>
                  <a:pt x="752475" y="201526"/>
                </a:cubicBezTo>
                <a:cubicBezTo>
                  <a:pt x="758825" y="182476"/>
                  <a:pt x="758302" y="159488"/>
                  <a:pt x="771525" y="144376"/>
                </a:cubicBezTo>
                <a:cubicBezTo>
                  <a:pt x="782784" y="131509"/>
                  <a:pt x="804140" y="133513"/>
                  <a:pt x="819150" y="125326"/>
                </a:cubicBezTo>
                <a:cubicBezTo>
                  <a:pt x="839250" y="114363"/>
                  <a:pt x="858228" y="101282"/>
                  <a:pt x="876300" y="87226"/>
                </a:cubicBezTo>
                <a:cubicBezTo>
                  <a:pt x="886933" y="78956"/>
                  <a:pt x="893179" y="65334"/>
                  <a:pt x="904875" y="58651"/>
                </a:cubicBezTo>
                <a:cubicBezTo>
                  <a:pt x="916241" y="52156"/>
                  <a:pt x="930388" y="52722"/>
                  <a:pt x="942975" y="49126"/>
                </a:cubicBezTo>
                <a:cubicBezTo>
                  <a:pt x="952629" y="46368"/>
                  <a:pt x="961896" y="42359"/>
                  <a:pt x="971550" y="39601"/>
                </a:cubicBezTo>
                <a:cubicBezTo>
                  <a:pt x="984137" y="36005"/>
                  <a:pt x="996871" y="32916"/>
                  <a:pt x="1009650" y="30076"/>
                </a:cubicBezTo>
                <a:cubicBezTo>
                  <a:pt x="1025454" y="26564"/>
                  <a:pt x="1041656" y="24811"/>
                  <a:pt x="1057275" y="20551"/>
                </a:cubicBezTo>
                <a:cubicBezTo>
                  <a:pt x="1076648" y="15267"/>
                  <a:pt x="1094578" y="4554"/>
                  <a:pt x="1114425" y="1501"/>
                </a:cubicBezTo>
                <a:cubicBezTo>
                  <a:pt x="1136392" y="-1878"/>
                  <a:pt x="1158875" y="1501"/>
                  <a:pt x="1181100" y="1501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Freeform 90">
            <a:extLst>
              <a:ext uri="{FF2B5EF4-FFF2-40B4-BE49-F238E27FC236}">
                <a16:creationId xmlns:a16="http://schemas.microsoft.com/office/drawing/2014/main" xmlns="" id="{7EDD220B-C144-496B-9921-701257B4D958}"/>
              </a:ext>
            </a:extLst>
          </p:cNvPr>
          <p:cNvSpPr/>
          <p:nvPr/>
        </p:nvSpPr>
        <p:spPr>
          <a:xfrm>
            <a:off x="3333599" y="3043409"/>
            <a:ext cx="587942" cy="582058"/>
          </a:xfrm>
          <a:custGeom>
            <a:avLst/>
            <a:gdLst>
              <a:gd name="connsiteX0" fmla="*/ 0 w 1181100"/>
              <a:gd name="connsiteY0" fmla="*/ 601576 h 640923"/>
              <a:gd name="connsiteX1" fmla="*/ 47625 w 1181100"/>
              <a:gd name="connsiteY1" fmla="*/ 630151 h 640923"/>
              <a:gd name="connsiteX2" fmla="*/ 314325 w 1181100"/>
              <a:gd name="connsiteY2" fmla="*/ 620626 h 640923"/>
              <a:gd name="connsiteX3" fmla="*/ 352425 w 1181100"/>
              <a:gd name="connsiteY3" fmla="*/ 611101 h 640923"/>
              <a:gd name="connsiteX4" fmla="*/ 400050 w 1181100"/>
              <a:gd name="connsiteY4" fmla="*/ 582526 h 640923"/>
              <a:gd name="connsiteX5" fmla="*/ 428625 w 1181100"/>
              <a:gd name="connsiteY5" fmla="*/ 563476 h 640923"/>
              <a:gd name="connsiteX6" fmla="*/ 457200 w 1181100"/>
              <a:gd name="connsiteY6" fmla="*/ 553951 h 640923"/>
              <a:gd name="connsiteX7" fmla="*/ 523875 w 1181100"/>
              <a:gd name="connsiteY7" fmla="*/ 506326 h 640923"/>
              <a:gd name="connsiteX8" fmla="*/ 552450 w 1181100"/>
              <a:gd name="connsiteY8" fmla="*/ 496801 h 640923"/>
              <a:gd name="connsiteX9" fmla="*/ 628650 w 1181100"/>
              <a:gd name="connsiteY9" fmla="*/ 430126 h 640923"/>
              <a:gd name="connsiteX10" fmla="*/ 638175 w 1181100"/>
              <a:gd name="connsiteY10" fmla="*/ 401551 h 640923"/>
              <a:gd name="connsiteX11" fmla="*/ 695325 w 1181100"/>
              <a:gd name="connsiteY11" fmla="*/ 296776 h 640923"/>
              <a:gd name="connsiteX12" fmla="*/ 714375 w 1181100"/>
              <a:gd name="connsiteY12" fmla="*/ 230101 h 640923"/>
              <a:gd name="connsiteX13" fmla="*/ 752475 w 1181100"/>
              <a:gd name="connsiteY13" fmla="*/ 201526 h 640923"/>
              <a:gd name="connsiteX14" fmla="*/ 771525 w 1181100"/>
              <a:gd name="connsiteY14" fmla="*/ 144376 h 640923"/>
              <a:gd name="connsiteX15" fmla="*/ 819150 w 1181100"/>
              <a:gd name="connsiteY15" fmla="*/ 125326 h 640923"/>
              <a:gd name="connsiteX16" fmla="*/ 876300 w 1181100"/>
              <a:gd name="connsiteY16" fmla="*/ 87226 h 640923"/>
              <a:gd name="connsiteX17" fmla="*/ 904875 w 1181100"/>
              <a:gd name="connsiteY17" fmla="*/ 58651 h 640923"/>
              <a:gd name="connsiteX18" fmla="*/ 942975 w 1181100"/>
              <a:gd name="connsiteY18" fmla="*/ 49126 h 640923"/>
              <a:gd name="connsiteX19" fmla="*/ 971550 w 1181100"/>
              <a:gd name="connsiteY19" fmla="*/ 39601 h 640923"/>
              <a:gd name="connsiteX20" fmla="*/ 1009650 w 1181100"/>
              <a:gd name="connsiteY20" fmla="*/ 30076 h 640923"/>
              <a:gd name="connsiteX21" fmla="*/ 1057275 w 1181100"/>
              <a:gd name="connsiteY21" fmla="*/ 20551 h 640923"/>
              <a:gd name="connsiteX22" fmla="*/ 1114425 w 1181100"/>
              <a:gd name="connsiteY22" fmla="*/ 1501 h 640923"/>
              <a:gd name="connsiteX23" fmla="*/ 1181100 w 1181100"/>
              <a:gd name="connsiteY23" fmla="*/ 1501 h 640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181100" h="640923">
                <a:moveTo>
                  <a:pt x="0" y="601576"/>
                </a:moveTo>
                <a:cubicBezTo>
                  <a:pt x="15875" y="611101"/>
                  <a:pt x="29509" y="626337"/>
                  <a:pt x="47625" y="630151"/>
                </a:cubicBezTo>
                <a:cubicBezTo>
                  <a:pt x="148953" y="651483"/>
                  <a:pt x="214252" y="637305"/>
                  <a:pt x="314325" y="620626"/>
                </a:cubicBezTo>
                <a:cubicBezTo>
                  <a:pt x="327238" y="618474"/>
                  <a:pt x="339725" y="614276"/>
                  <a:pt x="352425" y="611101"/>
                </a:cubicBezTo>
                <a:cubicBezTo>
                  <a:pt x="368300" y="601576"/>
                  <a:pt x="384351" y="592338"/>
                  <a:pt x="400050" y="582526"/>
                </a:cubicBezTo>
                <a:cubicBezTo>
                  <a:pt x="409758" y="576459"/>
                  <a:pt x="418386" y="568596"/>
                  <a:pt x="428625" y="563476"/>
                </a:cubicBezTo>
                <a:cubicBezTo>
                  <a:pt x="437605" y="558986"/>
                  <a:pt x="447675" y="557126"/>
                  <a:pt x="457200" y="553951"/>
                </a:cubicBezTo>
                <a:cubicBezTo>
                  <a:pt x="479425" y="538076"/>
                  <a:pt x="500455" y="520378"/>
                  <a:pt x="523875" y="506326"/>
                </a:cubicBezTo>
                <a:cubicBezTo>
                  <a:pt x="532484" y="501160"/>
                  <a:pt x="543936" y="502122"/>
                  <a:pt x="552450" y="496801"/>
                </a:cubicBezTo>
                <a:cubicBezTo>
                  <a:pt x="583460" y="477420"/>
                  <a:pt x="603678" y="455098"/>
                  <a:pt x="628650" y="430126"/>
                </a:cubicBezTo>
                <a:cubicBezTo>
                  <a:pt x="631825" y="420601"/>
                  <a:pt x="634220" y="410779"/>
                  <a:pt x="638175" y="401551"/>
                </a:cubicBezTo>
                <a:cubicBezTo>
                  <a:pt x="651245" y="371053"/>
                  <a:pt x="681598" y="320799"/>
                  <a:pt x="695325" y="296776"/>
                </a:cubicBezTo>
                <a:cubicBezTo>
                  <a:pt x="695832" y="294750"/>
                  <a:pt x="709495" y="235957"/>
                  <a:pt x="714375" y="230101"/>
                </a:cubicBezTo>
                <a:cubicBezTo>
                  <a:pt x="724538" y="217905"/>
                  <a:pt x="739775" y="211051"/>
                  <a:pt x="752475" y="201526"/>
                </a:cubicBezTo>
                <a:cubicBezTo>
                  <a:pt x="758825" y="182476"/>
                  <a:pt x="758302" y="159488"/>
                  <a:pt x="771525" y="144376"/>
                </a:cubicBezTo>
                <a:cubicBezTo>
                  <a:pt x="782784" y="131509"/>
                  <a:pt x="804140" y="133513"/>
                  <a:pt x="819150" y="125326"/>
                </a:cubicBezTo>
                <a:cubicBezTo>
                  <a:pt x="839250" y="114363"/>
                  <a:pt x="858228" y="101282"/>
                  <a:pt x="876300" y="87226"/>
                </a:cubicBezTo>
                <a:cubicBezTo>
                  <a:pt x="886933" y="78956"/>
                  <a:pt x="893179" y="65334"/>
                  <a:pt x="904875" y="58651"/>
                </a:cubicBezTo>
                <a:cubicBezTo>
                  <a:pt x="916241" y="52156"/>
                  <a:pt x="930388" y="52722"/>
                  <a:pt x="942975" y="49126"/>
                </a:cubicBezTo>
                <a:cubicBezTo>
                  <a:pt x="952629" y="46368"/>
                  <a:pt x="961896" y="42359"/>
                  <a:pt x="971550" y="39601"/>
                </a:cubicBezTo>
                <a:cubicBezTo>
                  <a:pt x="984137" y="36005"/>
                  <a:pt x="996871" y="32916"/>
                  <a:pt x="1009650" y="30076"/>
                </a:cubicBezTo>
                <a:cubicBezTo>
                  <a:pt x="1025454" y="26564"/>
                  <a:pt x="1041656" y="24811"/>
                  <a:pt x="1057275" y="20551"/>
                </a:cubicBezTo>
                <a:cubicBezTo>
                  <a:pt x="1076648" y="15267"/>
                  <a:pt x="1094578" y="4554"/>
                  <a:pt x="1114425" y="1501"/>
                </a:cubicBezTo>
                <a:cubicBezTo>
                  <a:pt x="1136392" y="-1878"/>
                  <a:pt x="1158875" y="1501"/>
                  <a:pt x="1181100" y="1501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TextBox 53"/>
          <p:cNvSpPr txBox="1"/>
          <p:nvPr/>
        </p:nvSpPr>
        <p:spPr>
          <a:xfrm>
            <a:off x="4272152" y="4098856"/>
            <a:ext cx="490394" cy="503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i="1" dirty="0">
                <a:solidFill>
                  <a:schemeClr val="accent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200" b="1" dirty="0">
              <a:solidFill>
                <a:schemeClr val="accent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08" name="TextBox 53"/>
          <p:cNvSpPr txBox="1"/>
          <p:nvPr/>
        </p:nvSpPr>
        <p:spPr>
          <a:xfrm>
            <a:off x="5825750" y="4147128"/>
            <a:ext cx="490394" cy="503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i="1" dirty="0">
                <a:solidFill>
                  <a:schemeClr val="accent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200" b="1" dirty="0">
              <a:solidFill>
                <a:schemeClr val="accent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09" name="TextBox 53"/>
          <p:cNvSpPr txBox="1"/>
          <p:nvPr/>
        </p:nvSpPr>
        <p:spPr>
          <a:xfrm>
            <a:off x="7175682" y="4139500"/>
            <a:ext cx="490394" cy="503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i="1" dirty="0">
                <a:solidFill>
                  <a:schemeClr val="accent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200" b="1" dirty="0">
              <a:solidFill>
                <a:schemeClr val="accent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10" name="TextBox 53"/>
          <p:cNvSpPr txBox="1"/>
          <p:nvPr/>
        </p:nvSpPr>
        <p:spPr>
          <a:xfrm>
            <a:off x="7385733" y="4135926"/>
            <a:ext cx="490394" cy="503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i="1" dirty="0">
                <a:solidFill>
                  <a:schemeClr val="accent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1200" b="1" dirty="0">
              <a:solidFill>
                <a:schemeClr val="accent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11" name="TextBox 53"/>
          <p:cNvSpPr txBox="1"/>
          <p:nvPr/>
        </p:nvSpPr>
        <p:spPr>
          <a:xfrm>
            <a:off x="5709732" y="4138343"/>
            <a:ext cx="490394" cy="503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i="1" dirty="0">
                <a:solidFill>
                  <a:schemeClr val="accent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200" b="1" dirty="0">
              <a:solidFill>
                <a:schemeClr val="accent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12" name="TextBox 53"/>
          <p:cNvSpPr txBox="1"/>
          <p:nvPr/>
        </p:nvSpPr>
        <p:spPr>
          <a:xfrm>
            <a:off x="4387753" y="4080827"/>
            <a:ext cx="490394" cy="503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i="1" dirty="0">
                <a:solidFill>
                  <a:schemeClr val="accent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200" b="1" dirty="0">
              <a:solidFill>
                <a:schemeClr val="accent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13" name="TextBox 53"/>
          <p:cNvSpPr txBox="1"/>
          <p:nvPr/>
        </p:nvSpPr>
        <p:spPr>
          <a:xfrm>
            <a:off x="3558582" y="5918920"/>
            <a:ext cx="490394" cy="503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i="1" dirty="0">
                <a:solidFill>
                  <a:schemeClr val="accent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200" b="1" dirty="0">
              <a:solidFill>
                <a:schemeClr val="accent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6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000"/>
                            </p:stCondLst>
                            <p:childTnLst>
                              <p:par>
                                <p:cTn id="1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500"/>
                            </p:stCondLst>
                            <p:childTnLst>
                              <p:par>
                                <p:cTn id="1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/>
      <p:bldP spid="123" grpId="0" build="p"/>
      <p:bldP spid="125" grpId="0" uiExpand="1" build="p"/>
      <p:bldP spid="77" grpId="0" build="p"/>
      <p:bldP spid="78" grpId="0"/>
      <p:bldP spid="276" grpId="0" animBg="1"/>
      <p:bldP spid="276" grpId="1" animBg="1"/>
      <p:bldP spid="277" grpId="0" animBg="1"/>
      <p:bldP spid="277" grpId="1" animBg="1"/>
      <p:bldP spid="278" grpId="0" animBg="1"/>
      <p:bldP spid="279" grpId="0" build="p"/>
      <p:bldP spid="291" grpId="0"/>
      <p:bldP spid="292" grpId="0" animBg="1"/>
      <p:bldP spid="298" grpId="0" uiExpand="1" build="p"/>
      <p:bldP spid="12" grpId="0" animBg="1"/>
      <p:bldP spid="303" grpId="0" animBg="1"/>
      <p:bldP spid="14" grpId="0" animBg="1"/>
      <p:bldP spid="16" grpId="0" animBg="1"/>
      <p:bldP spid="305" grpId="0" animBg="1"/>
      <p:bldP spid="306" grpId="0" animBg="1"/>
      <p:bldP spid="307" grpId="0"/>
      <p:bldP spid="308" grpId="0"/>
      <p:bldP spid="309" grpId="0"/>
      <p:bldP spid="310" grpId="0"/>
      <p:bldP spid="311" grpId="0"/>
      <p:bldP spid="312" grpId="0"/>
      <p:bldP spid="3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174085" y="155499"/>
            <a:ext cx="85739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Where does “head” </a:t>
            </a:r>
            <a:r>
              <a:rPr lang="en-US" sz="4400" b="1" dirty="0" err="1" smtClean="0"/>
              <a:t>var</a:t>
            </a:r>
            <a:r>
              <a:rPr lang="en-US" sz="4400" b="1" dirty="0" smtClean="0"/>
              <a:t> get a value?</a:t>
            </a:r>
            <a:endParaRPr lang="en-US" sz="44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796702" y="1152414"/>
            <a:ext cx="10462758" cy="4875218"/>
            <a:chOff x="544153" y="569176"/>
            <a:chExt cx="10462758" cy="4079024"/>
          </a:xfrm>
        </p:grpSpPr>
        <p:sp>
          <p:nvSpPr>
            <p:cNvPr id="4" name="Rectangle 3"/>
            <p:cNvSpPr/>
            <p:nvPr/>
          </p:nvSpPr>
          <p:spPr>
            <a:xfrm>
              <a:off x="1952526" y="2012301"/>
              <a:ext cx="1260884" cy="451197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952526" y="3394008"/>
              <a:ext cx="1260884" cy="451197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52526" y="2933439"/>
              <a:ext cx="1260884" cy="451197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52526" y="2472870"/>
              <a:ext cx="1260884" cy="451197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369587" y="1002850"/>
              <a:ext cx="1260884" cy="451197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TextBox 43"/>
            <p:cNvSpPr txBox="1"/>
            <p:nvPr/>
          </p:nvSpPr>
          <p:spPr>
            <a:xfrm>
              <a:off x="1320813" y="569176"/>
              <a:ext cx="611308" cy="32764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kern="1200" dirty="0" err="1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aList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TextBox 25"/>
            <p:cNvSpPr txBox="1"/>
            <p:nvPr/>
          </p:nvSpPr>
          <p:spPr>
            <a:xfrm>
              <a:off x="544153" y="2072599"/>
              <a:ext cx="1408373" cy="32764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457200" marR="0" algn="r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dirty="0">
                  <a:solidFill>
                    <a:srgbClr val="C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1600" b="1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entinel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" name="TextBox 42"/>
            <p:cNvSpPr txBox="1"/>
            <p:nvPr/>
          </p:nvSpPr>
          <p:spPr>
            <a:xfrm>
              <a:off x="786648" y="2503019"/>
              <a:ext cx="1165878" cy="32764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algn="r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constructor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" name="TextBox 41"/>
            <p:cNvSpPr txBox="1"/>
            <p:nvPr/>
          </p:nvSpPr>
          <p:spPr>
            <a:xfrm>
              <a:off x="544153" y="2965797"/>
              <a:ext cx="1408373" cy="32764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algn="r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kern="1200" dirty="0" err="1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getRoot</a:t>
              </a:r>
              <a:r>
                <a:rPr lang="en-US" sz="1600" b="1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 etc.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TextBox 92"/>
            <p:cNvSpPr txBox="1"/>
            <p:nvPr/>
          </p:nvSpPr>
          <p:spPr>
            <a:xfrm>
              <a:off x="786648" y="3428575"/>
              <a:ext cx="1082760" cy="32764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algn="r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kern="1200" dirty="0" err="1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numElts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597190" y="1949046"/>
              <a:ext cx="1847358" cy="1373195"/>
              <a:chOff x="3597190" y="1949046"/>
              <a:chExt cx="1847358" cy="1373195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4183664" y="1949046"/>
                <a:ext cx="1260884" cy="45119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28000"/>
                </a:schemeClr>
              </a:solidFill>
              <a:ln w="2540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183664" y="2413130"/>
                <a:ext cx="1260884" cy="45119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28000"/>
                </a:schemeClr>
              </a:solidFill>
              <a:ln w="2540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183664" y="2871044"/>
                <a:ext cx="1260884" cy="45119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28000"/>
                </a:schemeClr>
              </a:solidFill>
              <a:ln w="2540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TextBox 53"/>
              <p:cNvSpPr txBox="1"/>
              <p:nvPr/>
            </p:nvSpPr>
            <p:spPr>
              <a:xfrm>
                <a:off x="4366404" y="2012301"/>
                <a:ext cx="719891" cy="32764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b="1" i="1" kern="12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2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0" name="TextBox 43"/>
              <p:cNvSpPr txBox="1"/>
              <p:nvPr/>
            </p:nvSpPr>
            <p:spPr>
              <a:xfrm>
                <a:off x="3597190" y="2001521"/>
                <a:ext cx="611308" cy="32764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b="1" kern="1200" dirty="0" err="1" smtClean="0">
                    <a:solidFill>
                      <a:srgbClr val="C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val</a:t>
                </a:r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1" name="TextBox 43"/>
              <p:cNvSpPr txBox="1"/>
              <p:nvPr/>
            </p:nvSpPr>
            <p:spPr>
              <a:xfrm>
                <a:off x="3637048" y="2459435"/>
                <a:ext cx="611308" cy="32764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b="1" kern="1200" dirty="0" err="1" smtClean="0">
                    <a:solidFill>
                      <a:srgbClr val="C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nx</a:t>
                </a:r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2" name="TextBox 43"/>
              <p:cNvSpPr txBox="1"/>
              <p:nvPr/>
            </p:nvSpPr>
            <p:spPr>
              <a:xfrm>
                <a:off x="3623541" y="2895818"/>
                <a:ext cx="611308" cy="32764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b="1" kern="1200" dirty="0" err="1" smtClean="0">
                    <a:solidFill>
                      <a:srgbClr val="C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pv</a:t>
                </a:r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5991164" y="1920245"/>
              <a:ext cx="1847358" cy="1373195"/>
              <a:chOff x="3597190" y="1949046"/>
              <a:chExt cx="1847358" cy="1373195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4183664" y="1949046"/>
                <a:ext cx="1260884" cy="45119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  <a:alpha val="28000"/>
                </a:schemeClr>
              </a:solidFill>
              <a:ln w="2540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183664" y="2413130"/>
                <a:ext cx="1260884" cy="45119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  <a:alpha val="28000"/>
                </a:schemeClr>
              </a:solidFill>
              <a:ln w="2540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183664" y="2871044"/>
                <a:ext cx="1260884" cy="45119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  <a:alpha val="28000"/>
                </a:schemeClr>
              </a:solidFill>
              <a:ln w="2540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TextBox 53"/>
              <p:cNvSpPr txBox="1"/>
              <p:nvPr/>
            </p:nvSpPr>
            <p:spPr>
              <a:xfrm>
                <a:off x="4366404" y="2012301"/>
                <a:ext cx="877797" cy="32764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b="1" i="1" kern="12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3.1415</a:t>
                </a:r>
                <a:endParaRPr lang="en-US" sz="12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9" name="TextBox 43"/>
              <p:cNvSpPr txBox="1"/>
              <p:nvPr/>
            </p:nvSpPr>
            <p:spPr>
              <a:xfrm>
                <a:off x="3597190" y="2001521"/>
                <a:ext cx="611308" cy="32764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b="1" kern="1200" dirty="0" err="1" smtClean="0">
                    <a:solidFill>
                      <a:srgbClr val="C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val</a:t>
                </a:r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0" name="TextBox 43"/>
              <p:cNvSpPr txBox="1"/>
              <p:nvPr/>
            </p:nvSpPr>
            <p:spPr>
              <a:xfrm>
                <a:off x="3637048" y="2459435"/>
                <a:ext cx="611308" cy="32764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b="1" kern="1200" dirty="0" err="1" smtClean="0">
                    <a:solidFill>
                      <a:srgbClr val="C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nx</a:t>
                </a:r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1" name="TextBox 43"/>
              <p:cNvSpPr txBox="1"/>
              <p:nvPr/>
            </p:nvSpPr>
            <p:spPr>
              <a:xfrm>
                <a:off x="3623541" y="2895818"/>
                <a:ext cx="611308" cy="32764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b="1" kern="1200" dirty="0" err="1" smtClean="0">
                    <a:solidFill>
                      <a:srgbClr val="C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pv</a:t>
                </a:r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33" name="Freeform 32"/>
            <p:cNvSpPr/>
            <p:nvPr/>
          </p:nvSpPr>
          <p:spPr>
            <a:xfrm>
              <a:off x="2082063" y="1206500"/>
              <a:ext cx="1042137" cy="762000"/>
            </a:xfrm>
            <a:custGeom>
              <a:avLst/>
              <a:gdLst>
                <a:gd name="connsiteX0" fmla="*/ 76937 w 1042137"/>
                <a:gd name="connsiteY0" fmla="*/ 38100 h 762000"/>
                <a:gd name="connsiteX1" fmla="*/ 153137 w 1042137"/>
                <a:gd name="connsiteY1" fmla="*/ 25400 h 762000"/>
                <a:gd name="connsiteX2" fmla="*/ 343637 w 1042137"/>
                <a:gd name="connsiteY2" fmla="*/ 0 h 762000"/>
                <a:gd name="connsiteX3" fmla="*/ 838937 w 1042137"/>
                <a:gd name="connsiteY3" fmla="*/ 25400 h 762000"/>
                <a:gd name="connsiteX4" fmla="*/ 915137 w 1042137"/>
                <a:gd name="connsiteY4" fmla="*/ 50800 h 762000"/>
                <a:gd name="connsiteX5" fmla="*/ 953237 w 1042137"/>
                <a:gd name="connsiteY5" fmla="*/ 63500 h 762000"/>
                <a:gd name="connsiteX6" fmla="*/ 991337 w 1042137"/>
                <a:gd name="connsiteY6" fmla="*/ 76200 h 762000"/>
                <a:gd name="connsiteX7" fmla="*/ 1016737 w 1042137"/>
                <a:gd name="connsiteY7" fmla="*/ 114300 h 762000"/>
                <a:gd name="connsiteX8" fmla="*/ 1042137 w 1042137"/>
                <a:gd name="connsiteY8" fmla="*/ 190500 h 762000"/>
                <a:gd name="connsiteX9" fmla="*/ 1029437 w 1042137"/>
                <a:gd name="connsiteY9" fmla="*/ 304800 h 762000"/>
                <a:gd name="connsiteX10" fmla="*/ 965937 w 1042137"/>
                <a:gd name="connsiteY10" fmla="*/ 368300 h 762000"/>
                <a:gd name="connsiteX11" fmla="*/ 927837 w 1042137"/>
                <a:gd name="connsiteY11" fmla="*/ 406400 h 762000"/>
                <a:gd name="connsiteX12" fmla="*/ 889737 w 1042137"/>
                <a:gd name="connsiteY12" fmla="*/ 419100 h 762000"/>
                <a:gd name="connsiteX13" fmla="*/ 838937 w 1042137"/>
                <a:gd name="connsiteY13" fmla="*/ 444500 h 762000"/>
                <a:gd name="connsiteX14" fmla="*/ 584937 w 1042137"/>
                <a:gd name="connsiteY14" fmla="*/ 482600 h 762000"/>
                <a:gd name="connsiteX15" fmla="*/ 369037 w 1042137"/>
                <a:gd name="connsiteY15" fmla="*/ 495300 h 762000"/>
                <a:gd name="connsiteX16" fmla="*/ 216637 w 1042137"/>
                <a:gd name="connsiteY16" fmla="*/ 533400 h 762000"/>
                <a:gd name="connsiteX17" fmla="*/ 178537 w 1042137"/>
                <a:gd name="connsiteY17" fmla="*/ 558800 h 762000"/>
                <a:gd name="connsiteX18" fmla="*/ 102337 w 1042137"/>
                <a:gd name="connsiteY18" fmla="*/ 584200 h 762000"/>
                <a:gd name="connsiteX19" fmla="*/ 64237 w 1042137"/>
                <a:gd name="connsiteY19" fmla="*/ 622300 h 762000"/>
                <a:gd name="connsiteX20" fmla="*/ 737 w 1042137"/>
                <a:gd name="connsiteY20" fmla="*/ 736600 h 762000"/>
                <a:gd name="connsiteX21" fmla="*/ 737 w 1042137"/>
                <a:gd name="connsiteY21" fmla="*/ 7620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2137" h="762000">
                  <a:moveTo>
                    <a:pt x="76937" y="38100"/>
                  </a:moveTo>
                  <a:cubicBezTo>
                    <a:pt x="102337" y="33867"/>
                    <a:pt x="127544" y="28244"/>
                    <a:pt x="153137" y="25400"/>
                  </a:cubicBezTo>
                  <a:cubicBezTo>
                    <a:pt x="339595" y="4682"/>
                    <a:pt x="251736" y="30634"/>
                    <a:pt x="343637" y="0"/>
                  </a:cubicBezTo>
                  <a:cubicBezTo>
                    <a:pt x="360768" y="714"/>
                    <a:pt x="766805" y="15095"/>
                    <a:pt x="838937" y="25400"/>
                  </a:cubicBezTo>
                  <a:cubicBezTo>
                    <a:pt x="865442" y="29186"/>
                    <a:pt x="889737" y="42333"/>
                    <a:pt x="915137" y="50800"/>
                  </a:cubicBezTo>
                  <a:lnTo>
                    <a:pt x="953237" y="63500"/>
                  </a:lnTo>
                  <a:lnTo>
                    <a:pt x="991337" y="76200"/>
                  </a:lnTo>
                  <a:cubicBezTo>
                    <a:pt x="999804" y="88900"/>
                    <a:pt x="1010538" y="100352"/>
                    <a:pt x="1016737" y="114300"/>
                  </a:cubicBezTo>
                  <a:cubicBezTo>
                    <a:pt x="1027611" y="138766"/>
                    <a:pt x="1042137" y="190500"/>
                    <a:pt x="1042137" y="190500"/>
                  </a:cubicBezTo>
                  <a:cubicBezTo>
                    <a:pt x="1037904" y="228600"/>
                    <a:pt x="1038734" y="267610"/>
                    <a:pt x="1029437" y="304800"/>
                  </a:cubicBezTo>
                  <a:cubicBezTo>
                    <a:pt x="1019633" y="344014"/>
                    <a:pt x="992674" y="346019"/>
                    <a:pt x="965937" y="368300"/>
                  </a:cubicBezTo>
                  <a:cubicBezTo>
                    <a:pt x="952139" y="379798"/>
                    <a:pt x="942781" y="396437"/>
                    <a:pt x="927837" y="406400"/>
                  </a:cubicBezTo>
                  <a:cubicBezTo>
                    <a:pt x="916698" y="413826"/>
                    <a:pt x="902042" y="413827"/>
                    <a:pt x="889737" y="419100"/>
                  </a:cubicBezTo>
                  <a:cubicBezTo>
                    <a:pt x="872336" y="426558"/>
                    <a:pt x="856515" y="437469"/>
                    <a:pt x="838937" y="444500"/>
                  </a:cubicBezTo>
                  <a:cubicBezTo>
                    <a:pt x="734611" y="486230"/>
                    <a:pt x="726766" y="473450"/>
                    <a:pt x="584937" y="482600"/>
                  </a:cubicBezTo>
                  <a:lnTo>
                    <a:pt x="369037" y="495300"/>
                  </a:lnTo>
                  <a:cubicBezTo>
                    <a:pt x="330949" y="501648"/>
                    <a:pt x="250180" y="511038"/>
                    <a:pt x="216637" y="533400"/>
                  </a:cubicBezTo>
                  <a:cubicBezTo>
                    <a:pt x="203937" y="541867"/>
                    <a:pt x="192485" y="552601"/>
                    <a:pt x="178537" y="558800"/>
                  </a:cubicBezTo>
                  <a:cubicBezTo>
                    <a:pt x="154071" y="569674"/>
                    <a:pt x="102337" y="584200"/>
                    <a:pt x="102337" y="584200"/>
                  </a:cubicBezTo>
                  <a:cubicBezTo>
                    <a:pt x="89637" y="596900"/>
                    <a:pt x="75264" y="608123"/>
                    <a:pt x="64237" y="622300"/>
                  </a:cubicBezTo>
                  <a:cubicBezTo>
                    <a:pt x="36818" y="657553"/>
                    <a:pt x="9581" y="692381"/>
                    <a:pt x="737" y="736600"/>
                  </a:cubicBezTo>
                  <a:cubicBezTo>
                    <a:pt x="-923" y="744902"/>
                    <a:pt x="737" y="753533"/>
                    <a:pt x="737" y="762000"/>
                  </a:cubicBezTo>
                </a:path>
              </a:pathLst>
            </a:custGeom>
            <a:noFill/>
            <a:ln w="38100"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2832100" y="1689100"/>
              <a:ext cx="1485900" cy="596900"/>
            </a:xfrm>
            <a:custGeom>
              <a:avLst/>
              <a:gdLst>
                <a:gd name="connsiteX0" fmla="*/ 0 w 1485900"/>
                <a:gd name="connsiteY0" fmla="*/ 596900 h 596900"/>
                <a:gd name="connsiteX1" fmla="*/ 165100 w 1485900"/>
                <a:gd name="connsiteY1" fmla="*/ 571500 h 596900"/>
                <a:gd name="connsiteX2" fmla="*/ 241300 w 1485900"/>
                <a:gd name="connsiteY2" fmla="*/ 546100 h 596900"/>
                <a:gd name="connsiteX3" fmla="*/ 279400 w 1485900"/>
                <a:gd name="connsiteY3" fmla="*/ 533400 h 596900"/>
                <a:gd name="connsiteX4" fmla="*/ 317500 w 1485900"/>
                <a:gd name="connsiteY4" fmla="*/ 508000 h 596900"/>
                <a:gd name="connsiteX5" fmla="*/ 355600 w 1485900"/>
                <a:gd name="connsiteY5" fmla="*/ 495300 h 596900"/>
                <a:gd name="connsiteX6" fmla="*/ 431800 w 1485900"/>
                <a:gd name="connsiteY6" fmla="*/ 431800 h 596900"/>
                <a:gd name="connsiteX7" fmla="*/ 469900 w 1485900"/>
                <a:gd name="connsiteY7" fmla="*/ 406400 h 596900"/>
                <a:gd name="connsiteX8" fmla="*/ 495300 w 1485900"/>
                <a:gd name="connsiteY8" fmla="*/ 368300 h 596900"/>
                <a:gd name="connsiteX9" fmla="*/ 533400 w 1485900"/>
                <a:gd name="connsiteY9" fmla="*/ 317500 h 596900"/>
                <a:gd name="connsiteX10" fmla="*/ 558800 w 1485900"/>
                <a:gd name="connsiteY10" fmla="*/ 266700 h 596900"/>
                <a:gd name="connsiteX11" fmla="*/ 584200 w 1485900"/>
                <a:gd name="connsiteY11" fmla="*/ 228600 h 596900"/>
                <a:gd name="connsiteX12" fmla="*/ 596900 w 1485900"/>
                <a:gd name="connsiteY12" fmla="*/ 190500 h 596900"/>
                <a:gd name="connsiteX13" fmla="*/ 622300 w 1485900"/>
                <a:gd name="connsiteY13" fmla="*/ 152400 h 596900"/>
                <a:gd name="connsiteX14" fmla="*/ 635000 w 1485900"/>
                <a:gd name="connsiteY14" fmla="*/ 114300 h 596900"/>
                <a:gd name="connsiteX15" fmla="*/ 698500 w 1485900"/>
                <a:gd name="connsiteY15" fmla="*/ 38100 h 596900"/>
                <a:gd name="connsiteX16" fmla="*/ 736600 w 1485900"/>
                <a:gd name="connsiteY16" fmla="*/ 12700 h 596900"/>
                <a:gd name="connsiteX17" fmla="*/ 774700 w 1485900"/>
                <a:gd name="connsiteY17" fmla="*/ 0 h 596900"/>
                <a:gd name="connsiteX18" fmla="*/ 1181100 w 1485900"/>
                <a:gd name="connsiteY18" fmla="*/ 25400 h 596900"/>
                <a:gd name="connsiteX19" fmla="*/ 1270000 w 1485900"/>
                <a:gd name="connsiteY19" fmla="*/ 50800 h 596900"/>
                <a:gd name="connsiteX20" fmla="*/ 1384300 w 1485900"/>
                <a:gd name="connsiteY20" fmla="*/ 139700 h 596900"/>
                <a:gd name="connsiteX21" fmla="*/ 1447800 w 1485900"/>
                <a:gd name="connsiteY21" fmla="*/ 203200 h 596900"/>
                <a:gd name="connsiteX22" fmla="*/ 1485900 w 1485900"/>
                <a:gd name="connsiteY22" fmla="*/ 25400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85900" h="596900">
                  <a:moveTo>
                    <a:pt x="0" y="596900"/>
                  </a:moveTo>
                  <a:cubicBezTo>
                    <a:pt x="47539" y="590958"/>
                    <a:pt x="115870" y="584926"/>
                    <a:pt x="165100" y="571500"/>
                  </a:cubicBezTo>
                  <a:cubicBezTo>
                    <a:pt x="190931" y="564455"/>
                    <a:pt x="215900" y="554567"/>
                    <a:pt x="241300" y="546100"/>
                  </a:cubicBezTo>
                  <a:cubicBezTo>
                    <a:pt x="254000" y="541867"/>
                    <a:pt x="268261" y="540826"/>
                    <a:pt x="279400" y="533400"/>
                  </a:cubicBezTo>
                  <a:cubicBezTo>
                    <a:pt x="292100" y="524933"/>
                    <a:pt x="303848" y="514826"/>
                    <a:pt x="317500" y="508000"/>
                  </a:cubicBezTo>
                  <a:cubicBezTo>
                    <a:pt x="329474" y="502013"/>
                    <a:pt x="343626" y="501287"/>
                    <a:pt x="355600" y="495300"/>
                  </a:cubicBezTo>
                  <a:cubicBezTo>
                    <a:pt x="402898" y="471651"/>
                    <a:pt x="389669" y="466909"/>
                    <a:pt x="431800" y="431800"/>
                  </a:cubicBezTo>
                  <a:cubicBezTo>
                    <a:pt x="443526" y="422029"/>
                    <a:pt x="457200" y="414867"/>
                    <a:pt x="469900" y="406400"/>
                  </a:cubicBezTo>
                  <a:cubicBezTo>
                    <a:pt x="478367" y="393700"/>
                    <a:pt x="486428" y="380720"/>
                    <a:pt x="495300" y="368300"/>
                  </a:cubicBezTo>
                  <a:cubicBezTo>
                    <a:pt x="507603" y="351076"/>
                    <a:pt x="522182" y="335449"/>
                    <a:pt x="533400" y="317500"/>
                  </a:cubicBezTo>
                  <a:cubicBezTo>
                    <a:pt x="543434" y="301446"/>
                    <a:pt x="549407" y="283138"/>
                    <a:pt x="558800" y="266700"/>
                  </a:cubicBezTo>
                  <a:cubicBezTo>
                    <a:pt x="566373" y="253448"/>
                    <a:pt x="577374" y="242252"/>
                    <a:pt x="584200" y="228600"/>
                  </a:cubicBezTo>
                  <a:cubicBezTo>
                    <a:pt x="590187" y="216626"/>
                    <a:pt x="590913" y="202474"/>
                    <a:pt x="596900" y="190500"/>
                  </a:cubicBezTo>
                  <a:cubicBezTo>
                    <a:pt x="603726" y="176848"/>
                    <a:pt x="615474" y="166052"/>
                    <a:pt x="622300" y="152400"/>
                  </a:cubicBezTo>
                  <a:cubicBezTo>
                    <a:pt x="628287" y="140426"/>
                    <a:pt x="629013" y="126274"/>
                    <a:pt x="635000" y="114300"/>
                  </a:cubicBezTo>
                  <a:cubicBezTo>
                    <a:pt x="649271" y="85757"/>
                    <a:pt x="674425" y="58162"/>
                    <a:pt x="698500" y="38100"/>
                  </a:cubicBezTo>
                  <a:cubicBezTo>
                    <a:pt x="710226" y="28329"/>
                    <a:pt x="722948" y="19526"/>
                    <a:pt x="736600" y="12700"/>
                  </a:cubicBezTo>
                  <a:cubicBezTo>
                    <a:pt x="748574" y="6713"/>
                    <a:pt x="762000" y="4233"/>
                    <a:pt x="774700" y="0"/>
                  </a:cubicBezTo>
                  <a:cubicBezTo>
                    <a:pt x="967471" y="7414"/>
                    <a:pt x="1034394" y="-3941"/>
                    <a:pt x="1181100" y="25400"/>
                  </a:cubicBezTo>
                  <a:cubicBezTo>
                    <a:pt x="1191376" y="27455"/>
                    <a:pt x="1256383" y="43235"/>
                    <a:pt x="1270000" y="50800"/>
                  </a:cubicBezTo>
                  <a:cubicBezTo>
                    <a:pt x="1313946" y="75215"/>
                    <a:pt x="1352383" y="101400"/>
                    <a:pt x="1384300" y="139700"/>
                  </a:cubicBezTo>
                  <a:cubicBezTo>
                    <a:pt x="1437217" y="203200"/>
                    <a:pt x="1377950" y="156633"/>
                    <a:pt x="1447800" y="203200"/>
                  </a:cubicBezTo>
                  <a:cubicBezTo>
                    <a:pt x="1463493" y="250280"/>
                    <a:pt x="1448526" y="235313"/>
                    <a:pt x="1485900" y="254000"/>
                  </a:cubicBezTo>
                </a:path>
              </a:pathLst>
            </a:custGeom>
            <a:noFill/>
            <a:ln w="38100"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5228384" y="1454047"/>
              <a:ext cx="1485900" cy="1129643"/>
            </a:xfrm>
            <a:custGeom>
              <a:avLst/>
              <a:gdLst>
                <a:gd name="connsiteX0" fmla="*/ 0 w 1485900"/>
                <a:gd name="connsiteY0" fmla="*/ 596900 h 596900"/>
                <a:gd name="connsiteX1" fmla="*/ 165100 w 1485900"/>
                <a:gd name="connsiteY1" fmla="*/ 571500 h 596900"/>
                <a:gd name="connsiteX2" fmla="*/ 241300 w 1485900"/>
                <a:gd name="connsiteY2" fmla="*/ 546100 h 596900"/>
                <a:gd name="connsiteX3" fmla="*/ 279400 w 1485900"/>
                <a:gd name="connsiteY3" fmla="*/ 533400 h 596900"/>
                <a:gd name="connsiteX4" fmla="*/ 317500 w 1485900"/>
                <a:gd name="connsiteY4" fmla="*/ 508000 h 596900"/>
                <a:gd name="connsiteX5" fmla="*/ 355600 w 1485900"/>
                <a:gd name="connsiteY5" fmla="*/ 495300 h 596900"/>
                <a:gd name="connsiteX6" fmla="*/ 431800 w 1485900"/>
                <a:gd name="connsiteY6" fmla="*/ 431800 h 596900"/>
                <a:gd name="connsiteX7" fmla="*/ 469900 w 1485900"/>
                <a:gd name="connsiteY7" fmla="*/ 406400 h 596900"/>
                <a:gd name="connsiteX8" fmla="*/ 495300 w 1485900"/>
                <a:gd name="connsiteY8" fmla="*/ 368300 h 596900"/>
                <a:gd name="connsiteX9" fmla="*/ 533400 w 1485900"/>
                <a:gd name="connsiteY9" fmla="*/ 317500 h 596900"/>
                <a:gd name="connsiteX10" fmla="*/ 558800 w 1485900"/>
                <a:gd name="connsiteY10" fmla="*/ 266700 h 596900"/>
                <a:gd name="connsiteX11" fmla="*/ 584200 w 1485900"/>
                <a:gd name="connsiteY11" fmla="*/ 228600 h 596900"/>
                <a:gd name="connsiteX12" fmla="*/ 596900 w 1485900"/>
                <a:gd name="connsiteY12" fmla="*/ 190500 h 596900"/>
                <a:gd name="connsiteX13" fmla="*/ 622300 w 1485900"/>
                <a:gd name="connsiteY13" fmla="*/ 152400 h 596900"/>
                <a:gd name="connsiteX14" fmla="*/ 635000 w 1485900"/>
                <a:gd name="connsiteY14" fmla="*/ 114300 h 596900"/>
                <a:gd name="connsiteX15" fmla="*/ 698500 w 1485900"/>
                <a:gd name="connsiteY15" fmla="*/ 38100 h 596900"/>
                <a:gd name="connsiteX16" fmla="*/ 736600 w 1485900"/>
                <a:gd name="connsiteY16" fmla="*/ 12700 h 596900"/>
                <a:gd name="connsiteX17" fmla="*/ 774700 w 1485900"/>
                <a:gd name="connsiteY17" fmla="*/ 0 h 596900"/>
                <a:gd name="connsiteX18" fmla="*/ 1181100 w 1485900"/>
                <a:gd name="connsiteY18" fmla="*/ 25400 h 596900"/>
                <a:gd name="connsiteX19" fmla="*/ 1270000 w 1485900"/>
                <a:gd name="connsiteY19" fmla="*/ 50800 h 596900"/>
                <a:gd name="connsiteX20" fmla="*/ 1384300 w 1485900"/>
                <a:gd name="connsiteY20" fmla="*/ 139700 h 596900"/>
                <a:gd name="connsiteX21" fmla="*/ 1447800 w 1485900"/>
                <a:gd name="connsiteY21" fmla="*/ 203200 h 596900"/>
                <a:gd name="connsiteX22" fmla="*/ 1485900 w 1485900"/>
                <a:gd name="connsiteY22" fmla="*/ 25400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85900" h="596900">
                  <a:moveTo>
                    <a:pt x="0" y="596900"/>
                  </a:moveTo>
                  <a:cubicBezTo>
                    <a:pt x="47539" y="590958"/>
                    <a:pt x="115870" y="584926"/>
                    <a:pt x="165100" y="571500"/>
                  </a:cubicBezTo>
                  <a:cubicBezTo>
                    <a:pt x="190931" y="564455"/>
                    <a:pt x="215900" y="554567"/>
                    <a:pt x="241300" y="546100"/>
                  </a:cubicBezTo>
                  <a:cubicBezTo>
                    <a:pt x="254000" y="541867"/>
                    <a:pt x="268261" y="540826"/>
                    <a:pt x="279400" y="533400"/>
                  </a:cubicBezTo>
                  <a:cubicBezTo>
                    <a:pt x="292100" y="524933"/>
                    <a:pt x="303848" y="514826"/>
                    <a:pt x="317500" y="508000"/>
                  </a:cubicBezTo>
                  <a:cubicBezTo>
                    <a:pt x="329474" y="502013"/>
                    <a:pt x="343626" y="501287"/>
                    <a:pt x="355600" y="495300"/>
                  </a:cubicBezTo>
                  <a:cubicBezTo>
                    <a:pt x="402898" y="471651"/>
                    <a:pt x="389669" y="466909"/>
                    <a:pt x="431800" y="431800"/>
                  </a:cubicBezTo>
                  <a:cubicBezTo>
                    <a:pt x="443526" y="422029"/>
                    <a:pt x="457200" y="414867"/>
                    <a:pt x="469900" y="406400"/>
                  </a:cubicBezTo>
                  <a:cubicBezTo>
                    <a:pt x="478367" y="393700"/>
                    <a:pt x="486428" y="380720"/>
                    <a:pt x="495300" y="368300"/>
                  </a:cubicBezTo>
                  <a:cubicBezTo>
                    <a:pt x="507603" y="351076"/>
                    <a:pt x="522182" y="335449"/>
                    <a:pt x="533400" y="317500"/>
                  </a:cubicBezTo>
                  <a:cubicBezTo>
                    <a:pt x="543434" y="301446"/>
                    <a:pt x="549407" y="283138"/>
                    <a:pt x="558800" y="266700"/>
                  </a:cubicBezTo>
                  <a:cubicBezTo>
                    <a:pt x="566373" y="253448"/>
                    <a:pt x="577374" y="242252"/>
                    <a:pt x="584200" y="228600"/>
                  </a:cubicBezTo>
                  <a:cubicBezTo>
                    <a:pt x="590187" y="216626"/>
                    <a:pt x="590913" y="202474"/>
                    <a:pt x="596900" y="190500"/>
                  </a:cubicBezTo>
                  <a:cubicBezTo>
                    <a:pt x="603726" y="176848"/>
                    <a:pt x="615474" y="166052"/>
                    <a:pt x="622300" y="152400"/>
                  </a:cubicBezTo>
                  <a:cubicBezTo>
                    <a:pt x="628287" y="140426"/>
                    <a:pt x="629013" y="126274"/>
                    <a:pt x="635000" y="114300"/>
                  </a:cubicBezTo>
                  <a:cubicBezTo>
                    <a:pt x="649271" y="85757"/>
                    <a:pt x="674425" y="58162"/>
                    <a:pt x="698500" y="38100"/>
                  </a:cubicBezTo>
                  <a:cubicBezTo>
                    <a:pt x="710226" y="28329"/>
                    <a:pt x="722948" y="19526"/>
                    <a:pt x="736600" y="12700"/>
                  </a:cubicBezTo>
                  <a:cubicBezTo>
                    <a:pt x="748574" y="6713"/>
                    <a:pt x="762000" y="4233"/>
                    <a:pt x="774700" y="0"/>
                  </a:cubicBezTo>
                  <a:cubicBezTo>
                    <a:pt x="967471" y="7414"/>
                    <a:pt x="1034394" y="-3941"/>
                    <a:pt x="1181100" y="25400"/>
                  </a:cubicBezTo>
                  <a:cubicBezTo>
                    <a:pt x="1191376" y="27455"/>
                    <a:pt x="1256383" y="43235"/>
                    <a:pt x="1270000" y="50800"/>
                  </a:cubicBezTo>
                  <a:cubicBezTo>
                    <a:pt x="1313946" y="75215"/>
                    <a:pt x="1352383" y="101400"/>
                    <a:pt x="1384300" y="139700"/>
                  </a:cubicBezTo>
                  <a:cubicBezTo>
                    <a:pt x="1437217" y="203200"/>
                    <a:pt x="1377950" y="156633"/>
                    <a:pt x="1447800" y="203200"/>
                  </a:cubicBezTo>
                  <a:cubicBezTo>
                    <a:pt x="1463493" y="250280"/>
                    <a:pt x="1448526" y="235313"/>
                    <a:pt x="1485900" y="254000"/>
                  </a:cubicBezTo>
                </a:path>
              </a:pathLst>
            </a:custGeom>
            <a:noFill/>
            <a:ln w="38100"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5257800" y="3111500"/>
              <a:ext cx="1676400" cy="644718"/>
            </a:xfrm>
            <a:custGeom>
              <a:avLst/>
              <a:gdLst>
                <a:gd name="connsiteX0" fmla="*/ 1676400 w 1676400"/>
                <a:gd name="connsiteY0" fmla="*/ 0 h 711200"/>
                <a:gd name="connsiteX1" fmla="*/ 1612900 w 1676400"/>
                <a:gd name="connsiteY1" fmla="*/ 12700 h 711200"/>
                <a:gd name="connsiteX2" fmla="*/ 1536700 w 1676400"/>
                <a:gd name="connsiteY2" fmla="*/ 38100 h 711200"/>
                <a:gd name="connsiteX3" fmla="*/ 1511300 w 1676400"/>
                <a:gd name="connsiteY3" fmla="*/ 76200 h 711200"/>
                <a:gd name="connsiteX4" fmla="*/ 1473200 w 1676400"/>
                <a:gd name="connsiteY4" fmla="*/ 88900 h 711200"/>
                <a:gd name="connsiteX5" fmla="*/ 1447800 w 1676400"/>
                <a:gd name="connsiteY5" fmla="*/ 165100 h 711200"/>
                <a:gd name="connsiteX6" fmla="*/ 1435100 w 1676400"/>
                <a:gd name="connsiteY6" fmla="*/ 203200 h 711200"/>
                <a:gd name="connsiteX7" fmla="*/ 1422400 w 1676400"/>
                <a:gd name="connsiteY7" fmla="*/ 241300 h 711200"/>
                <a:gd name="connsiteX8" fmla="*/ 1409700 w 1676400"/>
                <a:gd name="connsiteY8" fmla="*/ 317500 h 711200"/>
                <a:gd name="connsiteX9" fmla="*/ 1371600 w 1676400"/>
                <a:gd name="connsiteY9" fmla="*/ 406400 h 711200"/>
                <a:gd name="connsiteX10" fmla="*/ 1320800 w 1676400"/>
                <a:gd name="connsiteY10" fmla="*/ 533400 h 711200"/>
                <a:gd name="connsiteX11" fmla="*/ 1282700 w 1676400"/>
                <a:gd name="connsiteY11" fmla="*/ 558800 h 711200"/>
                <a:gd name="connsiteX12" fmla="*/ 1244600 w 1676400"/>
                <a:gd name="connsiteY12" fmla="*/ 596900 h 711200"/>
                <a:gd name="connsiteX13" fmla="*/ 1219200 w 1676400"/>
                <a:gd name="connsiteY13" fmla="*/ 635000 h 711200"/>
                <a:gd name="connsiteX14" fmla="*/ 1181100 w 1676400"/>
                <a:gd name="connsiteY14" fmla="*/ 647700 h 711200"/>
                <a:gd name="connsiteX15" fmla="*/ 1143000 w 1676400"/>
                <a:gd name="connsiteY15" fmla="*/ 673100 h 711200"/>
                <a:gd name="connsiteX16" fmla="*/ 1054100 w 1676400"/>
                <a:gd name="connsiteY16" fmla="*/ 698500 h 711200"/>
                <a:gd name="connsiteX17" fmla="*/ 1016000 w 1676400"/>
                <a:gd name="connsiteY17" fmla="*/ 711200 h 711200"/>
                <a:gd name="connsiteX18" fmla="*/ 736600 w 1676400"/>
                <a:gd name="connsiteY18" fmla="*/ 698500 h 711200"/>
                <a:gd name="connsiteX19" fmla="*/ 647700 w 1676400"/>
                <a:gd name="connsiteY19" fmla="*/ 685800 h 711200"/>
                <a:gd name="connsiteX20" fmla="*/ 533400 w 1676400"/>
                <a:gd name="connsiteY20" fmla="*/ 673100 h 711200"/>
                <a:gd name="connsiteX21" fmla="*/ 431800 w 1676400"/>
                <a:gd name="connsiteY21" fmla="*/ 647700 h 711200"/>
                <a:gd name="connsiteX22" fmla="*/ 355600 w 1676400"/>
                <a:gd name="connsiteY22" fmla="*/ 622300 h 711200"/>
                <a:gd name="connsiteX23" fmla="*/ 317500 w 1676400"/>
                <a:gd name="connsiteY23" fmla="*/ 609600 h 711200"/>
                <a:gd name="connsiteX24" fmla="*/ 279400 w 1676400"/>
                <a:gd name="connsiteY24" fmla="*/ 584200 h 711200"/>
                <a:gd name="connsiteX25" fmla="*/ 241300 w 1676400"/>
                <a:gd name="connsiteY25" fmla="*/ 571500 h 711200"/>
                <a:gd name="connsiteX26" fmla="*/ 165100 w 1676400"/>
                <a:gd name="connsiteY26" fmla="*/ 508000 h 711200"/>
                <a:gd name="connsiteX27" fmla="*/ 139700 w 1676400"/>
                <a:gd name="connsiteY27" fmla="*/ 469900 h 711200"/>
                <a:gd name="connsiteX28" fmla="*/ 101600 w 1676400"/>
                <a:gd name="connsiteY28" fmla="*/ 444500 h 711200"/>
                <a:gd name="connsiteX29" fmla="*/ 38100 w 1676400"/>
                <a:gd name="connsiteY29" fmla="*/ 368300 h 711200"/>
                <a:gd name="connsiteX30" fmla="*/ 12700 w 1676400"/>
                <a:gd name="connsiteY30" fmla="*/ 330200 h 711200"/>
                <a:gd name="connsiteX31" fmla="*/ 0 w 1676400"/>
                <a:gd name="connsiteY31" fmla="*/ 2921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676400" h="711200">
                  <a:moveTo>
                    <a:pt x="1676400" y="0"/>
                  </a:moveTo>
                  <a:cubicBezTo>
                    <a:pt x="1655233" y="4233"/>
                    <a:pt x="1633725" y="7020"/>
                    <a:pt x="1612900" y="12700"/>
                  </a:cubicBezTo>
                  <a:cubicBezTo>
                    <a:pt x="1587069" y="19745"/>
                    <a:pt x="1536700" y="38100"/>
                    <a:pt x="1536700" y="38100"/>
                  </a:cubicBezTo>
                  <a:cubicBezTo>
                    <a:pt x="1528233" y="50800"/>
                    <a:pt x="1523219" y="66665"/>
                    <a:pt x="1511300" y="76200"/>
                  </a:cubicBezTo>
                  <a:cubicBezTo>
                    <a:pt x="1500847" y="84563"/>
                    <a:pt x="1480981" y="78007"/>
                    <a:pt x="1473200" y="88900"/>
                  </a:cubicBezTo>
                  <a:cubicBezTo>
                    <a:pt x="1457638" y="110687"/>
                    <a:pt x="1456267" y="139700"/>
                    <a:pt x="1447800" y="165100"/>
                  </a:cubicBezTo>
                  <a:lnTo>
                    <a:pt x="1435100" y="203200"/>
                  </a:lnTo>
                  <a:cubicBezTo>
                    <a:pt x="1430867" y="215900"/>
                    <a:pt x="1424601" y="228095"/>
                    <a:pt x="1422400" y="241300"/>
                  </a:cubicBezTo>
                  <a:cubicBezTo>
                    <a:pt x="1418167" y="266700"/>
                    <a:pt x="1415286" y="292363"/>
                    <a:pt x="1409700" y="317500"/>
                  </a:cubicBezTo>
                  <a:cubicBezTo>
                    <a:pt x="1399480" y="363491"/>
                    <a:pt x="1391013" y="357867"/>
                    <a:pt x="1371600" y="406400"/>
                  </a:cubicBezTo>
                  <a:cubicBezTo>
                    <a:pt x="1360667" y="433732"/>
                    <a:pt x="1343711" y="505907"/>
                    <a:pt x="1320800" y="533400"/>
                  </a:cubicBezTo>
                  <a:cubicBezTo>
                    <a:pt x="1311029" y="545126"/>
                    <a:pt x="1294426" y="549029"/>
                    <a:pt x="1282700" y="558800"/>
                  </a:cubicBezTo>
                  <a:cubicBezTo>
                    <a:pt x="1268902" y="570298"/>
                    <a:pt x="1256098" y="583102"/>
                    <a:pt x="1244600" y="596900"/>
                  </a:cubicBezTo>
                  <a:cubicBezTo>
                    <a:pt x="1234829" y="608626"/>
                    <a:pt x="1231119" y="625465"/>
                    <a:pt x="1219200" y="635000"/>
                  </a:cubicBezTo>
                  <a:cubicBezTo>
                    <a:pt x="1208747" y="643363"/>
                    <a:pt x="1193074" y="641713"/>
                    <a:pt x="1181100" y="647700"/>
                  </a:cubicBezTo>
                  <a:cubicBezTo>
                    <a:pt x="1167448" y="654526"/>
                    <a:pt x="1156652" y="666274"/>
                    <a:pt x="1143000" y="673100"/>
                  </a:cubicBezTo>
                  <a:cubicBezTo>
                    <a:pt x="1122700" y="683250"/>
                    <a:pt x="1073089" y="693075"/>
                    <a:pt x="1054100" y="698500"/>
                  </a:cubicBezTo>
                  <a:cubicBezTo>
                    <a:pt x="1041228" y="702178"/>
                    <a:pt x="1028700" y="706967"/>
                    <a:pt x="1016000" y="711200"/>
                  </a:cubicBezTo>
                  <a:cubicBezTo>
                    <a:pt x="922867" y="706967"/>
                    <a:pt x="829609" y="704914"/>
                    <a:pt x="736600" y="698500"/>
                  </a:cubicBezTo>
                  <a:cubicBezTo>
                    <a:pt x="706737" y="696440"/>
                    <a:pt x="677403" y="689513"/>
                    <a:pt x="647700" y="685800"/>
                  </a:cubicBezTo>
                  <a:cubicBezTo>
                    <a:pt x="609662" y="681045"/>
                    <a:pt x="571500" y="677333"/>
                    <a:pt x="533400" y="673100"/>
                  </a:cubicBezTo>
                  <a:cubicBezTo>
                    <a:pt x="417795" y="634565"/>
                    <a:pt x="600379" y="693676"/>
                    <a:pt x="431800" y="647700"/>
                  </a:cubicBezTo>
                  <a:cubicBezTo>
                    <a:pt x="405969" y="640655"/>
                    <a:pt x="381000" y="630767"/>
                    <a:pt x="355600" y="622300"/>
                  </a:cubicBezTo>
                  <a:cubicBezTo>
                    <a:pt x="342900" y="618067"/>
                    <a:pt x="328639" y="617026"/>
                    <a:pt x="317500" y="609600"/>
                  </a:cubicBezTo>
                  <a:cubicBezTo>
                    <a:pt x="304800" y="601133"/>
                    <a:pt x="293052" y="591026"/>
                    <a:pt x="279400" y="584200"/>
                  </a:cubicBezTo>
                  <a:cubicBezTo>
                    <a:pt x="267426" y="578213"/>
                    <a:pt x="253274" y="577487"/>
                    <a:pt x="241300" y="571500"/>
                  </a:cubicBezTo>
                  <a:cubicBezTo>
                    <a:pt x="212757" y="557229"/>
                    <a:pt x="185162" y="532075"/>
                    <a:pt x="165100" y="508000"/>
                  </a:cubicBezTo>
                  <a:cubicBezTo>
                    <a:pt x="155329" y="496274"/>
                    <a:pt x="150493" y="480693"/>
                    <a:pt x="139700" y="469900"/>
                  </a:cubicBezTo>
                  <a:cubicBezTo>
                    <a:pt x="128907" y="459107"/>
                    <a:pt x="114300" y="452967"/>
                    <a:pt x="101600" y="444500"/>
                  </a:cubicBezTo>
                  <a:cubicBezTo>
                    <a:pt x="38537" y="349905"/>
                    <a:pt x="119588" y="466086"/>
                    <a:pt x="38100" y="368300"/>
                  </a:cubicBezTo>
                  <a:cubicBezTo>
                    <a:pt x="28329" y="356574"/>
                    <a:pt x="19526" y="343852"/>
                    <a:pt x="12700" y="330200"/>
                  </a:cubicBezTo>
                  <a:cubicBezTo>
                    <a:pt x="6713" y="318226"/>
                    <a:pt x="0" y="292100"/>
                    <a:pt x="0" y="292100"/>
                  </a:cubicBezTo>
                </a:path>
              </a:pathLst>
            </a:custGeom>
            <a:noFill/>
            <a:ln w="38100"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5134699" y="896819"/>
              <a:ext cx="5872212" cy="1770021"/>
            </a:xfrm>
            <a:custGeom>
              <a:avLst/>
              <a:gdLst>
                <a:gd name="connsiteX0" fmla="*/ 3010078 w 3937178"/>
                <a:gd name="connsiteY0" fmla="*/ 1934502 h 1972602"/>
                <a:gd name="connsiteX1" fmla="*/ 3098978 w 3937178"/>
                <a:gd name="connsiteY1" fmla="*/ 1947202 h 1972602"/>
                <a:gd name="connsiteX2" fmla="*/ 3289478 w 3937178"/>
                <a:gd name="connsiteY2" fmla="*/ 1959902 h 1972602"/>
                <a:gd name="connsiteX3" fmla="*/ 3441878 w 3937178"/>
                <a:gd name="connsiteY3" fmla="*/ 1972602 h 1972602"/>
                <a:gd name="connsiteX4" fmla="*/ 3606978 w 3937178"/>
                <a:gd name="connsiteY4" fmla="*/ 1959902 h 1972602"/>
                <a:gd name="connsiteX5" fmla="*/ 3683178 w 3937178"/>
                <a:gd name="connsiteY5" fmla="*/ 1921802 h 1972602"/>
                <a:gd name="connsiteX6" fmla="*/ 3721278 w 3937178"/>
                <a:gd name="connsiteY6" fmla="*/ 1883702 h 1972602"/>
                <a:gd name="connsiteX7" fmla="*/ 3759378 w 3937178"/>
                <a:gd name="connsiteY7" fmla="*/ 1858302 h 1972602"/>
                <a:gd name="connsiteX8" fmla="*/ 3810178 w 3937178"/>
                <a:gd name="connsiteY8" fmla="*/ 1769402 h 1972602"/>
                <a:gd name="connsiteX9" fmla="*/ 3835578 w 3937178"/>
                <a:gd name="connsiteY9" fmla="*/ 1731302 h 1972602"/>
                <a:gd name="connsiteX10" fmla="*/ 3886378 w 3937178"/>
                <a:gd name="connsiteY10" fmla="*/ 1642402 h 1972602"/>
                <a:gd name="connsiteX11" fmla="*/ 3911778 w 3937178"/>
                <a:gd name="connsiteY11" fmla="*/ 1528102 h 1972602"/>
                <a:gd name="connsiteX12" fmla="*/ 3937178 w 3937178"/>
                <a:gd name="connsiteY12" fmla="*/ 1490002 h 1972602"/>
                <a:gd name="connsiteX13" fmla="*/ 3924478 w 3937178"/>
                <a:gd name="connsiteY13" fmla="*/ 1261402 h 1972602"/>
                <a:gd name="connsiteX14" fmla="*/ 3899078 w 3937178"/>
                <a:gd name="connsiteY14" fmla="*/ 1210602 h 1972602"/>
                <a:gd name="connsiteX15" fmla="*/ 3886378 w 3937178"/>
                <a:gd name="connsiteY15" fmla="*/ 1172502 h 1972602"/>
                <a:gd name="connsiteX16" fmla="*/ 3848278 w 3937178"/>
                <a:gd name="connsiteY16" fmla="*/ 1134402 h 1972602"/>
                <a:gd name="connsiteX17" fmla="*/ 3797478 w 3937178"/>
                <a:gd name="connsiteY17" fmla="*/ 1058202 h 1972602"/>
                <a:gd name="connsiteX18" fmla="*/ 3721278 w 3937178"/>
                <a:gd name="connsiteY18" fmla="*/ 982002 h 1972602"/>
                <a:gd name="connsiteX19" fmla="*/ 3670478 w 3937178"/>
                <a:gd name="connsiteY19" fmla="*/ 943902 h 1972602"/>
                <a:gd name="connsiteX20" fmla="*/ 3594278 w 3937178"/>
                <a:gd name="connsiteY20" fmla="*/ 855002 h 1972602"/>
                <a:gd name="connsiteX21" fmla="*/ 3543478 w 3937178"/>
                <a:gd name="connsiteY21" fmla="*/ 829602 h 1972602"/>
                <a:gd name="connsiteX22" fmla="*/ 3467278 w 3937178"/>
                <a:gd name="connsiteY22" fmla="*/ 753402 h 1972602"/>
                <a:gd name="connsiteX23" fmla="*/ 3378378 w 3937178"/>
                <a:gd name="connsiteY23" fmla="*/ 677202 h 1972602"/>
                <a:gd name="connsiteX24" fmla="*/ 3289478 w 3937178"/>
                <a:gd name="connsiteY24" fmla="*/ 639102 h 1972602"/>
                <a:gd name="connsiteX25" fmla="*/ 3251378 w 3937178"/>
                <a:gd name="connsiteY25" fmla="*/ 601002 h 1972602"/>
                <a:gd name="connsiteX26" fmla="*/ 3213278 w 3937178"/>
                <a:gd name="connsiteY26" fmla="*/ 588302 h 1972602"/>
                <a:gd name="connsiteX27" fmla="*/ 3187878 w 3937178"/>
                <a:gd name="connsiteY27" fmla="*/ 550202 h 1972602"/>
                <a:gd name="connsiteX28" fmla="*/ 3111678 w 3937178"/>
                <a:gd name="connsiteY28" fmla="*/ 499402 h 1972602"/>
                <a:gd name="connsiteX29" fmla="*/ 3073578 w 3937178"/>
                <a:gd name="connsiteY29" fmla="*/ 474002 h 1972602"/>
                <a:gd name="connsiteX30" fmla="*/ 3035478 w 3937178"/>
                <a:gd name="connsiteY30" fmla="*/ 461302 h 1972602"/>
                <a:gd name="connsiteX31" fmla="*/ 2921178 w 3937178"/>
                <a:gd name="connsiteY31" fmla="*/ 397802 h 1972602"/>
                <a:gd name="connsiteX32" fmla="*/ 2844978 w 3937178"/>
                <a:gd name="connsiteY32" fmla="*/ 347002 h 1972602"/>
                <a:gd name="connsiteX33" fmla="*/ 2743378 w 3937178"/>
                <a:gd name="connsiteY33" fmla="*/ 296202 h 1972602"/>
                <a:gd name="connsiteX34" fmla="*/ 2654478 w 3937178"/>
                <a:gd name="connsiteY34" fmla="*/ 270802 h 1972602"/>
                <a:gd name="connsiteX35" fmla="*/ 2603678 w 3937178"/>
                <a:gd name="connsiteY35" fmla="*/ 258102 h 1972602"/>
                <a:gd name="connsiteX36" fmla="*/ 2552878 w 3937178"/>
                <a:gd name="connsiteY36" fmla="*/ 232702 h 1972602"/>
                <a:gd name="connsiteX37" fmla="*/ 2463978 w 3937178"/>
                <a:gd name="connsiteY37" fmla="*/ 207302 h 1972602"/>
                <a:gd name="connsiteX38" fmla="*/ 2425878 w 3937178"/>
                <a:gd name="connsiteY38" fmla="*/ 181902 h 1972602"/>
                <a:gd name="connsiteX39" fmla="*/ 2349678 w 3937178"/>
                <a:gd name="connsiteY39" fmla="*/ 169202 h 1972602"/>
                <a:gd name="connsiteX40" fmla="*/ 2248078 w 3937178"/>
                <a:gd name="connsiteY40" fmla="*/ 131102 h 1972602"/>
                <a:gd name="connsiteX41" fmla="*/ 2108378 w 3937178"/>
                <a:gd name="connsiteY41" fmla="*/ 80302 h 1972602"/>
                <a:gd name="connsiteX42" fmla="*/ 2006778 w 3937178"/>
                <a:gd name="connsiteY42" fmla="*/ 67602 h 1972602"/>
                <a:gd name="connsiteX43" fmla="*/ 1943278 w 3937178"/>
                <a:gd name="connsiteY43" fmla="*/ 54902 h 1972602"/>
                <a:gd name="connsiteX44" fmla="*/ 1892478 w 3937178"/>
                <a:gd name="connsiteY44" fmla="*/ 42202 h 1972602"/>
                <a:gd name="connsiteX45" fmla="*/ 1778178 w 3937178"/>
                <a:gd name="connsiteY45" fmla="*/ 29502 h 1972602"/>
                <a:gd name="connsiteX46" fmla="*/ 1206678 w 3937178"/>
                <a:gd name="connsiteY46" fmla="*/ 29502 h 1972602"/>
                <a:gd name="connsiteX47" fmla="*/ 1066978 w 3937178"/>
                <a:gd name="connsiteY47" fmla="*/ 54902 h 1972602"/>
                <a:gd name="connsiteX48" fmla="*/ 965378 w 3937178"/>
                <a:gd name="connsiteY48" fmla="*/ 80302 h 1972602"/>
                <a:gd name="connsiteX49" fmla="*/ 889178 w 3937178"/>
                <a:gd name="connsiteY49" fmla="*/ 105702 h 1972602"/>
                <a:gd name="connsiteX50" fmla="*/ 838378 w 3937178"/>
                <a:gd name="connsiteY50" fmla="*/ 118402 h 1972602"/>
                <a:gd name="connsiteX51" fmla="*/ 724078 w 3937178"/>
                <a:gd name="connsiteY51" fmla="*/ 181902 h 1972602"/>
                <a:gd name="connsiteX52" fmla="*/ 685978 w 3937178"/>
                <a:gd name="connsiteY52" fmla="*/ 207302 h 1972602"/>
                <a:gd name="connsiteX53" fmla="*/ 635178 w 3937178"/>
                <a:gd name="connsiteY53" fmla="*/ 220002 h 1972602"/>
                <a:gd name="connsiteX54" fmla="*/ 597078 w 3937178"/>
                <a:gd name="connsiteY54" fmla="*/ 245402 h 1972602"/>
                <a:gd name="connsiteX55" fmla="*/ 520878 w 3937178"/>
                <a:gd name="connsiteY55" fmla="*/ 321602 h 1972602"/>
                <a:gd name="connsiteX56" fmla="*/ 444678 w 3937178"/>
                <a:gd name="connsiteY56" fmla="*/ 385102 h 1972602"/>
                <a:gd name="connsiteX57" fmla="*/ 406578 w 3937178"/>
                <a:gd name="connsiteY57" fmla="*/ 435902 h 1972602"/>
                <a:gd name="connsiteX58" fmla="*/ 368478 w 3937178"/>
                <a:gd name="connsiteY58" fmla="*/ 474002 h 1972602"/>
                <a:gd name="connsiteX59" fmla="*/ 343078 w 3937178"/>
                <a:gd name="connsiteY59" fmla="*/ 512102 h 1972602"/>
                <a:gd name="connsiteX60" fmla="*/ 254178 w 3937178"/>
                <a:gd name="connsiteY60" fmla="*/ 588302 h 1972602"/>
                <a:gd name="connsiteX61" fmla="*/ 165278 w 3937178"/>
                <a:gd name="connsiteY61" fmla="*/ 715302 h 1972602"/>
                <a:gd name="connsiteX62" fmla="*/ 76378 w 3937178"/>
                <a:gd name="connsiteY62" fmla="*/ 842302 h 1972602"/>
                <a:gd name="connsiteX63" fmla="*/ 63678 w 3937178"/>
                <a:gd name="connsiteY63" fmla="*/ 880402 h 1972602"/>
                <a:gd name="connsiteX64" fmla="*/ 38278 w 3937178"/>
                <a:gd name="connsiteY64" fmla="*/ 1058202 h 1972602"/>
                <a:gd name="connsiteX65" fmla="*/ 25578 w 3937178"/>
                <a:gd name="connsiteY65" fmla="*/ 1096302 h 1972602"/>
                <a:gd name="connsiteX66" fmla="*/ 12878 w 3937178"/>
                <a:gd name="connsiteY66" fmla="*/ 1147102 h 1972602"/>
                <a:gd name="connsiteX67" fmla="*/ 178 w 3937178"/>
                <a:gd name="connsiteY67" fmla="*/ 1210602 h 1972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937178" h="1972602">
                  <a:moveTo>
                    <a:pt x="3010078" y="1934502"/>
                  </a:moveTo>
                  <a:cubicBezTo>
                    <a:pt x="3039711" y="1938735"/>
                    <a:pt x="3069167" y="1944492"/>
                    <a:pt x="3098978" y="1947202"/>
                  </a:cubicBezTo>
                  <a:cubicBezTo>
                    <a:pt x="3162358" y="1952964"/>
                    <a:pt x="3226011" y="1955201"/>
                    <a:pt x="3289478" y="1959902"/>
                  </a:cubicBezTo>
                  <a:lnTo>
                    <a:pt x="3441878" y="1972602"/>
                  </a:lnTo>
                  <a:cubicBezTo>
                    <a:pt x="3496911" y="1968369"/>
                    <a:pt x="3552208" y="1966748"/>
                    <a:pt x="3606978" y="1959902"/>
                  </a:cubicBezTo>
                  <a:cubicBezTo>
                    <a:pt x="3633932" y="1956533"/>
                    <a:pt x="3663157" y="1938486"/>
                    <a:pt x="3683178" y="1921802"/>
                  </a:cubicBezTo>
                  <a:cubicBezTo>
                    <a:pt x="3696976" y="1910304"/>
                    <a:pt x="3707480" y="1895200"/>
                    <a:pt x="3721278" y="1883702"/>
                  </a:cubicBezTo>
                  <a:cubicBezTo>
                    <a:pt x="3733004" y="1873931"/>
                    <a:pt x="3746678" y="1866769"/>
                    <a:pt x="3759378" y="1858302"/>
                  </a:cubicBezTo>
                  <a:cubicBezTo>
                    <a:pt x="3821261" y="1765477"/>
                    <a:pt x="3745726" y="1882193"/>
                    <a:pt x="3810178" y="1769402"/>
                  </a:cubicBezTo>
                  <a:cubicBezTo>
                    <a:pt x="3817751" y="1756150"/>
                    <a:pt x="3828005" y="1744554"/>
                    <a:pt x="3835578" y="1731302"/>
                  </a:cubicBezTo>
                  <a:cubicBezTo>
                    <a:pt x="3900030" y="1618511"/>
                    <a:pt x="3824495" y="1735227"/>
                    <a:pt x="3886378" y="1642402"/>
                  </a:cubicBezTo>
                  <a:cubicBezTo>
                    <a:pt x="3888638" y="1631101"/>
                    <a:pt x="3905052" y="1543795"/>
                    <a:pt x="3911778" y="1528102"/>
                  </a:cubicBezTo>
                  <a:cubicBezTo>
                    <a:pt x="3917791" y="1514073"/>
                    <a:pt x="3928711" y="1502702"/>
                    <a:pt x="3937178" y="1490002"/>
                  </a:cubicBezTo>
                  <a:cubicBezTo>
                    <a:pt x="3932945" y="1413802"/>
                    <a:pt x="3934790" y="1337020"/>
                    <a:pt x="3924478" y="1261402"/>
                  </a:cubicBezTo>
                  <a:cubicBezTo>
                    <a:pt x="3921920" y="1242644"/>
                    <a:pt x="3906536" y="1228003"/>
                    <a:pt x="3899078" y="1210602"/>
                  </a:cubicBezTo>
                  <a:cubicBezTo>
                    <a:pt x="3893805" y="1198297"/>
                    <a:pt x="3893804" y="1183641"/>
                    <a:pt x="3886378" y="1172502"/>
                  </a:cubicBezTo>
                  <a:cubicBezTo>
                    <a:pt x="3876415" y="1157558"/>
                    <a:pt x="3859305" y="1148579"/>
                    <a:pt x="3848278" y="1134402"/>
                  </a:cubicBezTo>
                  <a:cubicBezTo>
                    <a:pt x="3829536" y="1110305"/>
                    <a:pt x="3819064" y="1079788"/>
                    <a:pt x="3797478" y="1058202"/>
                  </a:cubicBezTo>
                  <a:cubicBezTo>
                    <a:pt x="3772078" y="1032802"/>
                    <a:pt x="3750015" y="1003555"/>
                    <a:pt x="3721278" y="982002"/>
                  </a:cubicBezTo>
                  <a:cubicBezTo>
                    <a:pt x="3704345" y="969302"/>
                    <a:pt x="3685445" y="958869"/>
                    <a:pt x="3670478" y="943902"/>
                  </a:cubicBezTo>
                  <a:cubicBezTo>
                    <a:pt x="3627120" y="900544"/>
                    <a:pt x="3642663" y="889563"/>
                    <a:pt x="3594278" y="855002"/>
                  </a:cubicBezTo>
                  <a:cubicBezTo>
                    <a:pt x="3578872" y="843998"/>
                    <a:pt x="3558261" y="841429"/>
                    <a:pt x="3543478" y="829602"/>
                  </a:cubicBezTo>
                  <a:cubicBezTo>
                    <a:pt x="3515428" y="807162"/>
                    <a:pt x="3492678" y="778802"/>
                    <a:pt x="3467278" y="753402"/>
                  </a:cubicBezTo>
                  <a:cubicBezTo>
                    <a:pt x="3432643" y="718767"/>
                    <a:pt x="3421824" y="704356"/>
                    <a:pt x="3378378" y="677202"/>
                  </a:cubicBezTo>
                  <a:cubicBezTo>
                    <a:pt x="3342507" y="654783"/>
                    <a:pt x="3326515" y="651448"/>
                    <a:pt x="3289478" y="639102"/>
                  </a:cubicBezTo>
                  <a:cubicBezTo>
                    <a:pt x="3276778" y="626402"/>
                    <a:pt x="3266322" y="610965"/>
                    <a:pt x="3251378" y="601002"/>
                  </a:cubicBezTo>
                  <a:cubicBezTo>
                    <a:pt x="3240239" y="593576"/>
                    <a:pt x="3223731" y="596665"/>
                    <a:pt x="3213278" y="588302"/>
                  </a:cubicBezTo>
                  <a:cubicBezTo>
                    <a:pt x="3201359" y="578767"/>
                    <a:pt x="3199365" y="560253"/>
                    <a:pt x="3187878" y="550202"/>
                  </a:cubicBezTo>
                  <a:cubicBezTo>
                    <a:pt x="3164904" y="530100"/>
                    <a:pt x="3137078" y="516335"/>
                    <a:pt x="3111678" y="499402"/>
                  </a:cubicBezTo>
                  <a:cubicBezTo>
                    <a:pt x="3098978" y="490935"/>
                    <a:pt x="3088058" y="478829"/>
                    <a:pt x="3073578" y="474002"/>
                  </a:cubicBezTo>
                  <a:cubicBezTo>
                    <a:pt x="3060878" y="469769"/>
                    <a:pt x="3047180" y="467803"/>
                    <a:pt x="3035478" y="461302"/>
                  </a:cubicBezTo>
                  <a:cubicBezTo>
                    <a:pt x="2904470" y="388520"/>
                    <a:pt x="3007389" y="426539"/>
                    <a:pt x="2921178" y="397802"/>
                  </a:cubicBezTo>
                  <a:cubicBezTo>
                    <a:pt x="2857173" y="333797"/>
                    <a:pt x="2912370" y="377635"/>
                    <a:pt x="2844978" y="347002"/>
                  </a:cubicBezTo>
                  <a:cubicBezTo>
                    <a:pt x="2810508" y="331334"/>
                    <a:pt x="2780112" y="305385"/>
                    <a:pt x="2743378" y="296202"/>
                  </a:cubicBezTo>
                  <a:cubicBezTo>
                    <a:pt x="2584569" y="256500"/>
                    <a:pt x="2782015" y="307241"/>
                    <a:pt x="2654478" y="270802"/>
                  </a:cubicBezTo>
                  <a:cubicBezTo>
                    <a:pt x="2637695" y="266007"/>
                    <a:pt x="2620021" y="264231"/>
                    <a:pt x="2603678" y="258102"/>
                  </a:cubicBezTo>
                  <a:cubicBezTo>
                    <a:pt x="2585951" y="251455"/>
                    <a:pt x="2570605" y="239349"/>
                    <a:pt x="2552878" y="232702"/>
                  </a:cubicBezTo>
                  <a:cubicBezTo>
                    <a:pt x="2520325" y="220495"/>
                    <a:pt x="2494681" y="222654"/>
                    <a:pt x="2463978" y="207302"/>
                  </a:cubicBezTo>
                  <a:cubicBezTo>
                    <a:pt x="2450326" y="200476"/>
                    <a:pt x="2440358" y="186729"/>
                    <a:pt x="2425878" y="181902"/>
                  </a:cubicBezTo>
                  <a:cubicBezTo>
                    <a:pt x="2401449" y="173759"/>
                    <a:pt x="2375078" y="173435"/>
                    <a:pt x="2349678" y="169202"/>
                  </a:cubicBezTo>
                  <a:cubicBezTo>
                    <a:pt x="2278485" y="121740"/>
                    <a:pt x="2347945" y="161062"/>
                    <a:pt x="2248078" y="131102"/>
                  </a:cubicBezTo>
                  <a:cubicBezTo>
                    <a:pt x="2172324" y="108376"/>
                    <a:pt x="2191402" y="98093"/>
                    <a:pt x="2108378" y="80302"/>
                  </a:cubicBezTo>
                  <a:cubicBezTo>
                    <a:pt x="2075005" y="73151"/>
                    <a:pt x="2040511" y="72792"/>
                    <a:pt x="2006778" y="67602"/>
                  </a:cubicBezTo>
                  <a:cubicBezTo>
                    <a:pt x="1985443" y="64320"/>
                    <a:pt x="1964350" y="59585"/>
                    <a:pt x="1943278" y="54902"/>
                  </a:cubicBezTo>
                  <a:cubicBezTo>
                    <a:pt x="1926239" y="51116"/>
                    <a:pt x="1909730" y="44856"/>
                    <a:pt x="1892478" y="42202"/>
                  </a:cubicBezTo>
                  <a:cubicBezTo>
                    <a:pt x="1854589" y="36373"/>
                    <a:pt x="1816278" y="33735"/>
                    <a:pt x="1778178" y="29502"/>
                  </a:cubicBezTo>
                  <a:cubicBezTo>
                    <a:pt x="1562302" y="-24467"/>
                    <a:pt x="1711417" y="8024"/>
                    <a:pt x="1206678" y="29502"/>
                  </a:cubicBezTo>
                  <a:cubicBezTo>
                    <a:pt x="1190782" y="30178"/>
                    <a:pt x="1087328" y="50206"/>
                    <a:pt x="1066978" y="54902"/>
                  </a:cubicBezTo>
                  <a:cubicBezTo>
                    <a:pt x="1032963" y="62752"/>
                    <a:pt x="998496" y="69263"/>
                    <a:pt x="965378" y="80302"/>
                  </a:cubicBezTo>
                  <a:cubicBezTo>
                    <a:pt x="939978" y="88769"/>
                    <a:pt x="915153" y="99208"/>
                    <a:pt x="889178" y="105702"/>
                  </a:cubicBezTo>
                  <a:cubicBezTo>
                    <a:pt x="872245" y="109935"/>
                    <a:pt x="854721" y="112273"/>
                    <a:pt x="838378" y="118402"/>
                  </a:cubicBezTo>
                  <a:cubicBezTo>
                    <a:pt x="808054" y="129773"/>
                    <a:pt x="748328" y="166746"/>
                    <a:pt x="724078" y="181902"/>
                  </a:cubicBezTo>
                  <a:cubicBezTo>
                    <a:pt x="711135" y="189992"/>
                    <a:pt x="700007" y="201289"/>
                    <a:pt x="685978" y="207302"/>
                  </a:cubicBezTo>
                  <a:cubicBezTo>
                    <a:pt x="669935" y="214178"/>
                    <a:pt x="652111" y="215769"/>
                    <a:pt x="635178" y="220002"/>
                  </a:cubicBezTo>
                  <a:cubicBezTo>
                    <a:pt x="622478" y="228469"/>
                    <a:pt x="608486" y="235261"/>
                    <a:pt x="597078" y="245402"/>
                  </a:cubicBezTo>
                  <a:cubicBezTo>
                    <a:pt x="570230" y="269267"/>
                    <a:pt x="550766" y="301677"/>
                    <a:pt x="520878" y="321602"/>
                  </a:cubicBezTo>
                  <a:cubicBezTo>
                    <a:pt x="481684" y="347731"/>
                    <a:pt x="477273" y="347074"/>
                    <a:pt x="444678" y="385102"/>
                  </a:cubicBezTo>
                  <a:cubicBezTo>
                    <a:pt x="430903" y="401173"/>
                    <a:pt x="420353" y="419831"/>
                    <a:pt x="406578" y="435902"/>
                  </a:cubicBezTo>
                  <a:cubicBezTo>
                    <a:pt x="394889" y="449539"/>
                    <a:pt x="379976" y="460204"/>
                    <a:pt x="368478" y="474002"/>
                  </a:cubicBezTo>
                  <a:cubicBezTo>
                    <a:pt x="358707" y="485728"/>
                    <a:pt x="353871" y="501309"/>
                    <a:pt x="343078" y="512102"/>
                  </a:cubicBezTo>
                  <a:cubicBezTo>
                    <a:pt x="242697" y="612483"/>
                    <a:pt x="337124" y="491532"/>
                    <a:pt x="254178" y="588302"/>
                  </a:cubicBezTo>
                  <a:cubicBezTo>
                    <a:pt x="210814" y="638894"/>
                    <a:pt x="208996" y="657012"/>
                    <a:pt x="165278" y="715302"/>
                  </a:cubicBezTo>
                  <a:cubicBezTo>
                    <a:pt x="147890" y="738486"/>
                    <a:pt x="82632" y="823540"/>
                    <a:pt x="76378" y="842302"/>
                  </a:cubicBezTo>
                  <a:lnTo>
                    <a:pt x="63678" y="880402"/>
                  </a:lnTo>
                  <a:cubicBezTo>
                    <a:pt x="53557" y="981611"/>
                    <a:pt x="59526" y="983834"/>
                    <a:pt x="38278" y="1058202"/>
                  </a:cubicBezTo>
                  <a:cubicBezTo>
                    <a:pt x="34600" y="1071074"/>
                    <a:pt x="29256" y="1083430"/>
                    <a:pt x="25578" y="1096302"/>
                  </a:cubicBezTo>
                  <a:cubicBezTo>
                    <a:pt x="20783" y="1113085"/>
                    <a:pt x="17673" y="1130319"/>
                    <a:pt x="12878" y="1147102"/>
                  </a:cubicBezTo>
                  <a:cubicBezTo>
                    <a:pt x="-2499" y="1200923"/>
                    <a:pt x="178" y="1166952"/>
                    <a:pt x="178" y="1210602"/>
                  </a:cubicBezTo>
                </a:path>
              </a:pathLst>
            </a:custGeom>
            <a:noFill/>
            <a:ln w="38100"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8582872" y="1920245"/>
              <a:ext cx="1847358" cy="1373195"/>
              <a:chOff x="3597190" y="1949046"/>
              <a:chExt cx="1847358" cy="1373195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4183664" y="1949046"/>
                <a:ext cx="1260884" cy="45119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  <a:alpha val="28000"/>
                </a:schemeClr>
              </a:solidFill>
              <a:ln w="2540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4183664" y="2413130"/>
                <a:ext cx="1260884" cy="45119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  <a:alpha val="28000"/>
                </a:schemeClr>
              </a:solidFill>
              <a:ln w="2540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183664" y="2871044"/>
                <a:ext cx="1260884" cy="45119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  <a:alpha val="28000"/>
                </a:schemeClr>
              </a:solidFill>
              <a:ln w="2540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TextBox 53"/>
              <p:cNvSpPr txBox="1"/>
              <p:nvPr/>
            </p:nvSpPr>
            <p:spPr>
              <a:xfrm>
                <a:off x="4366404" y="2012301"/>
                <a:ext cx="719891" cy="32764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b="1" i="1" dirty="0">
                    <a:solidFill>
                      <a:srgbClr val="0070C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23</a:t>
                </a:r>
                <a:r>
                  <a:rPr lang="en-US" sz="1600" b="1" i="1" kern="12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.74</a:t>
                </a:r>
                <a:endParaRPr lang="en-US" sz="12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597190" y="2001521"/>
                <a:ext cx="611308" cy="32764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b="1" kern="1200" dirty="0" err="1" smtClean="0">
                    <a:solidFill>
                      <a:srgbClr val="C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val</a:t>
                </a:r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5" name="TextBox 43"/>
              <p:cNvSpPr txBox="1"/>
              <p:nvPr/>
            </p:nvSpPr>
            <p:spPr>
              <a:xfrm>
                <a:off x="3637048" y="2459435"/>
                <a:ext cx="611308" cy="32764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b="1" kern="1200" dirty="0" err="1" smtClean="0">
                    <a:solidFill>
                      <a:srgbClr val="C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nx</a:t>
                </a:r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6" name="TextBox 43"/>
              <p:cNvSpPr txBox="1"/>
              <p:nvPr/>
            </p:nvSpPr>
            <p:spPr>
              <a:xfrm>
                <a:off x="3623541" y="2895818"/>
                <a:ext cx="611308" cy="32764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b="1" kern="1200" dirty="0" err="1" smtClean="0">
                    <a:solidFill>
                      <a:srgbClr val="C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pv</a:t>
                </a:r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7696200" y="3050706"/>
              <a:ext cx="1828800" cy="644718"/>
            </a:xfrm>
            <a:custGeom>
              <a:avLst/>
              <a:gdLst>
                <a:gd name="connsiteX0" fmla="*/ 1676400 w 1676400"/>
                <a:gd name="connsiteY0" fmla="*/ 0 h 711200"/>
                <a:gd name="connsiteX1" fmla="*/ 1612900 w 1676400"/>
                <a:gd name="connsiteY1" fmla="*/ 12700 h 711200"/>
                <a:gd name="connsiteX2" fmla="*/ 1536700 w 1676400"/>
                <a:gd name="connsiteY2" fmla="*/ 38100 h 711200"/>
                <a:gd name="connsiteX3" fmla="*/ 1511300 w 1676400"/>
                <a:gd name="connsiteY3" fmla="*/ 76200 h 711200"/>
                <a:gd name="connsiteX4" fmla="*/ 1473200 w 1676400"/>
                <a:gd name="connsiteY4" fmla="*/ 88900 h 711200"/>
                <a:gd name="connsiteX5" fmla="*/ 1447800 w 1676400"/>
                <a:gd name="connsiteY5" fmla="*/ 165100 h 711200"/>
                <a:gd name="connsiteX6" fmla="*/ 1435100 w 1676400"/>
                <a:gd name="connsiteY6" fmla="*/ 203200 h 711200"/>
                <a:gd name="connsiteX7" fmla="*/ 1422400 w 1676400"/>
                <a:gd name="connsiteY7" fmla="*/ 241300 h 711200"/>
                <a:gd name="connsiteX8" fmla="*/ 1409700 w 1676400"/>
                <a:gd name="connsiteY8" fmla="*/ 317500 h 711200"/>
                <a:gd name="connsiteX9" fmla="*/ 1371600 w 1676400"/>
                <a:gd name="connsiteY9" fmla="*/ 406400 h 711200"/>
                <a:gd name="connsiteX10" fmla="*/ 1320800 w 1676400"/>
                <a:gd name="connsiteY10" fmla="*/ 533400 h 711200"/>
                <a:gd name="connsiteX11" fmla="*/ 1282700 w 1676400"/>
                <a:gd name="connsiteY11" fmla="*/ 558800 h 711200"/>
                <a:gd name="connsiteX12" fmla="*/ 1244600 w 1676400"/>
                <a:gd name="connsiteY12" fmla="*/ 596900 h 711200"/>
                <a:gd name="connsiteX13" fmla="*/ 1219200 w 1676400"/>
                <a:gd name="connsiteY13" fmla="*/ 635000 h 711200"/>
                <a:gd name="connsiteX14" fmla="*/ 1181100 w 1676400"/>
                <a:gd name="connsiteY14" fmla="*/ 647700 h 711200"/>
                <a:gd name="connsiteX15" fmla="*/ 1143000 w 1676400"/>
                <a:gd name="connsiteY15" fmla="*/ 673100 h 711200"/>
                <a:gd name="connsiteX16" fmla="*/ 1054100 w 1676400"/>
                <a:gd name="connsiteY16" fmla="*/ 698500 h 711200"/>
                <a:gd name="connsiteX17" fmla="*/ 1016000 w 1676400"/>
                <a:gd name="connsiteY17" fmla="*/ 711200 h 711200"/>
                <a:gd name="connsiteX18" fmla="*/ 736600 w 1676400"/>
                <a:gd name="connsiteY18" fmla="*/ 698500 h 711200"/>
                <a:gd name="connsiteX19" fmla="*/ 647700 w 1676400"/>
                <a:gd name="connsiteY19" fmla="*/ 685800 h 711200"/>
                <a:gd name="connsiteX20" fmla="*/ 533400 w 1676400"/>
                <a:gd name="connsiteY20" fmla="*/ 673100 h 711200"/>
                <a:gd name="connsiteX21" fmla="*/ 431800 w 1676400"/>
                <a:gd name="connsiteY21" fmla="*/ 647700 h 711200"/>
                <a:gd name="connsiteX22" fmla="*/ 355600 w 1676400"/>
                <a:gd name="connsiteY22" fmla="*/ 622300 h 711200"/>
                <a:gd name="connsiteX23" fmla="*/ 317500 w 1676400"/>
                <a:gd name="connsiteY23" fmla="*/ 609600 h 711200"/>
                <a:gd name="connsiteX24" fmla="*/ 279400 w 1676400"/>
                <a:gd name="connsiteY24" fmla="*/ 584200 h 711200"/>
                <a:gd name="connsiteX25" fmla="*/ 241300 w 1676400"/>
                <a:gd name="connsiteY25" fmla="*/ 571500 h 711200"/>
                <a:gd name="connsiteX26" fmla="*/ 165100 w 1676400"/>
                <a:gd name="connsiteY26" fmla="*/ 508000 h 711200"/>
                <a:gd name="connsiteX27" fmla="*/ 139700 w 1676400"/>
                <a:gd name="connsiteY27" fmla="*/ 469900 h 711200"/>
                <a:gd name="connsiteX28" fmla="*/ 101600 w 1676400"/>
                <a:gd name="connsiteY28" fmla="*/ 444500 h 711200"/>
                <a:gd name="connsiteX29" fmla="*/ 38100 w 1676400"/>
                <a:gd name="connsiteY29" fmla="*/ 368300 h 711200"/>
                <a:gd name="connsiteX30" fmla="*/ 12700 w 1676400"/>
                <a:gd name="connsiteY30" fmla="*/ 330200 h 711200"/>
                <a:gd name="connsiteX31" fmla="*/ 0 w 1676400"/>
                <a:gd name="connsiteY31" fmla="*/ 2921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676400" h="711200">
                  <a:moveTo>
                    <a:pt x="1676400" y="0"/>
                  </a:moveTo>
                  <a:cubicBezTo>
                    <a:pt x="1655233" y="4233"/>
                    <a:pt x="1633725" y="7020"/>
                    <a:pt x="1612900" y="12700"/>
                  </a:cubicBezTo>
                  <a:cubicBezTo>
                    <a:pt x="1587069" y="19745"/>
                    <a:pt x="1536700" y="38100"/>
                    <a:pt x="1536700" y="38100"/>
                  </a:cubicBezTo>
                  <a:cubicBezTo>
                    <a:pt x="1528233" y="50800"/>
                    <a:pt x="1523219" y="66665"/>
                    <a:pt x="1511300" y="76200"/>
                  </a:cubicBezTo>
                  <a:cubicBezTo>
                    <a:pt x="1500847" y="84563"/>
                    <a:pt x="1480981" y="78007"/>
                    <a:pt x="1473200" y="88900"/>
                  </a:cubicBezTo>
                  <a:cubicBezTo>
                    <a:pt x="1457638" y="110687"/>
                    <a:pt x="1456267" y="139700"/>
                    <a:pt x="1447800" y="165100"/>
                  </a:cubicBezTo>
                  <a:lnTo>
                    <a:pt x="1435100" y="203200"/>
                  </a:lnTo>
                  <a:cubicBezTo>
                    <a:pt x="1430867" y="215900"/>
                    <a:pt x="1424601" y="228095"/>
                    <a:pt x="1422400" y="241300"/>
                  </a:cubicBezTo>
                  <a:cubicBezTo>
                    <a:pt x="1418167" y="266700"/>
                    <a:pt x="1415286" y="292363"/>
                    <a:pt x="1409700" y="317500"/>
                  </a:cubicBezTo>
                  <a:cubicBezTo>
                    <a:pt x="1399480" y="363491"/>
                    <a:pt x="1391013" y="357867"/>
                    <a:pt x="1371600" y="406400"/>
                  </a:cubicBezTo>
                  <a:cubicBezTo>
                    <a:pt x="1360667" y="433732"/>
                    <a:pt x="1343711" y="505907"/>
                    <a:pt x="1320800" y="533400"/>
                  </a:cubicBezTo>
                  <a:cubicBezTo>
                    <a:pt x="1311029" y="545126"/>
                    <a:pt x="1294426" y="549029"/>
                    <a:pt x="1282700" y="558800"/>
                  </a:cubicBezTo>
                  <a:cubicBezTo>
                    <a:pt x="1268902" y="570298"/>
                    <a:pt x="1256098" y="583102"/>
                    <a:pt x="1244600" y="596900"/>
                  </a:cubicBezTo>
                  <a:cubicBezTo>
                    <a:pt x="1234829" y="608626"/>
                    <a:pt x="1231119" y="625465"/>
                    <a:pt x="1219200" y="635000"/>
                  </a:cubicBezTo>
                  <a:cubicBezTo>
                    <a:pt x="1208747" y="643363"/>
                    <a:pt x="1193074" y="641713"/>
                    <a:pt x="1181100" y="647700"/>
                  </a:cubicBezTo>
                  <a:cubicBezTo>
                    <a:pt x="1167448" y="654526"/>
                    <a:pt x="1156652" y="666274"/>
                    <a:pt x="1143000" y="673100"/>
                  </a:cubicBezTo>
                  <a:cubicBezTo>
                    <a:pt x="1122700" y="683250"/>
                    <a:pt x="1073089" y="693075"/>
                    <a:pt x="1054100" y="698500"/>
                  </a:cubicBezTo>
                  <a:cubicBezTo>
                    <a:pt x="1041228" y="702178"/>
                    <a:pt x="1028700" y="706967"/>
                    <a:pt x="1016000" y="711200"/>
                  </a:cubicBezTo>
                  <a:cubicBezTo>
                    <a:pt x="922867" y="706967"/>
                    <a:pt x="829609" y="704914"/>
                    <a:pt x="736600" y="698500"/>
                  </a:cubicBezTo>
                  <a:cubicBezTo>
                    <a:pt x="706737" y="696440"/>
                    <a:pt x="677403" y="689513"/>
                    <a:pt x="647700" y="685800"/>
                  </a:cubicBezTo>
                  <a:cubicBezTo>
                    <a:pt x="609662" y="681045"/>
                    <a:pt x="571500" y="677333"/>
                    <a:pt x="533400" y="673100"/>
                  </a:cubicBezTo>
                  <a:cubicBezTo>
                    <a:pt x="417795" y="634565"/>
                    <a:pt x="600379" y="693676"/>
                    <a:pt x="431800" y="647700"/>
                  </a:cubicBezTo>
                  <a:cubicBezTo>
                    <a:pt x="405969" y="640655"/>
                    <a:pt x="381000" y="630767"/>
                    <a:pt x="355600" y="622300"/>
                  </a:cubicBezTo>
                  <a:cubicBezTo>
                    <a:pt x="342900" y="618067"/>
                    <a:pt x="328639" y="617026"/>
                    <a:pt x="317500" y="609600"/>
                  </a:cubicBezTo>
                  <a:cubicBezTo>
                    <a:pt x="304800" y="601133"/>
                    <a:pt x="293052" y="591026"/>
                    <a:pt x="279400" y="584200"/>
                  </a:cubicBezTo>
                  <a:cubicBezTo>
                    <a:pt x="267426" y="578213"/>
                    <a:pt x="253274" y="577487"/>
                    <a:pt x="241300" y="571500"/>
                  </a:cubicBezTo>
                  <a:cubicBezTo>
                    <a:pt x="212757" y="557229"/>
                    <a:pt x="185162" y="532075"/>
                    <a:pt x="165100" y="508000"/>
                  </a:cubicBezTo>
                  <a:cubicBezTo>
                    <a:pt x="155329" y="496274"/>
                    <a:pt x="150493" y="480693"/>
                    <a:pt x="139700" y="469900"/>
                  </a:cubicBezTo>
                  <a:cubicBezTo>
                    <a:pt x="128907" y="459107"/>
                    <a:pt x="114300" y="452967"/>
                    <a:pt x="101600" y="444500"/>
                  </a:cubicBezTo>
                  <a:cubicBezTo>
                    <a:pt x="38537" y="349905"/>
                    <a:pt x="119588" y="466086"/>
                    <a:pt x="38100" y="368300"/>
                  </a:cubicBezTo>
                  <a:cubicBezTo>
                    <a:pt x="28329" y="356574"/>
                    <a:pt x="19526" y="343852"/>
                    <a:pt x="12700" y="330200"/>
                  </a:cubicBezTo>
                  <a:cubicBezTo>
                    <a:pt x="6713" y="318226"/>
                    <a:pt x="0" y="292100"/>
                    <a:pt x="0" y="292100"/>
                  </a:cubicBezTo>
                </a:path>
              </a:pathLst>
            </a:custGeom>
            <a:noFill/>
            <a:ln w="38100"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7638175" y="1436699"/>
              <a:ext cx="1618456" cy="1129643"/>
            </a:xfrm>
            <a:custGeom>
              <a:avLst/>
              <a:gdLst>
                <a:gd name="connsiteX0" fmla="*/ 0 w 1485900"/>
                <a:gd name="connsiteY0" fmla="*/ 596900 h 596900"/>
                <a:gd name="connsiteX1" fmla="*/ 165100 w 1485900"/>
                <a:gd name="connsiteY1" fmla="*/ 571500 h 596900"/>
                <a:gd name="connsiteX2" fmla="*/ 241300 w 1485900"/>
                <a:gd name="connsiteY2" fmla="*/ 546100 h 596900"/>
                <a:gd name="connsiteX3" fmla="*/ 279400 w 1485900"/>
                <a:gd name="connsiteY3" fmla="*/ 533400 h 596900"/>
                <a:gd name="connsiteX4" fmla="*/ 317500 w 1485900"/>
                <a:gd name="connsiteY4" fmla="*/ 508000 h 596900"/>
                <a:gd name="connsiteX5" fmla="*/ 355600 w 1485900"/>
                <a:gd name="connsiteY5" fmla="*/ 495300 h 596900"/>
                <a:gd name="connsiteX6" fmla="*/ 431800 w 1485900"/>
                <a:gd name="connsiteY6" fmla="*/ 431800 h 596900"/>
                <a:gd name="connsiteX7" fmla="*/ 469900 w 1485900"/>
                <a:gd name="connsiteY7" fmla="*/ 406400 h 596900"/>
                <a:gd name="connsiteX8" fmla="*/ 495300 w 1485900"/>
                <a:gd name="connsiteY8" fmla="*/ 368300 h 596900"/>
                <a:gd name="connsiteX9" fmla="*/ 533400 w 1485900"/>
                <a:gd name="connsiteY9" fmla="*/ 317500 h 596900"/>
                <a:gd name="connsiteX10" fmla="*/ 558800 w 1485900"/>
                <a:gd name="connsiteY10" fmla="*/ 266700 h 596900"/>
                <a:gd name="connsiteX11" fmla="*/ 584200 w 1485900"/>
                <a:gd name="connsiteY11" fmla="*/ 228600 h 596900"/>
                <a:gd name="connsiteX12" fmla="*/ 596900 w 1485900"/>
                <a:gd name="connsiteY12" fmla="*/ 190500 h 596900"/>
                <a:gd name="connsiteX13" fmla="*/ 622300 w 1485900"/>
                <a:gd name="connsiteY13" fmla="*/ 152400 h 596900"/>
                <a:gd name="connsiteX14" fmla="*/ 635000 w 1485900"/>
                <a:gd name="connsiteY14" fmla="*/ 114300 h 596900"/>
                <a:gd name="connsiteX15" fmla="*/ 698500 w 1485900"/>
                <a:gd name="connsiteY15" fmla="*/ 38100 h 596900"/>
                <a:gd name="connsiteX16" fmla="*/ 736600 w 1485900"/>
                <a:gd name="connsiteY16" fmla="*/ 12700 h 596900"/>
                <a:gd name="connsiteX17" fmla="*/ 774700 w 1485900"/>
                <a:gd name="connsiteY17" fmla="*/ 0 h 596900"/>
                <a:gd name="connsiteX18" fmla="*/ 1181100 w 1485900"/>
                <a:gd name="connsiteY18" fmla="*/ 25400 h 596900"/>
                <a:gd name="connsiteX19" fmla="*/ 1270000 w 1485900"/>
                <a:gd name="connsiteY19" fmla="*/ 50800 h 596900"/>
                <a:gd name="connsiteX20" fmla="*/ 1384300 w 1485900"/>
                <a:gd name="connsiteY20" fmla="*/ 139700 h 596900"/>
                <a:gd name="connsiteX21" fmla="*/ 1447800 w 1485900"/>
                <a:gd name="connsiteY21" fmla="*/ 203200 h 596900"/>
                <a:gd name="connsiteX22" fmla="*/ 1485900 w 1485900"/>
                <a:gd name="connsiteY22" fmla="*/ 25400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85900" h="596900">
                  <a:moveTo>
                    <a:pt x="0" y="596900"/>
                  </a:moveTo>
                  <a:cubicBezTo>
                    <a:pt x="47539" y="590958"/>
                    <a:pt x="115870" y="584926"/>
                    <a:pt x="165100" y="571500"/>
                  </a:cubicBezTo>
                  <a:cubicBezTo>
                    <a:pt x="190931" y="564455"/>
                    <a:pt x="215900" y="554567"/>
                    <a:pt x="241300" y="546100"/>
                  </a:cubicBezTo>
                  <a:cubicBezTo>
                    <a:pt x="254000" y="541867"/>
                    <a:pt x="268261" y="540826"/>
                    <a:pt x="279400" y="533400"/>
                  </a:cubicBezTo>
                  <a:cubicBezTo>
                    <a:pt x="292100" y="524933"/>
                    <a:pt x="303848" y="514826"/>
                    <a:pt x="317500" y="508000"/>
                  </a:cubicBezTo>
                  <a:cubicBezTo>
                    <a:pt x="329474" y="502013"/>
                    <a:pt x="343626" y="501287"/>
                    <a:pt x="355600" y="495300"/>
                  </a:cubicBezTo>
                  <a:cubicBezTo>
                    <a:pt x="402898" y="471651"/>
                    <a:pt x="389669" y="466909"/>
                    <a:pt x="431800" y="431800"/>
                  </a:cubicBezTo>
                  <a:cubicBezTo>
                    <a:pt x="443526" y="422029"/>
                    <a:pt x="457200" y="414867"/>
                    <a:pt x="469900" y="406400"/>
                  </a:cubicBezTo>
                  <a:cubicBezTo>
                    <a:pt x="478367" y="393700"/>
                    <a:pt x="486428" y="380720"/>
                    <a:pt x="495300" y="368300"/>
                  </a:cubicBezTo>
                  <a:cubicBezTo>
                    <a:pt x="507603" y="351076"/>
                    <a:pt x="522182" y="335449"/>
                    <a:pt x="533400" y="317500"/>
                  </a:cubicBezTo>
                  <a:cubicBezTo>
                    <a:pt x="543434" y="301446"/>
                    <a:pt x="549407" y="283138"/>
                    <a:pt x="558800" y="266700"/>
                  </a:cubicBezTo>
                  <a:cubicBezTo>
                    <a:pt x="566373" y="253448"/>
                    <a:pt x="577374" y="242252"/>
                    <a:pt x="584200" y="228600"/>
                  </a:cubicBezTo>
                  <a:cubicBezTo>
                    <a:pt x="590187" y="216626"/>
                    <a:pt x="590913" y="202474"/>
                    <a:pt x="596900" y="190500"/>
                  </a:cubicBezTo>
                  <a:cubicBezTo>
                    <a:pt x="603726" y="176848"/>
                    <a:pt x="615474" y="166052"/>
                    <a:pt x="622300" y="152400"/>
                  </a:cubicBezTo>
                  <a:cubicBezTo>
                    <a:pt x="628287" y="140426"/>
                    <a:pt x="629013" y="126274"/>
                    <a:pt x="635000" y="114300"/>
                  </a:cubicBezTo>
                  <a:cubicBezTo>
                    <a:pt x="649271" y="85757"/>
                    <a:pt x="674425" y="58162"/>
                    <a:pt x="698500" y="38100"/>
                  </a:cubicBezTo>
                  <a:cubicBezTo>
                    <a:pt x="710226" y="28329"/>
                    <a:pt x="722948" y="19526"/>
                    <a:pt x="736600" y="12700"/>
                  </a:cubicBezTo>
                  <a:cubicBezTo>
                    <a:pt x="748574" y="6713"/>
                    <a:pt x="762000" y="4233"/>
                    <a:pt x="774700" y="0"/>
                  </a:cubicBezTo>
                  <a:cubicBezTo>
                    <a:pt x="967471" y="7414"/>
                    <a:pt x="1034394" y="-3941"/>
                    <a:pt x="1181100" y="25400"/>
                  </a:cubicBezTo>
                  <a:cubicBezTo>
                    <a:pt x="1191376" y="27455"/>
                    <a:pt x="1256383" y="43235"/>
                    <a:pt x="1270000" y="50800"/>
                  </a:cubicBezTo>
                  <a:cubicBezTo>
                    <a:pt x="1313946" y="75215"/>
                    <a:pt x="1352383" y="101400"/>
                    <a:pt x="1384300" y="139700"/>
                  </a:cubicBezTo>
                  <a:cubicBezTo>
                    <a:pt x="1437217" y="203200"/>
                    <a:pt x="1377950" y="156633"/>
                    <a:pt x="1447800" y="203200"/>
                  </a:cubicBezTo>
                  <a:cubicBezTo>
                    <a:pt x="1463493" y="250280"/>
                    <a:pt x="1448526" y="235313"/>
                    <a:pt x="1485900" y="254000"/>
                  </a:cubicBezTo>
                </a:path>
              </a:pathLst>
            </a:custGeom>
            <a:noFill/>
            <a:ln w="38100"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Freeform 1"/>
            <p:cNvSpPr/>
            <p:nvPr/>
          </p:nvSpPr>
          <p:spPr>
            <a:xfrm>
              <a:off x="4076700" y="3061341"/>
              <a:ext cx="6172200" cy="1586859"/>
            </a:xfrm>
            <a:custGeom>
              <a:avLst/>
              <a:gdLst>
                <a:gd name="connsiteX0" fmla="*/ 546100 w 6172200"/>
                <a:gd name="connsiteY0" fmla="*/ 0 h 1498600"/>
                <a:gd name="connsiteX1" fmla="*/ 482600 w 6172200"/>
                <a:gd name="connsiteY1" fmla="*/ 38100 h 1498600"/>
                <a:gd name="connsiteX2" fmla="*/ 381000 w 6172200"/>
                <a:gd name="connsiteY2" fmla="*/ 114300 h 1498600"/>
                <a:gd name="connsiteX3" fmla="*/ 330200 w 6172200"/>
                <a:gd name="connsiteY3" fmla="*/ 152400 h 1498600"/>
                <a:gd name="connsiteX4" fmla="*/ 266700 w 6172200"/>
                <a:gd name="connsiteY4" fmla="*/ 190500 h 1498600"/>
                <a:gd name="connsiteX5" fmla="*/ 215900 w 6172200"/>
                <a:gd name="connsiteY5" fmla="*/ 215900 h 1498600"/>
                <a:gd name="connsiteX6" fmla="*/ 139700 w 6172200"/>
                <a:gd name="connsiteY6" fmla="*/ 266700 h 1498600"/>
                <a:gd name="connsiteX7" fmla="*/ 50800 w 6172200"/>
                <a:gd name="connsiteY7" fmla="*/ 330200 h 1498600"/>
                <a:gd name="connsiteX8" fmla="*/ 0 w 6172200"/>
                <a:gd name="connsiteY8" fmla="*/ 406400 h 1498600"/>
                <a:gd name="connsiteX9" fmla="*/ 12700 w 6172200"/>
                <a:gd name="connsiteY9" fmla="*/ 558800 h 1498600"/>
                <a:gd name="connsiteX10" fmla="*/ 38100 w 6172200"/>
                <a:gd name="connsiteY10" fmla="*/ 596900 h 1498600"/>
                <a:gd name="connsiteX11" fmla="*/ 63500 w 6172200"/>
                <a:gd name="connsiteY11" fmla="*/ 647700 h 1498600"/>
                <a:gd name="connsiteX12" fmla="*/ 88900 w 6172200"/>
                <a:gd name="connsiteY12" fmla="*/ 685800 h 1498600"/>
                <a:gd name="connsiteX13" fmla="*/ 101600 w 6172200"/>
                <a:gd name="connsiteY13" fmla="*/ 723900 h 1498600"/>
                <a:gd name="connsiteX14" fmla="*/ 139700 w 6172200"/>
                <a:gd name="connsiteY14" fmla="*/ 762000 h 1498600"/>
                <a:gd name="connsiteX15" fmla="*/ 165100 w 6172200"/>
                <a:gd name="connsiteY15" fmla="*/ 812800 h 1498600"/>
                <a:gd name="connsiteX16" fmla="*/ 190500 w 6172200"/>
                <a:gd name="connsiteY16" fmla="*/ 850900 h 1498600"/>
                <a:gd name="connsiteX17" fmla="*/ 215900 w 6172200"/>
                <a:gd name="connsiteY17" fmla="*/ 901700 h 1498600"/>
                <a:gd name="connsiteX18" fmla="*/ 393700 w 6172200"/>
                <a:gd name="connsiteY18" fmla="*/ 1104900 h 1498600"/>
                <a:gd name="connsiteX19" fmla="*/ 495300 w 6172200"/>
                <a:gd name="connsiteY19" fmla="*/ 1193800 h 1498600"/>
                <a:gd name="connsiteX20" fmla="*/ 533400 w 6172200"/>
                <a:gd name="connsiteY20" fmla="*/ 1206500 h 1498600"/>
                <a:gd name="connsiteX21" fmla="*/ 635000 w 6172200"/>
                <a:gd name="connsiteY21" fmla="*/ 1257300 h 1498600"/>
                <a:gd name="connsiteX22" fmla="*/ 673100 w 6172200"/>
                <a:gd name="connsiteY22" fmla="*/ 1270000 h 1498600"/>
                <a:gd name="connsiteX23" fmla="*/ 723900 w 6172200"/>
                <a:gd name="connsiteY23" fmla="*/ 1295400 h 1498600"/>
                <a:gd name="connsiteX24" fmla="*/ 800100 w 6172200"/>
                <a:gd name="connsiteY24" fmla="*/ 1308100 h 1498600"/>
                <a:gd name="connsiteX25" fmla="*/ 838200 w 6172200"/>
                <a:gd name="connsiteY25" fmla="*/ 1333500 h 1498600"/>
                <a:gd name="connsiteX26" fmla="*/ 901700 w 6172200"/>
                <a:gd name="connsiteY26" fmla="*/ 1346200 h 1498600"/>
                <a:gd name="connsiteX27" fmla="*/ 939800 w 6172200"/>
                <a:gd name="connsiteY27" fmla="*/ 1358900 h 1498600"/>
                <a:gd name="connsiteX28" fmla="*/ 1104900 w 6172200"/>
                <a:gd name="connsiteY28" fmla="*/ 1384300 h 1498600"/>
                <a:gd name="connsiteX29" fmla="*/ 1193800 w 6172200"/>
                <a:gd name="connsiteY29" fmla="*/ 1422400 h 1498600"/>
                <a:gd name="connsiteX30" fmla="*/ 1257300 w 6172200"/>
                <a:gd name="connsiteY30" fmla="*/ 1435100 h 1498600"/>
                <a:gd name="connsiteX31" fmla="*/ 1511300 w 6172200"/>
                <a:gd name="connsiteY31" fmla="*/ 1460500 h 1498600"/>
                <a:gd name="connsiteX32" fmla="*/ 1714500 w 6172200"/>
                <a:gd name="connsiteY32" fmla="*/ 1485900 h 1498600"/>
                <a:gd name="connsiteX33" fmla="*/ 2362200 w 6172200"/>
                <a:gd name="connsiteY33" fmla="*/ 1498600 h 1498600"/>
                <a:gd name="connsiteX34" fmla="*/ 3276600 w 6172200"/>
                <a:gd name="connsiteY34" fmla="*/ 1485900 h 1498600"/>
                <a:gd name="connsiteX35" fmla="*/ 3365500 w 6172200"/>
                <a:gd name="connsiteY35" fmla="*/ 1460500 h 1498600"/>
                <a:gd name="connsiteX36" fmla="*/ 3543300 w 6172200"/>
                <a:gd name="connsiteY36" fmla="*/ 1447800 h 1498600"/>
                <a:gd name="connsiteX37" fmla="*/ 3632200 w 6172200"/>
                <a:gd name="connsiteY37" fmla="*/ 1435100 h 1498600"/>
                <a:gd name="connsiteX38" fmla="*/ 3784600 w 6172200"/>
                <a:gd name="connsiteY38" fmla="*/ 1409700 h 1498600"/>
                <a:gd name="connsiteX39" fmla="*/ 4279900 w 6172200"/>
                <a:gd name="connsiteY39" fmla="*/ 1384300 h 1498600"/>
                <a:gd name="connsiteX40" fmla="*/ 4356100 w 6172200"/>
                <a:gd name="connsiteY40" fmla="*/ 1371600 h 1498600"/>
                <a:gd name="connsiteX41" fmla="*/ 4419600 w 6172200"/>
                <a:gd name="connsiteY41" fmla="*/ 1358900 h 1498600"/>
                <a:gd name="connsiteX42" fmla="*/ 4546600 w 6172200"/>
                <a:gd name="connsiteY42" fmla="*/ 1346200 h 1498600"/>
                <a:gd name="connsiteX43" fmla="*/ 4635500 w 6172200"/>
                <a:gd name="connsiteY43" fmla="*/ 1320800 h 1498600"/>
                <a:gd name="connsiteX44" fmla="*/ 4762500 w 6172200"/>
                <a:gd name="connsiteY44" fmla="*/ 1295400 h 1498600"/>
                <a:gd name="connsiteX45" fmla="*/ 4813300 w 6172200"/>
                <a:gd name="connsiteY45" fmla="*/ 1282700 h 1498600"/>
                <a:gd name="connsiteX46" fmla="*/ 4876800 w 6172200"/>
                <a:gd name="connsiteY46" fmla="*/ 1270000 h 1498600"/>
                <a:gd name="connsiteX47" fmla="*/ 4914900 w 6172200"/>
                <a:gd name="connsiteY47" fmla="*/ 1257300 h 1498600"/>
                <a:gd name="connsiteX48" fmla="*/ 5029200 w 6172200"/>
                <a:gd name="connsiteY48" fmla="*/ 1244600 h 1498600"/>
                <a:gd name="connsiteX49" fmla="*/ 5118100 w 6172200"/>
                <a:gd name="connsiteY49" fmla="*/ 1231900 h 1498600"/>
                <a:gd name="connsiteX50" fmla="*/ 5156200 w 6172200"/>
                <a:gd name="connsiteY50" fmla="*/ 1219200 h 1498600"/>
                <a:gd name="connsiteX51" fmla="*/ 5372100 w 6172200"/>
                <a:gd name="connsiteY51" fmla="*/ 1181100 h 1498600"/>
                <a:gd name="connsiteX52" fmla="*/ 5410200 w 6172200"/>
                <a:gd name="connsiteY52" fmla="*/ 1168400 h 1498600"/>
                <a:gd name="connsiteX53" fmla="*/ 5461000 w 6172200"/>
                <a:gd name="connsiteY53" fmla="*/ 1155700 h 1498600"/>
                <a:gd name="connsiteX54" fmla="*/ 5537200 w 6172200"/>
                <a:gd name="connsiteY54" fmla="*/ 1130300 h 1498600"/>
                <a:gd name="connsiteX55" fmla="*/ 5664200 w 6172200"/>
                <a:gd name="connsiteY55" fmla="*/ 1079500 h 1498600"/>
                <a:gd name="connsiteX56" fmla="*/ 5702300 w 6172200"/>
                <a:gd name="connsiteY56" fmla="*/ 1041400 h 1498600"/>
                <a:gd name="connsiteX57" fmla="*/ 5778500 w 6172200"/>
                <a:gd name="connsiteY57" fmla="*/ 1003300 h 1498600"/>
                <a:gd name="connsiteX58" fmla="*/ 5854700 w 6172200"/>
                <a:gd name="connsiteY58" fmla="*/ 927100 h 1498600"/>
                <a:gd name="connsiteX59" fmla="*/ 5905500 w 6172200"/>
                <a:gd name="connsiteY59" fmla="*/ 901700 h 1498600"/>
                <a:gd name="connsiteX60" fmla="*/ 5981700 w 6172200"/>
                <a:gd name="connsiteY60" fmla="*/ 838200 h 1498600"/>
                <a:gd name="connsiteX61" fmla="*/ 6007100 w 6172200"/>
                <a:gd name="connsiteY61" fmla="*/ 800100 h 1498600"/>
                <a:gd name="connsiteX62" fmla="*/ 6045200 w 6172200"/>
                <a:gd name="connsiteY62" fmla="*/ 762000 h 1498600"/>
                <a:gd name="connsiteX63" fmla="*/ 6096000 w 6172200"/>
                <a:gd name="connsiteY63" fmla="*/ 685800 h 1498600"/>
                <a:gd name="connsiteX64" fmla="*/ 6134100 w 6172200"/>
                <a:gd name="connsiteY64" fmla="*/ 596900 h 1498600"/>
                <a:gd name="connsiteX65" fmla="*/ 6159500 w 6172200"/>
                <a:gd name="connsiteY65" fmla="*/ 508000 h 1498600"/>
                <a:gd name="connsiteX66" fmla="*/ 6172200 w 6172200"/>
                <a:gd name="connsiteY66" fmla="*/ 469900 h 1498600"/>
                <a:gd name="connsiteX67" fmla="*/ 6159500 w 6172200"/>
                <a:gd name="connsiteY67" fmla="*/ 342900 h 1498600"/>
                <a:gd name="connsiteX68" fmla="*/ 6134100 w 6172200"/>
                <a:gd name="connsiteY68" fmla="*/ 266700 h 1498600"/>
                <a:gd name="connsiteX69" fmla="*/ 6121400 w 6172200"/>
                <a:gd name="connsiteY69" fmla="*/ 215900 h 149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6172200" h="1498600">
                  <a:moveTo>
                    <a:pt x="546100" y="0"/>
                  </a:moveTo>
                  <a:cubicBezTo>
                    <a:pt x="524933" y="12700"/>
                    <a:pt x="502895" y="24049"/>
                    <a:pt x="482600" y="38100"/>
                  </a:cubicBezTo>
                  <a:cubicBezTo>
                    <a:pt x="447794" y="62197"/>
                    <a:pt x="414867" y="88900"/>
                    <a:pt x="381000" y="114300"/>
                  </a:cubicBezTo>
                  <a:cubicBezTo>
                    <a:pt x="364067" y="127000"/>
                    <a:pt x="348350" y="141510"/>
                    <a:pt x="330200" y="152400"/>
                  </a:cubicBezTo>
                  <a:cubicBezTo>
                    <a:pt x="309033" y="165100"/>
                    <a:pt x="288278" y="178512"/>
                    <a:pt x="266700" y="190500"/>
                  </a:cubicBezTo>
                  <a:cubicBezTo>
                    <a:pt x="250150" y="199694"/>
                    <a:pt x="232134" y="206160"/>
                    <a:pt x="215900" y="215900"/>
                  </a:cubicBezTo>
                  <a:cubicBezTo>
                    <a:pt x="189723" y="231606"/>
                    <a:pt x="165100" y="249767"/>
                    <a:pt x="139700" y="266700"/>
                  </a:cubicBezTo>
                  <a:cubicBezTo>
                    <a:pt x="121165" y="279057"/>
                    <a:pt x="62257" y="317311"/>
                    <a:pt x="50800" y="330200"/>
                  </a:cubicBezTo>
                  <a:cubicBezTo>
                    <a:pt x="30519" y="353016"/>
                    <a:pt x="0" y="406400"/>
                    <a:pt x="0" y="406400"/>
                  </a:cubicBezTo>
                  <a:cubicBezTo>
                    <a:pt x="4233" y="457200"/>
                    <a:pt x="2703" y="508814"/>
                    <a:pt x="12700" y="558800"/>
                  </a:cubicBezTo>
                  <a:cubicBezTo>
                    <a:pt x="15693" y="573767"/>
                    <a:pt x="30527" y="583648"/>
                    <a:pt x="38100" y="596900"/>
                  </a:cubicBezTo>
                  <a:cubicBezTo>
                    <a:pt x="47493" y="613338"/>
                    <a:pt x="54107" y="631262"/>
                    <a:pt x="63500" y="647700"/>
                  </a:cubicBezTo>
                  <a:cubicBezTo>
                    <a:pt x="71073" y="660952"/>
                    <a:pt x="82074" y="672148"/>
                    <a:pt x="88900" y="685800"/>
                  </a:cubicBezTo>
                  <a:cubicBezTo>
                    <a:pt x="94887" y="697774"/>
                    <a:pt x="94174" y="712761"/>
                    <a:pt x="101600" y="723900"/>
                  </a:cubicBezTo>
                  <a:cubicBezTo>
                    <a:pt x="111563" y="738844"/>
                    <a:pt x="129261" y="747385"/>
                    <a:pt x="139700" y="762000"/>
                  </a:cubicBezTo>
                  <a:cubicBezTo>
                    <a:pt x="150704" y="777406"/>
                    <a:pt x="155707" y="796362"/>
                    <a:pt x="165100" y="812800"/>
                  </a:cubicBezTo>
                  <a:cubicBezTo>
                    <a:pt x="172673" y="826052"/>
                    <a:pt x="182927" y="837648"/>
                    <a:pt x="190500" y="850900"/>
                  </a:cubicBezTo>
                  <a:cubicBezTo>
                    <a:pt x="199893" y="867338"/>
                    <a:pt x="205398" y="885948"/>
                    <a:pt x="215900" y="901700"/>
                  </a:cubicBezTo>
                  <a:cubicBezTo>
                    <a:pt x="285858" y="1006637"/>
                    <a:pt x="301740" y="1012940"/>
                    <a:pt x="393700" y="1104900"/>
                  </a:cubicBezTo>
                  <a:cubicBezTo>
                    <a:pt x="426489" y="1137689"/>
                    <a:pt x="454491" y="1170481"/>
                    <a:pt x="495300" y="1193800"/>
                  </a:cubicBezTo>
                  <a:cubicBezTo>
                    <a:pt x="506923" y="1200442"/>
                    <a:pt x="521213" y="1200960"/>
                    <a:pt x="533400" y="1206500"/>
                  </a:cubicBezTo>
                  <a:cubicBezTo>
                    <a:pt x="567870" y="1222168"/>
                    <a:pt x="600530" y="1241632"/>
                    <a:pt x="635000" y="1257300"/>
                  </a:cubicBezTo>
                  <a:cubicBezTo>
                    <a:pt x="647187" y="1262840"/>
                    <a:pt x="660795" y="1264727"/>
                    <a:pt x="673100" y="1270000"/>
                  </a:cubicBezTo>
                  <a:cubicBezTo>
                    <a:pt x="690501" y="1277458"/>
                    <a:pt x="705766" y="1289960"/>
                    <a:pt x="723900" y="1295400"/>
                  </a:cubicBezTo>
                  <a:cubicBezTo>
                    <a:pt x="748564" y="1302799"/>
                    <a:pt x="774700" y="1303867"/>
                    <a:pt x="800100" y="1308100"/>
                  </a:cubicBezTo>
                  <a:cubicBezTo>
                    <a:pt x="812800" y="1316567"/>
                    <a:pt x="823908" y="1328141"/>
                    <a:pt x="838200" y="1333500"/>
                  </a:cubicBezTo>
                  <a:cubicBezTo>
                    <a:pt x="858411" y="1341079"/>
                    <a:pt x="880759" y="1340965"/>
                    <a:pt x="901700" y="1346200"/>
                  </a:cubicBezTo>
                  <a:cubicBezTo>
                    <a:pt x="914687" y="1349447"/>
                    <a:pt x="926629" y="1356505"/>
                    <a:pt x="939800" y="1358900"/>
                  </a:cubicBezTo>
                  <a:cubicBezTo>
                    <a:pt x="1052901" y="1379464"/>
                    <a:pt x="1014205" y="1361626"/>
                    <a:pt x="1104900" y="1384300"/>
                  </a:cubicBezTo>
                  <a:cubicBezTo>
                    <a:pt x="1193675" y="1406494"/>
                    <a:pt x="1084761" y="1386054"/>
                    <a:pt x="1193800" y="1422400"/>
                  </a:cubicBezTo>
                  <a:cubicBezTo>
                    <a:pt x="1214278" y="1429226"/>
                    <a:pt x="1235965" y="1431818"/>
                    <a:pt x="1257300" y="1435100"/>
                  </a:cubicBezTo>
                  <a:cubicBezTo>
                    <a:pt x="1387885" y="1455190"/>
                    <a:pt x="1357144" y="1443372"/>
                    <a:pt x="1511300" y="1460500"/>
                  </a:cubicBezTo>
                  <a:cubicBezTo>
                    <a:pt x="1634009" y="1474134"/>
                    <a:pt x="1554370" y="1480650"/>
                    <a:pt x="1714500" y="1485900"/>
                  </a:cubicBezTo>
                  <a:cubicBezTo>
                    <a:pt x="1930326" y="1492976"/>
                    <a:pt x="2146300" y="1494367"/>
                    <a:pt x="2362200" y="1498600"/>
                  </a:cubicBezTo>
                  <a:cubicBezTo>
                    <a:pt x="2667000" y="1494367"/>
                    <a:pt x="2971990" y="1497467"/>
                    <a:pt x="3276600" y="1485900"/>
                  </a:cubicBezTo>
                  <a:cubicBezTo>
                    <a:pt x="3307397" y="1484730"/>
                    <a:pt x="3334991" y="1464858"/>
                    <a:pt x="3365500" y="1460500"/>
                  </a:cubicBezTo>
                  <a:cubicBezTo>
                    <a:pt x="3424320" y="1452097"/>
                    <a:pt x="3484150" y="1453433"/>
                    <a:pt x="3543300" y="1447800"/>
                  </a:cubicBezTo>
                  <a:cubicBezTo>
                    <a:pt x="3573099" y="1444962"/>
                    <a:pt x="3602632" y="1439769"/>
                    <a:pt x="3632200" y="1435100"/>
                  </a:cubicBezTo>
                  <a:cubicBezTo>
                    <a:pt x="3683071" y="1427068"/>
                    <a:pt x="3733144" y="1411844"/>
                    <a:pt x="3784600" y="1409700"/>
                  </a:cubicBezTo>
                  <a:cubicBezTo>
                    <a:pt x="4152986" y="1394351"/>
                    <a:pt x="3987937" y="1403764"/>
                    <a:pt x="4279900" y="1384300"/>
                  </a:cubicBezTo>
                  <a:lnTo>
                    <a:pt x="4356100" y="1371600"/>
                  </a:lnTo>
                  <a:cubicBezTo>
                    <a:pt x="4377338" y="1367739"/>
                    <a:pt x="4398204" y="1361753"/>
                    <a:pt x="4419600" y="1358900"/>
                  </a:cubicBezTo>
                  <a:cubicBezTo>
                    <a:pt x="4461771" y="1353277"/>
                    <a:pt x="4504267" y="1350433"/>
                    <a:pt x="4546600" y="1346200"/>
                  </a:cubicBezTo>
                  <a:cubicBezTo>
                    <a:pt x="4586582" y="1332873"/>
                    <a:pt x="4590849" y="1330368"/>
                    <a:pt x="4635500" y="1320800"/>
                  </a:cubicBezTo>
                  <a:cubicBezTo>
                    <a:pt x="4677713" y="1311754"/>
                    <a:pt x="4720617" y="1305871"/>
                    <a:pt x="4762500" y="1295400"/>
                  </a:cubicBezTo>
                  <a:cubicBezTo>
                    <a:pt x="4779433" y="1291167"/>
                    <a:pt x="4796261" y="1286486"/>
                    <a:pt x="4813300" y="1282700"/>
                  </a:cubicBezTo>
                  <a:cubicBezTo>
                    <a:pt x="4834372" y="1278017"/>
                    <a:pt x="4855859" y="1275235"/>
                    <a:pt x="4876800" y="1270000"/>
                  </a:cubicBezTo>
                  <a:cubicBezTo>
                    <a:pt x="4889787" y="1266753"/>
                    <a:pt x="4901695" y="1259501"/>
                    <a:pt x="4914900" y="1257300"/>
                  </a:cubicBezTo>
                  <a:cubicBezTo>
                    <a:pt x="4952713" y="1250998"/>
                    <a:pt x="4991162" y="1249355"/>
                    <a:pt x="5029200" y="1244600"/>
                  </a:cubicBezTo>
                  <a:cubicBezTo>
                    <a:pt x="5058903" y="1240887"/>
                    <a:pt x="5088467" y="1236133"/>
                    <a:pt x="5118100" y="1231900"/>
                  </a:cubicBezTo>
                  <a:cubicBezTo>
                    <a:pt x="5130800" y="1227667"/>
                    <a:pt x="5143073" y="1221825"/>
                    <a:pt x="5156200" y="1219200"/>
                  </a:cubicBezTo>
                  <a:cubicBezTo>
                    <a:pt x="5173698" y="1215700"/>
                    <a:pt x="5323566" y="1193233"/>
                    <a:pt x="5372100" y="1181100"/>
                  </a:cubicBezTo>
                  <a:cubicBezTo>
                    <a:pt x="5385087" y="1177853"/>
                    <a:pt x="5397328" y="1172078"/>
                    <a:pt x="5410200" y="1168400"/>
                  </a:cubicBezTo>
                  <a:cubicBezTo>
                    <a:pt x="5426983" y="1163605"/>
                    <a:pt x="5444282" y="1160716"/>
                    <a:pt x="5461000" y="1155700"/>
                  </a:cubicBezTo>
                  <a:cubicBezTo>
                    <a:pt x="5486645" y="1148007"/>
                    <a:pt x="5514242" y="1144075"/>
                    <a:pt x="5537200" y="1130300"/>
                  </a:cubicBezTo>
                  <a:cubicBezTo>
                    <a:pt x="5619210" y="1081094"/>
                    <a:pt x="5576495" y="1097041"/>
                    <a:pt x="5664200" y="1079500"/>
                  </a:cubicBezTo>
                  <a:cubicBezTo>
                    <a:pt x="5676900" y="1066800"/>
                    <a:pt x="5687356" y="1051363"/>
                    <a:pt x="5702300" y="1041400"/>
                  </a:cubicBezTo>
                  <a:cubicBezTo>
                    <a:pt x="5790565" y="982556"/>
                    <a:pt x="5688574" y="1083234"/>
                    <a:pt x="5778500" y="1003300"/>
                  </a:cubicBezTo>
                  <a:cubicBezTo>
                    <a:pt x="5805348" y="979435"/>
                    <a:pt x="5822571" y="943164"/>
                    <a:pt x="5854700" y="927100"/>
                  </a:cubicBezTo>
                  <a:cubicBezTo>
                    <a:pt x="5871633" y="918633"/>
                    <a:pt x="5889062" y="911093"/>
                    <a:pt x="5905500" y="901700"/>
                  </a:cubicBezTo>
                  <a:cubicBezTo>
                    <a:pt x="5937286" y="883536"/>
                    <a:pt x="5957821" y="866855"/>
                    <a:pt x="5981700" y="838200"/>
                  </a:cubicBezTo>
                  <a:cubicBezTo>
                    <a:pt x="5991471" y="826474"/>
                    <a:pt x="5997329" y="811826"/>
                    <a:pt x="6007100" y="800100"/>
                  </a:cubicBezTo>
                  <a:cubicBezTo>
                    <a:pt x="6018598" y="786302"/>
                    <a:pt x="6034173" y="776177"/>
                    <a:pt x="6045200" y="762000"/>
                  </a:cubicBezTo>
                  <a:cubicBezTo>
                    <a:pt x="6063942" y="737903"/>
                    <a:pt x="6096000" y="685800"/>
                    <a:pt x="6096000" y="685800"/>
                  </a:cubicBezTo>
                  <a:cubicBezTo>
                    <a:pt x="6122431" y="580074"/>
                    <a:pt x="6090247" y="684605"/>
                    <a:pt x="6134100" y="596900"/>
                  </a:cubicBezTo>
                  <a:cubicBezTo>
                    <a:pt x="6144250" y="576600"/>
                    <a:pt x="6154075" y="526989"/>
                    <a:pt x="6159500" y="508000"/>
                  </a:cubicBezTo>
                  <a:cubicBezTo>
                    <a:pt x="6163178" y="495128"/>
                    <a:pt x="6167967" y="482600"/>
                    <a:pt x="6172200" y="469900"/>
                  </a:cubicBezTo>
                  <a:cubicBezTo>
                    <a:pt x="6167967" y="427567"/>
                    <a:pt x="6167340" y="384716"/>
                    <a:pt x="6159500" y="342900"/>
                  </a:cubicBezTo>
                  <a:cubicBezTo>
                    <a:pt x="6154566" y="316585"/>
                    <a:pt x="6142567" y="292100"/>
                    <a:pt x="6134100" y="266700"/>
                  </a:cubicBezTo>
                  <a:cubicBezTo>
                    <a:pt x="6120061" y="224584"/>
                    <a:pt x="6121400" y="241987"/>
                    <a:pt x="6121400" y="215900"/>
                  </a:cubicBezTo>
                </a:path>
              </a:pathLst>
            </a:custGeom>
            <a:noFill/>
            <a:ln w="38100"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53"/>
            <p:cNvSpPr txBox="1"/>
            <p:nvPr/>
          </p:nvSpPr>
          <p:spPr>
            <a:xfrm>
              <a:off x="2112209" y="3456561"/>
              <a:ext cx="719891" cy="32764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i="1" dirty="0">
                  <a:solidFill>
                    <a:srgbClr val="0070C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52" name="TextBox 53"/>
          <p:cNvSpPr txBox="1"/>
          <p:nvPr/>
        </p:nvSpPr>
        <p:spPr>
          <a:xfrm>
            <a:off x="7353579" y="4962672"/>
            <a:ext cx="444190" cy="42628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i="1" kern="12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200" b="1" dirty="0">
              <a:solidFill>
                <a:schemeClr val="accent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3" name="TextBox 53"/>
          <p:cNvSpPr txBox="1"/>
          <p:nvPr/>
        </p:nvSpPr>
        <p:spPr>
          <a:xfrm>
            <a:off x="9919274" y="4975592"/>
            <a:ext cx="444190" cy="42628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i="1" kern="12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200" b="1" dirty="0">
              <a:solidFill>
                <a:schemeClr val="accent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xmlns="" id="{F3DF1D7A-F2E5-4864-845F-7FC6DCB229D6}"/>
              </a:ext>
            </a:extLst>
          </p:cNvPr>
          <p:cNvSpPr txBox="1">
            <a:spLocks/>
          </p:cNvSpPr>
          <p:nvPr/>
        </p:nvSpPr>
        <p:spPr>
          <a:xfrm>
            <a:off x="557276" y="5611304"/>
            <a:ext cx="4334853" cy="1155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b="1" dirty="0" smtClean="0">
                <a:latin typeface="Consolas" panose="020B0609020204030204" pitchFamily="49" charset="0"/>
              </a:rPr>
              <a:t>Node head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  = </a:t>
            </a:r>
            <a:r>
              <a:rPr lang="en-US" sz="2400" b="1" dirty="0" err="1" smtClean="0">
                <a:latin typeface="Consolas" panose="020B0609020204030204" pitchFamily="49" charset="0"/>
              </a:rPr>
              <a:t>aList.sentinel.nx</a:t>
            </a:r>
            <a:r>
              <a:rPr lang="en-US" sz="2400" b="1" dirty="0" smtClean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5" name="TextBox 43"/>
          <p:cNvSpPr txBox="1"/>
          <p:nvPr/>
        </p:nvSpPr>
        <p:spPr>
          <a:xfrm>
            <a:off x="3708786" y="1367767"/>
            <a:ext cx="881209" cy="49826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 kern="1200" dirty="0" smtClean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endParaRPr lang="en-US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4614197" y="1475106"/>
            <a:ext cx="2828059" cy="1269679"/>
          </a:xfrm>
          <a:custGeom>
            <a:avLst/>
            <a:gdLst>
              <a:gd name="connsiteX0" fmla="*/ 0 w 2220685"/>
              <a:gd name="connsiteY0" fmla="*/ 104502 h 1397725"/>
              <a:gd name="connsiteX1" fmla="*/ 261257 w 2220685"/>
              <a:gd name="connsiteY1" fmla="*/ 52251 h 1397725"/>
              <a:gd name="connsiteX2" fmla="*/ 352697 w 2220685"/>
              <a:gd name="connsiteY2" fmla="*/ 0 h 1397725"/>
              <a:gd name="connsiteX3" fmla="*/ 992777 w 2220685"/>
              <a:gd name="connsiteY3" fmla="*/ 13062 h 1397725"/>
              <a:gd name="connsiteX4" fmla="*/ 1031965 w 2220685"/>
              <a:gd name="connsiteY4" fmla="*/ 39188 h 1397725"/>
              <a:gd name="connsiteX5" fmla="*/ 1201783 w 2220685"/>
              <a:gd name="connsiteY5" fmla="*/ 65314 h 1397725"/>
              <a:gd name="connsiteX6" fmla="*/ 1489165 w 2220685"/>
              <a:gd name="connsiteY6" fmla="*/ 222068 h 1397725"/>
              <a:gd name="connsiteX7" fmla="*/ 1606731 w 2220685"/>
              <a:gd name="connsiteY7" fmla="*/ 261257 h 1397725"/>
              <a:gd name="connsiteX8" fmla="*/ 1698171 w 2220685"/>
              <a:gd name="connsiteY8" fmla="*/ 365760 h 1397725"/>
              <a:gd name="connsiteX9" fmla="*/ 1737360 w 2220685"/>
              <a:gd name="connsiteY9" fmla="*/ 391885 h 1397725"/>
              <a:gd name="connsiteX10" fmla="*/ 1802674 w 2220685"/>
              <a:gd name="connsiteY10" fmla="*/ 470262 h 1397725"/>
              <a:gd name="connsiteX11" fmla="*/ 1841863 w 2220685"/>
              <a:gd name="connsiteY11" fmla="*/ 496388 h 1397725"/>
              <a:gd name="connsiteX12" fmla="*/ 1907177 w 2220685"/>
              <a:gd name="connsiteY12" fmla="*/ 561702 h 1397725"/>
              <a:gd name="connsiteX13" fmla="*/ 1933303 w 2220685"/>
              <a:gd name="connsiteY13" fmla="*/ 653142 h 1397725"/>
              <a:gd name="connsiteX14" fmla="*/ 1972491 w 2220685"/>
              <a:gd name="connsiteY14" fmla="*/ 705394 h 1397725"/>
              <a:gd name="connsiteX15" fmla="*/ 2050868 w 2220685"/>
              <a:gd name="connsiteY15" fmla="*/ 796834 h 1397725"/>
              <a:gd name="connsiteX16" fmla="*/ 2142308 w 2220685"/>
              <a:gd name="connsiteY16" fmla="*/ 940525 h 1397725"/>
              <a:gd name="connsiteX17" fmla="*/ 2168434 w 2220685"/>
              <a:gd name="connsiteY17" fmla="*/ 1018902 h 1397725"/>
              <a:gd name="connsiteX18" fmla="*/ 2207623 w 2220685"/>
              <a:gd name="connsiteY18" fmla="*/ 1332411 h 1397725"/>
              <a:gd name="connsiteX19" fmla="*/ 2220685 w 2220685"/>
              <a:gd name="connsiteY19" fmla="*/ 1397725 h 139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220685" h="1397725">
                <a:moveTo>
                  <a:pt x="0" y="104502"/>
                </a:moveTo>
                <a:cubicBezTo>
                  <a:pt x="45437" y="98011"/>
                  <a:pt x="198120" y="87328"/>
                  <a:pt x="261257" y="52251"/>
                </a:cubicBezTo>
                <a:cubicBezTo>
                  <a:pt x="388601" y="-18497"/>
                  <a:pt x="209187" y="35875"/>
                  <a:pt x="352697" y="0"/>
                </a:cubicBezTo>
                <a:cubicBezTo>
                  <a:pt x="566057" y="4354"/>
                  <a:pt x="779727" y="771"/>
                  <a:pt x="992777" y="13062"/>
                </a:cubicBezTo>
                <a:cubicBezTo>
                  <a:pt x="1008450" y="13966"/>
                  <a:pt x="1016734" y="35380"/>
                  <a:pt x="1031965" y="39188"/>
                </a:cubicBezTo>
                <a:cubicBezTo>
                  <a:pt x="1087527" y="53079"/>
                  <a:pt x="1145177" y="56605"/>
                  <a:pt x="1201783" y="65314"/>
                </a:cubicBezTo>
                <a:cubicBezTo>
                  <a:pt x="1247558" y="92016"/>
                  <a:pt x="1427586" y="201541"/>
                  <a:pt x="1489165" y="222068"/>
                </a:cubicBezTo>
                <a:lnTo>
                  <a:pt x="1606731" y="261257"/>
                </a:lnTo>
                <a:cubicBezTo>
                  <a:pt x="1642758" y="309293"/>
                  <a:pt x="1650823" y="325176"/>
                  <a:pt x="1698171" y="365760"/>
                </a:cubicBezTo>
                <a:cubicBezTo>
                  <a:pt x="1710091" y="375977"/>
                  <a:pt x="1724297" y="383177"/>
                  <a:pt x="1737360" y="391885"/>
                </a:cubicBezTo>
                <a:cubicBezTo>
                  <a:pt x="1763049" y="430420"/>
                  <a:pt x="1764954" y="438829"/>
                  <a:pt x="1802674" y="470262"/>
                </a:cubicBezTo>
                <a:cubicBezTo>
                  <a:pt x="1814735" y="480313"/>
                  <a:pt x="1830048" y="486050"/>
                  <a:pt x="1841863" y="496388"/>
                </a:cubicBezTo>
                <a:cubicBezTo>
                  <a:pt x="1865034" y="516663"/>
                  <a:pt x="1885406" y="539931"/>
                  <a:pt x="1907177" y="561702"/>
                </a:cubicBezTo>
                <a:cubicBezTo>
                  <a:pt x="1915886" y="592182"/>
                  <a:pt x="1920186" y="624284"/>
                  <a:pt x="1933303" y="653142"/>
                </a:cubicBezTo>
                <a:cubicBezTo>
                  <a:pt x="1942312" y="672962"/>
                  <a:pt x="1959837" y="687678"/>
                  <a:pt x="1972491" y="705394"/>
                </a:cubicBezTo>
                <a:cubicBezTo>
                  <a:pt x="2022224" y="775020"/>
                  <a:pt x="1971915" y="717880"/>
                  <a:pt x="2050868" y="796834"/>
                </a:cubicBezTo>
                <a:cubicBezTo>
                  <a:pt x="2086834" y="904728"/>
                  <a:pt x="2026789" y="738366"/>
                  <a:pt x="2142308" y="940525"/>
                </a:cubicBezTo>
                <a:cubicBezTo>
                  <a:pt x="2155971" y="964435"/>
                  <a:pt x="2168434" y="1018902"/>
                  <a:pt x="2168434" y="1018902"/>
                </a:cubicBezTo>
                <a:cubicBezTo>
                  <a:pt x="2181497" y="1123405"/>
                  <a:pt x="2186970" y="1229140"/>
                  <a:pt x="2207623" y="1332411"/>
                </a:cubicBezTo>
                <a:lnTo>
                  <a:pt x="2220685" y="1397725"/>
                </a:lnTo>
              </a:path>
            </a:pathLst>
          </a:custGeom>
          <a:noFill/>
          <a:ln w="41275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2625634" y="1815737"/>
            <a:ext cx="4219303" cy="1946570"/>
          </a:xfrm>
          <a:custGeom>
            <a:avLst/>
            <a:gdLst>
              <a:gd name="connsiteX0" fmla="*/ 0 w 4219303"/>
              <a:gd name="connsiteY0" fmla="*/ 0 h 1946570"/>
              <a:gd name="connsiteX1" fmla="*/ 91440 w 4219303"/>
              <a:gd name="connsiteY1" fmla="*/ 26126 h 1946570"/>
              <a:gd name="connsiteX2" fmla="*/ 431075 w 4219303"/>
              <a:gd name="connsiteY2" fmla="*/ 39189 h 1946570"/>
              <a:gd name="connsiteX3" fmla="*/ 483326 w 4219303"/>
              <a:gd name="connsiteY3" fmla="*/ 143692 h 1946570"/>
              <a:gd name="connsiteX4" fmla="*/ 509452 w 4219303"/>
              <a:gd name="connsiteY4" fmla="*/ 248194 h 1946570"/>
              <a:gd name="connsiteX5" fmla="*/ 522515 w 4219303"/>
              <a:gd name="connsiteY5" fmla="*/ 313509 h 1946570"/>
              <a:gd name="connsiteX6" fmla="*/ 561703 w 4219303"/>
              <a:gd name="connsiteY6" fmla="*/ 378823 h 1946570"/>
              <a:gd name="connsiteX7" fmla="*/ 548640 w 4219303"/>
              <a:gd name="connsiteY7" fmla="*/ 548640 h 1946570"/>
              <a:gd name="connsiteX8" fmla="*/ 522515 w 4219303"/>
              <a:gd name="connsiteY8" fmla="*/ 613954 h 1946570"/>
              <a:gd name="connsiteX9" fmla="*/ 509452 w 4219303"/>
              <a:gd name="connsiteY9" fmla="*/ 653143 h 1946570"/>
              <a:gd name="connsiteX10" fmla="*/ 444137 w 4219303"/>
              <a:gd name="connsiteY10" fmla="*/ 731520 h 1946570"/>
              <a:gd name="connsiteX11" fmla="*/ 431075 w 4219303"/>
              <a:gd name="connsiteY11" fmla="*/ 1058092 h 1946570"/>
              <a:gd name="connsiteX12" fmla="*/ 418012 w 4219303"/>
              <a:gd name="connsiteY12" fmla="*/ 1097280 h 1946570"/>
              <a:gd name="connsiteX13" fmla="*/ 391886 w 4219303"/>
              <a:gd name="connsiteY13" fmla="*/ 1201783 h 1946570"/>
              <a:gd name="connsiteX14" fmla="*/ 418012 w 4219303"/>
              <a:gd name="connsiteY14" fmla="*/ 1345474 h 1946570"/>
              <a:gd name="connsiteX15" fmla="*/ 457200 w 4219303"/>
              <a:gd name="connsiteY15" fmla="*/ 1410789 h 1946570"/>
              <a:gd name="connsiteX16" fmla="*/ 548640 w 4219303"/>
              <a:gd name="connsiteY16" fmla="*/ 1541417 h 1946570"/>
              <a:gd name="connsiteX17" fmla="*/ 574766 w 4219303"/>
              <a:gd name="connsiteY17" fmla="*/ 1593669 h 1946570"/>
              <a:gd name="connsiteX18" fmla="*/ 640080 w 4219303"/>
              <a:gd name="connsiteY18" fmla="*/ 1632857 h 1946570"/>
              <a:gd name="connsiteX19" fmla="*/ 731520 w 4219303"/>
              <a:gd name="connsiteY19" fmla="*/ 1658983 h 1946570"/>
              <a:gd name="connsiteX20" fmla="*/ 914400 w 4219303"/>
              <a:gd name="connsiteY20" fmla="*/ 1645920 h 1946570"/>
              <a:gd name="connsiteX21" fmla="*/ 940526 w 4219303"/>
              <a:gd name="connsiteY21" fmla="*/ 1593669 h 1946570"/>
              <a:gd name="connsiteX22" fmla="*/ 1018903 w 4219303"/>
              <a:gd name="connsiteY22" fmla="*/ 1554480 h 1946570"/>
              <a:gd name="connsiteX23" fmla="*/ 1123406 w 4219303"/>
              <a:gd name="connsiteY23" fmla="*/ 1515292 h 1946570"/>
              <a:gd name="connsiteX24" fmla="*/ 1175657 w 4219303"/>
              <a:gd name="connsiteY24" fmla="*/ 1489166 h 1946570"/>
              <a:gd name="connsiteX25" fmla="*/ 1214846 w 4219303"/>
              <a:gd name="connsiteY25" fmla="*/ 1463040 h 1946570"/>
              <a:gd name="connsiteX26" fmla="*/ 1345475 w 4219303"/>
              <a:gd name="connsiteY26" fmla="*/ 1436914 h 1946570"/>
              <a:gd name="connsiteX27" fmla="*/ 1502229 w 4219303"/>
              <a:gd name="connsiteY27" fmla="*/ 1397726 h 1946570"/>
              <a:gd name="connsiteX28" fmla="*/ 1580606 w 4219303"/>
              <a:gd name="connsiteY28" fmla="*/ 1371600 h 1946570"/>
              <a:gd name="connsiteX29" fmla="*/ 1632857 w 4219303"/>
              <a:gd name="connsiteY29" fmla="*/ 1332412 h 1946570"/>
              <a:gd name="connsiteX30" fmla="*/ 1907177 w 4219303"/>
              <a:gd name="connsiteY30" fmla="*/ 1332412 h 1946570"/>
              <a:gd name="connsiteX31" fmla="*/ 1946366 w 4219303"/>
              <a:gd name="connsiteY31" fmla="*/ 1384663 h 1946570"/>
              <a:gd name="connsiteX32" fmla="*/ 1972492 w 4219303"/>
              <a:gd name="connsiteY32" fmla="*/ 1554480 h 1946570"/>
              <a:gd name="connsiteX33" fmla="*/ 2011680 w 4219303"/>
              <a:gd name="connsiteY33" fmla="*/ 1632857 h 1946570"/>
              <a:gd name="connsiteX34" fmla="*/ 2024743 w 4219303"/>
              <a:gd name="connsiteY34" fmla="*/ 1672046 h 1946570"/>
              <a:gd name="connsiteX35" fmla="*/ 2037806 w 4219303"/>
              <a:gd name="connsiteY35" fmla="*/ 1776549 h 1946570"/>
              <a:gd name="connsiteX36" fmla="*/ 2090057 w 4219303"/>
              <a:gd name="connsiteY36" fmla="*/ 1881052 h 1946570"/>
              <a:gd name="connsiteX37" fmla="*/ 2129246 w 4219303"/>
              <a:gd name="connsiteY37" fmla="*/ 1894114 h 1946570"/>
              <a:gd name="connsiteX38" fmla="*/ 2547257 w 4219303"/>
              <a:gd name="connsiteY38" fmla="*/ 1907177 h 1946570"/>
              <a:gd name="connsiteX39" fmla="*/ 3108960 w 4219303"/>
              <a:gd name="connsiteY39" fmla="*/ 1933303 h 1946570"/>
              <a:gd name="connsiteX40" fmla="*/ 3161212 w 4219303"/>
              <a:gd name="connsiteY40" fmla="*/ 1881052 h 1946570"/>
              <a:gd name="connsiteX41" fmla="*/ 3200400 w 4219303"/>
              <a:gd name="connsiteY41" fmla="*/ 1867989 h 1946570"/>
              <a:gd name="connsiteX42" fmla="*/ 3226526 w 4219303"/>
              <a:gd name="connsiteY42" fmla="*/ 1815737 h 1946570"/>
              <a:gd name="connsiteX43" fmla="*/ 3291840 w 4219303"/>
              <a:gd name="connsiteY43" fmla="*/ 1645920 h 1946570"/>
              <a:gd name="connsiteX44" fmla="*/ 3331029 w 4219303"/>
              <a:gd name="connsiteY44" fmla="*/ 1580606 h 1946570"/>
              <a:gd name="connsiteX45" fmla="*/ 3409406 w 4219303"/>
              <a:gd name="connsiteY45" fmla="*/ 1489166 h 1946570"/>
              <a:gd name="connsiteX46" fmla="*/ 3435532 w 4219303"/>
              <a:gd name="connsiteY46" fmla="*/ 1423852 h 1946570"/>
              <a:gd name="connsiteX47" fmla="*/ 3487783 w 4219303"/>
              <a:gd name="connsiteY47" fmla="*/ 1371600 h 1946570"/>
              <a:gd name="connsiteX48" fmla="*/ 3566160 w 4219303"/>
              <a:gd name="connsiteY48" fmla="*/ 1267097 h 1946570"/>
              <a:gd name="connsiteX49" fmla="*/ 3605349 w 4219303"/>
              <a:gd name="connsiteY49" fmla="*/ 1162594 h 1946570"/>
              <a:gd name="connsiteX50" fmla="*/ 3644537 w 4219303"/>
              <a:gd name="connsiteY50" fmla="*/ 1123406 h 1946570"/>
              <a:gd name="connsiteX51" fmla="*/ 3670663 w 4219303"/>
              <a:gd name="connsiteY51" fmla="*/ 1045029 h 1946570"/>
              <a:gd name="connsiteX52" fmla="*/ 3801292 w 4219303"/>
              <a:gd name="connsiteY52" fmla="*/ 966652 h 1946570"/>
              <a:gd name="connsiteX53" fmla="*/ 4127863 w 4219303"/>
              <a:gd name="connsiteY53" fmla="*/ 992777 h 1946570"/>
              <a:gd name="connsiteX54" fmla="*/ 4153989 w 4219303"/>
              <a:gd name="connsiteY54" fmla="*/ 1031966 h 1946570"/>
              <a:gd name="connsiteX55" fmla="*/ 4219303 w 4219303"/>
              <a:gd name="connsiteY55" fmla="*/ 1018903 h 1946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4219303" h="1946570">
                <a:moveTo>
                  <a:pt x="0" y="0"/>
                </a:moveTo>
                <a:cubicBezTo>
                  <a:pt x="30480" y="8709"/>
                  <a:pt x="59870" y="23256"/>
                  <a:pt x="91440" y="26126"/>
                </a:cubicBezTo>
                <a:cubicBezTo>
                  <a:pt x="204270" y="36383"/>
                  <a:pt x="320129" y="16235"/>
                  <a:pt x="431075" y="39189"/>
                </a:cubicBezTo>
                <a:cubicBezTo>
                  <a:pt x="450330" y="43173"/>
                  <a:pt x="476887" y="120082"/>
                  <a:pt x="483326" y="143692"/>
                </a:cubicBezTo>
                <a:cubicBezTo>
                  <a:pt x="492774" y="178333"/>
                  <a:pt x="501378" y="213207"/>
                  <a:pt x="509452" y="248194"/>
                </a:cubicBezTo>
                <a:cubicBezTo>
                  <a:pt x="514445" y="269828"/>
                  <a:pt x="514269" y="292894"/>
                  <a:pt x="522515" y="313509"/>
                </a:cubicBezTo>
                <a:cubicBezTo>
                  <a:pt x="531944" y="337083"/>
                  <a:pt x="548640" y="357052"/>
                  <a:pt x="561703" y="378823"/>
                </a:cubicBezTo>
                <a:cubicBezTo>
                  <a:pt x="557349" y="435429"/>
                  <a:pt x="557973" y="492640"/>
                  <a:pt x="548640" y="548640"/>
                </a:cubicBezTo>
                <a:cubicBezTo>
                  <a:pt x="544785" y="571769"/>
                  <a:pt x="530748" y="591999"/>
                  <a:pt x="522515" y="613954"/>
                </a:cubicBezTo>
                <a:cubicBezTo>
                  <a:pt x="517680" y="626847"/>
                  <a:pt x="515610" y="640827"/>
                  <a:pt x="509452" y="653143"/>
                </a:cubicBezTo>
                <a:cubicBezTo>
                  <a:pt x="491265" y="689517"/>
                  <a:pt x="473028" y="702630"/>
                  <a:pt x="444137" y="731520"/>
                </a:cubicBezTo>
                <a:cubicBezTo>
                  <a:pt x="439783" y="840377"/>
                  <a:pt x="438837" y="949424"/>
                  <a:pt x="431075" y="1058092"/>
                </a:cubicBezTo>
                <a:cubicBezTo>
                  <a:pt x="430094" y="1071826"/>
                  <a:pt x="421635" y="1083996"/>
                  <a:pt x="418012" y="1097280"/>
                </a:cubicBezTo>
                <a:cubicBezTo>
                  <a:pt x="408564" y="1131921"/>
                  <a:pt x="400595" y="1166949"/>
                  <a:pt x="391886" y="1201783"/>
                </a:cubicBezTo>
                <a:cubicBezTo>
                  <a:pt x="400595" y="1249680"/>
                  <a:pt x="403491" y="1299008"/>
                  <a:pt x="418012" y="1345474"/>
                </a:cubicBezTo>
                <a:cubicBezTo>
                  <a:pt x="425585" y="1369708"/>
                  <a:pt x="444870" y="1388594"/>
                  <a:pt x="457200" y="1410789"/>
                </a:cubicBezTo>
                <a:cubicBezTo>
                  <a:pt x="548193" y="1574578"/>
                  <a:pt x="384135" y="1306410"/>
                  <a:pt x="548640" y="1541417"/>
                </a:cubicBezTo>
                <a:cubicBezTo>
                  <a:pt x="559807" y="1557370"/>
                  <a:pt x="560996" y="1579899"/>
                  <a:pt x="574766" y="1593669"/>
                </a:cubicBezTo>
                <a:cubicBezTo>
                  <a:pt x="592719" y="1611622"/>
                  <a:pt x="617371" y="1621503"/>
                  <a:pt x="640080" y="1632857"/>
                </a:cubicBezTo>
                <a:cubicBezTo>
                  <a:pt x="658820" y="1642227"/>
                  <a:pt x="714779" y="1654798"/>
                  <a:pt x="731520" y="1658983"/>
                </a:cubicBezTo>
                <a:cubicBezTo>
                  <a:pt x="792480" y="1654629"/>
                  <a:pt x="856067" y="1664149"/>
                  <a:pt x="914400" y="1645920"/>
                </a:cubicBezTo>
                <a:cubicBezTo>
                  <a:pt x="932986" y="1640112"/>
                  <a:pt x="928060" y="1608628"/>
                  <a:pt x="940526" y="1593669"/>
                </a:cubicBezTo>
                <a:cubicBezTo>
                  <a:pt x="963770" y="1565776"/>
                  <a:pt x="988853" y="1567359"/>
                  <a:pt x="1018903" y="1554480"/>
                </a:cubicBezTo>
                <a:cubicBezTo>
                  <a:pt x="1114532" y="1513496"/>
                  <a:pt x="1027077" y="1539373"/>
                  <a:pt x="1123406" y="1515292"/>
                </a:cubicBezTo>
                <a:cubicBezTo>
                  <a:pt x="1140823" y="1506583"/>
                  <a:pt x="1158750" y="1498827"/>
                  <a:pt x="1175657" y="1489166"/>
                </a:cubicBezTo>
                <a:cubicBezTo>
                  <a:pt x="1189288" y="1481377"/>
                  <a:pt x="1199840" y="1467657"/>
                  <a:pt x="1214846" y="1463040"/>
                </a:cubicBezTo>
                <a:cubicBezTo>
                  <a:pt x="1257288" y="1449981"/>
                  <a:pt x="1302395" y="1447684"/>
                  <a:pt x="1345475" y="1436914"/>
                </a:cubicBezTo>
                <a:cubicBezTo>
                  <a:pt x="1397726" y="1423851"/>
                  <a:pt x="1451134" y="1414758"/>
                  <a:pt x="1502229" y="1397726"/>
                </a:cubicBezTo>
                <a:lnTo>
                  <a:pt x="1580606" y="1371600"/>
                </a:lnTo>
                <a:cubicBezTo>
                  <a:pt x="1598023" y="1358537"/>
                  <a:pt x="1612962" y="1341254"/>
                  <a:pt x="1632857" y="1332412"/>
                </a:cubicBezTo>
                <a:cubicBezTo>
                  <a:pt x="1702122" y="1301628"/>
                  <a:pt x="1878793" y="1330638"/>
                  <a:pt x="1907177" y="1332412"/>
                </a:cubicBezTo>
                <a:cubicBezTo>
                  <a:pt x="1920240" y="1349829"/>
                  <a:pt x="1939481" y="1364009"/>
                  <a:pt x="1946366" y="1384663"/>
                </a:cubicBezTo>
                <a:cubicBezTo>
                  <a:pt x="1994673" y="1529581"/>
                  <a:pt x="1931996" y="1443115"/>
                  <a:pt x="1972492" y="1554480"/>
                </a:cubicBezTo>
                <a:cubicBezTo>
                  <a:pt x="1982474" y="1581931"/>
                  <a:pt x="1999817" y="1606165"/>
                  <a:pt x="2011680" y="1632857"/>
                </a:cubicBezTo>
                <a:cubicBezTo>
                  <a:pt x="2017272" y="1645440"/>
                  <a:pt x="2020389" y="1658983"/>
                  <a:pt x="2024743" y="1672046"/>
                </a:cubicBezTo>
                <a:cubicBezTo>
                  <a:pt x="2029097" y="1706880"/>
                  <a:pt x="2031526" y="1742010"/>
                  <a:pt x="2037806" y="1776549"/>
                </a:cubicBezTo>
                <a:cubicBezTo>
                  <a:pt x="2043462" y="1807657"/>
                  <a:pt x="2072248" y="1863243"/>
                  <a:pt x="2090057" y="1881052"/>
                </a:cubicBezTo>
                <a:cubicBezTo>
                  <a:pt x="2099794" y="1890789"/>
                  <a:pt x="2115499" y="1893328"/>
                  <a:pt x="2129246" y="1894114"/>
                </a:cubicBezTo>
                <a:cubicBezTo>
                  <a:pt x="2268424" y="1902067"/>
                  <a:pt x="2407920" y="1902823"/>
                  <a:pt x="2547257" y="1907177"/>
                </a:cubicBezTo>
                <a:cubicBezTo>
                  <a:pt x="2978104" y="1953340"/>
                  <a:pt x="2790671" y="1954522"/>
                  <a:pt x="3108960" y="1933303"/>
                </a:cubicBezTo>
                <a:cubicBezTo>
                  <a:pt x="3126377" y="1915886"/>
                  <a:pt x="3141168" y="1895369"/>
                  <a:pt x="3161212" y="1881052"/>
                </a:cubicBezTo>
                <a:cubicBezTo>
                  <a:pt x="3172417" y="1873049"/>
                  <a:pt x="3190664" y="1877725"/>
                  <a:pt x="3200400" y="1867989"/>
                </a:cubicBezTo>
                <a:cubicBezTo>
                  <a:pt x="3214170" y="1854219"/>
                  <a:pt x="3218855" y="1833636"/>
                  <a:pt x="3226526" y="1815737"/>
                </a:cubicBezTo>
                <a:cubicBezTo>
                  <a:pt x="3261256" y="1734701"/>
                  <a:pt x="3211190" y="1780335"/>
                  <a:pt x="3291840" y="1645920"/>
                </a:cubicBezTo>
                <a:cubicBezTo>
                  <a:pt x="3304903" y="1624149"/>
                  <a:pt x="3315795" y="1600918"/>
                  <a:pt x="3331029" y="1580606"/>
                </a:cubicBezTo>
                <a:cubicBezTo>
                  <a:pt x="3381938" y="1512727"/>
                  <a:pt x="3363461" y="1571865"/>
                  <a:pt x="3409406" y="1489166"/>
                </a:cubicBezTo>
                <a:cubicBezTo>
                  <a:pt x="3420794" y="1468668"/>
                  <a:pt x="3422525" y="1443362"/>
                  <a:pt x="3435532" y="1423852"/>
                </a:cubicBezTo>
                <a:cubicBezTo>
                  <a:pt x="3449195" y="1403357"/>
                  <a:pt x="3473004" y="1391305"/>
                  <a:pt x="3487783" y="1371600"/>
                </a:cubicBezTo>
                <a:cubicBezTo>
                  <a:pt x="3599207" y="1223034"/>
                  <a:pt x="3406179" y="1427081"/>
                  <a:pt x="3566160" y="1267097"/>
                </a:cubicBezTo>
                <a:cubicBezTo>
                  <a:pt x="3579223" y="1232263"/>
                  <a:pt x="3587534" y="1195254"/>
                  <a:pt x="3605349" y="1162594"/>
                </a:cubicBezTo>
                <a:cubicBezTo>
                  <a:pt x="3614195" y="1146376"/>
                  <a:pt x="3635566" y="1139555"/>
                  <a:pt x="3644537" y="1123406"/>
                </a:cubicBezTo>
                <a:cubicBezTo>
                  <a:pt x="3657911" y="1099333"/>
                  <a:pt x="3653460" y="1066533"/>
                  <a:pt x="3670663" y="1045029"/>
                </a:cubicBezTo>
                <a:cubicBezTo>
                  <a:pt x="3691684" y="1018753"/>
                  <a:pt x="3766575" y="984010"/>
                  <a:pt x="3801292" y="966652"/>
                </a:cubicBezTo>
                <a:cubicBezTo>
                  <a:pt x="3910149" y="975360"/>
                  <a:pt x="4020484" y="972892"/>
                  <a:pt x="4127863" y="992777"/>
                </a:cubicBezTo>
                <a:cubicBezTo>
                  <a:pt x="4143300" y="995636"/>
                  <a:pt x="4138893" y="1027653"/>
                  <a:pt x="4153989" y="1031966"/>
                </a:cubicBezTo>
                <a:cubicBezTo>
                  <a:pt x="4175337" y="1038066"/>
                  <a:pt x="4219303" y="1018903"/>
                  <a:pt x="4219303" y="1018903"/>
                </a:cubicBezTo>
              </a:path>
            </a:pathLst>
          </a:custGeom>
          <a:noFill/>
          <a:ln w="31750">
            <a:solidFill>
              <a:srgbClr val="FFC00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xmlns="" id="{F3DF1D7A-F2E5-4864-845F-7FC6DCB229D6}"/>
              </a:ext>
            </a:extLst>
          </p:cNvPr>
          <p:cNvSpPr txBox="1">
            <a:spLocks/>
          </p:cNvSpPr>
          <p:nvPr/>
        </p:nvSpPr>
        <p:spPr>
          <a:xfrm>
            <a:off x="8811653" y="634238"/>
            <a:ext cx="2883753" cy="2535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400" b="1" dirty="0" smtClean="0">
              <a:solidFill>
                <a:srgbClr val="0070C0"/>
              </a:solidFill>
              <a:latin typeface="Segoe Print" panose="02000600000000000000" pitchFamily="2" charset="0"/>
            </a:endParaRPr>
          </a:p>
          <a:p>
            <a:pPr marL="0" indent="0" algn="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2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Skip through sentinel to get to real data cells</a:t>
            </a:r>
          </a:p>
          <a:p>
            <a:pPr marL="0" indent="0" algn="r">
              <a:spcBef>
                <a:spcPts val="0"/>
              </a:spcBef>
              <a:buFont typeface="Arial" panose="020B0604020202020204" pitchFamily="34" charset="0"/>
              <a:buNone/>
            </a:pPr>
            <a:endParaRPr lang="en-US" b="1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64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32" grpId="0" animBg="1"/>
      <p:bldP spid="56" grpId="0" animBg="1"/>
      <p:bldP spid="5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6254"/>
          </a:xfrm>
        </p:spPr>
        <p:txBody>
          <a:bodyPr>
            <a:normAutofit/>
          </a:bodyPr>
          <a:lstStyle/>
          <a:p>
            <a:pPr algn="r"/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The Sentinel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0" y="666750"/>
            <a:ext cx="5543550" cy="58102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Another field is named </a:t>
            </a:r>
            <a:r>
              <a:rPr lang="en-US" dirty="0">
                <a:solidFill>
                  <a:srgbClr val="C00000"/>
                </a:solidFill>
              </a:rPr>
              <a:t>sentinel</a:t>
            </a:r>
            <a:r>
              <a:rPr lang="en-US" dirty="0"/>
              <a:t>.  The sentinel field will give access to the chain of linked cells that contain the elements that are in the list data structure.</a:t>
            </a:r>
          </a:p>
          <a:p>
            <a:r>
              <a:rPr lang="en-US" dirty="0"/>
              <a:t>The sentinel field will directly point to a special object of the Node class</a:t>
            </a:r>
          </a:p>
          <a:p>
            <a:r>
              <a:rPr lang="en-US" dirty="0"/>
              <a:t>We call this special node itself “the sentinel”.  The sentinel is a Node object just like all the other Node objects in the linked chain of elements</a:t>
            </a:r>
          </a:p>
          <a:p>
            <a:r>
              <a:rPr lang="en-US" dirty="0"/>
              <a:t>The sentinel node is always there… even when the list is empty.  It is created by the constructor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968435" y="5347245"/>
            <a:ext cx="1260884" cy="684749"/>
          </a:xfrm>
          <a:prstGeom prst="rect">
            <a:avLst/>
          </a:prstGeom>
          <a:solidFill>
            <a:schemeClr val="accent2">
              <a:lumMod val="60000"/>
              <a:lumOff val="40000"/>
              <a:alpha val="28000"/>
            </a:schemeClr>
          </a:solidFill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6286694" y="1746386"/>
            <a:ext cx="2942625" cy="4233956"/>
            <a:chOff x="6286694" y="1746386"/>
            <a:chExt cx="2942625" cy="4233956"/>
          </a:xfrm>
        </p:grpSpPr>
        <p:sp>
          <p:nvSpPr>
            <p:cNvPr id="11" name="TextBox 43"/>
            <p:cNvSpPr txBox="1"/>
            <p:nvPr/>
          </p:nvSpPr>
          <p:spPr>
            <a:xfrm>
              <a:off x="6286694" y="1774405"/>
              <a:ext cx="611308" cy="4972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kern="1200" dirty="0" err="1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aList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968435" y="3292999"/>
              <a:ext cx="1260884" cy="684749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968435" y="3977748"/>
              <a:ext cx="1260884" cy="684749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968435" y="4662496"/>
              <a:ext cx="1260884" cy="684749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TextBox 25"/>
            <p:cNvSpPr txBox="1"/>
            <p:nvPr/>
          </p:nvSpPr>
          <p:spPr>
            <a:xfrm>
              <a:off x="6509262" y="3458967"/>
              <a:ext cx="1388714" cy="4972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457200" marR="0" algn="r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sentinel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" name="TextBox 30"/>
            <p:cNvSpPr txBox="1"/>
            <p:nvPr/>
          </p:nvSpPr>
          <p:spPr>
            <a:xfrm>
              <a:off x="8082868" y="4140583"/>
              <a:ext cx="956149" cy="4972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i="1" kern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function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" name="TextBox 40"/>
            <p:cNvSpPr txBox="1"/>
            <p:nvPr/>
          </p:nvSpPr>
          <p:spPr>
            <a:xfrm>
              <a:off x="8082867" y="4774508"/>
              <a:ext cx="956149" cy="4972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i="1" kern="120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function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" name="TextBox 41"/>
            <p:cNvSpPr txBox="1"/>
            <p:nvPr/>
          </p:nvSpPr>
          <p:spPr>
            <a:xfrm>
              <a:off x="6509262" y="4774508"/>
              <a:ext cx="1401958" cy="4972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algn="r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kern="1200" dirty="0" err="1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getRoot</a:t>
              </a:r>
              <a:r>
                <a:rPr lang="en-US" sz="1600" b="1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 etc.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" name="TextBox 42"/>
            <p:cNvSpPr txBox="1"/>
            <p:nvPr/>
          </p:nvSpPr>
          <p:spPr>
            <a:xfrm>
              <a:off x="6745341" y="4116737"/>
              <a:ext cx="1165878" cy="4972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algn="r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constructor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21982" y="1746386"/>
              <a:ext cx="1260884" cy="684749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7715029" y="2085644"/>
              <a:ext cx="991321" cy="1130252"/>
            </a:xfrm>
            <a:custGeom>
              <a:avLst/>
              <a:gdLst>
                <a:gd name="connsiteX0" fmla="*/ 0 w 1186004"/>
                <a:gd name="connsiteY0" fmla="*/ 18113 h 769550"/>
                <a:gd name="connsiteX1" fmla="*/ 932507 w 1186004"/>
                <a:gd name="connsiteY1" fmla="*/ 6 h 769550"/>
                <a:gd name="connsiteX2" fmla="*/ 977774 w 1186004"/>
                <a:gd name="connsiteY2" fmla="*/ 36220 h 769550"/>
                <a:gd name="connsiteX3" fmla="*/ 1041148 w 1186004"/>
                <a:gd name="connsiteY3" fmla="*/ 63380 h 769550"/>
                <a:gd name="connsiteX4" fmla="*/ 1104522 w 1186004"/>
                <a:gd name="connsiteY4" fmla="*/ 90541 h 769550"/>
                <a:gd name="connsiteX5" fmla="*/ 1167897 w 1186004"/>
                <a:gd name="connsiteY5" fmla="*/ 172022 h 769550"/>
                <a:gd name="connsiteX6" fmla="*/ 1186004 w 1186004"/>
                <a:gd name="connsiteY6" fmla="*/ 199182 h 769550"/>
                <a:gd name="connsiteX7" fmla="*/ 1176950 w 1186004"/>
                <a:gd name="connsiteY7" fmla="*/ 380251 h 769550"/>
                <a:gd name="connsiteX8" fmla="*/ 1104522 w 1186004"/>
                <a:gd name="connsiteY8" fmla="*/ 443626 h 769550"/>
                <a:gd name="connsiteX9" fmla="*/ 1032095 w 1186004"/>
                <a:gd name="connsiteY9" fmla="*/ 479840 h 769550"/>
                <a:gd name="connsiteX10" fmla="*/ 1004934 w 1186004"/>
                <a:gd name="connsiteY10" fmla="*/ 497946 h 769550"/>
                <a:gd name="connsiteX11" fmla="*/ 977774 w 1186004"/>
                <a:gd name="connsiteY11" fmla="*/ 507000 h 769550"/>
                <a:gd name="connsiteX12" fmla="*/ 896293 w 1186004"/>
                <a:gd name="connsiteY12" fmla="*/ 525107 h 769550"/>
                <a:gd name="connsiteX13" fmla="*/ 805758 w 1186004"/>
                <a:gd name="connsiteY13" fmla="*/ 543214 h 769550"/>
                <a:gd name="connsiteX14" fmla="*/ 778598 w 1186004"/>
                <a:gd name="connsiteY14" fmla="*/ 552267 h 769550"/>
                <a:gd name="connsiteX15" fmla="*/ 642796 w 1186004"/>
                <a:gd name="connsiteY15" fmla="*/ 570374 h 769550"/>
                <a:gd name="connsiteX16" fmla="*/ 588475 w 1186004"/>
                <a:gd name="connsiteY16" fmla="*/ 597535 h 769550"/>
                <a:gd name="connsiteX17" fmla="*/ 525101 w 1186004"/>
                <a:gd name="connsiteY17" fmla="*/ 615642 h 769550"/>
                <a:gd name="connsiteX18" fmla="*/ 470780 w 1186004"/>
                <a:gd name="connsiteY18" fmla="*/ 660909 h 769550"/>
                <a:gd name="connsiteX19" fmla="*/ 452673 w 1186004"/>
                <a:gd name="connsiteY19" fmla="*/ 688069 h 769550"/>
                <a:gd name="connsiteX20" fmla="*/ 443619 w 1186004"/>
                <a:gd name="connsiteY20" fmla="*/ 715230 h 769550"/>
                <a:gd name="connsiteX21" fmla="*/ 416459 w 1186004"/>
                <a:gd name="connsiteY21" fmla="*/ 733337 h 769550"/>
                <a:gd name="connsiteX22" fmla="*/ 389299 w 1186004"/>
                <a:gd name="connsiteY22" fmla="*/ 769550 h 76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86004" h="769550">
                  <a:moveTo>
                    <a:pt x="0" y="18113"/>
                  </a:moveTo>
                  <a:lnTo>
                    <a:pt x="932507" y="6"/>
                  </a:lnTo>
                  <a:cubicBezTo>
                    <a:pt x="970980" y="-357"/>
                    <a:pt x="953244" y="15778"/>
                    <a:pt x="977774" y="36220"/>
                  </a:cubicBezTo>
                  <a:cubicBezTo>
                    <a:pt x="998970" y="53884"/>
                    <a:pt x="1017839" y="53390"/>
                    <a:pt x="1041148" y="63380"/>
                  </a:cubicBezTo>
                  <a:cubicBezTo>
                    <a:pt x="1119472" y="96947"/>
                    <a:pt x="1040818" y="69305"/>
                    <a:pt x="1104522" y="90541"/>
                  </a:cubicBezTo>
                  <a:cubicBezTo>
                    <a:pt x="1147072" y="133089"/>
                    <a:pt x="1124580" y="107047"/>
                    <a:pt x="1167897" y="172022"/>
                  </a:cubicBezTo>
                  <a:lnTo>
                    <a:pt x="1186004" y="199182"/>
                  </a:lnTo>
                  <a:cubicBezTo>
                    <a:pt x="1182986" y="259538"/>
                    <a:pt x="1184766" y="320327"/>
                    <a:pt x="1176950" y="380251"/>
                  </a:cubicBezTo>
                  <a:cubicBezTo>
                    <a:pt x="1173476" y="406886"/>
                    <a:pt x="1114489" y="438642"/>
                    <a:pt x="1104522" y="443626"/>
                  </a:cubicBezTo>
                  <a:cubicBezTo>
                    <a:pt x="1080380" y="455697"/>
                    <a:pt x="1054554" y="464868"/>
                    <a:pt x="1032095" y="479840"/>
                  </a:cubicBezTo>
                  <a:cubicBezTo>
                    <a:pt x="1023041" y="485875"/>
                    <a:pt x="1014666" y="493080"/>
                    <a:pt x="1004934" y="497946"/>
                  </a:cubicBezTo>
                  <a:cubicBezTo>
                    <a:pt x="996398" y="502214"/>
                    <a:pt x="986950" y="504378"/>
                    <a:pt x="977774" y="507000"/>
                  </a:cubicBezTo>
                  <a:cubicBezTo>
                    <a:pt x="912758" y="525576"/>
                    <a:pt x="970918" y="506451"/>
                    <a:pt x="896293" y="525107"/>
                  </a:cubicBezTo>
                  <a:cubicBezTo>
                    <a:pt x="812025" y="546174"/>
                    <a:pt x="961006" y="521034"/>
                    <a:pt x="805758" y="543214"/>
                  </a:cubicBezTo>
                  <a:cubicBezTo>
                    <a:pt x="796705" y="546232"/>
                    <a:pt x="787856" y="549952"/>
                    <a:pt x="778598" y="552267"/>
                  </a:cubicBezTo>
                  <a:cubicBezTo>
                    <a:pt x="728588" y="564770"/>
                    <a:pt x="699375" y="564716"/>
                    <a:pt x="642796" y="570374"/>
                  </a:cubicBezTo>
                  <a:cubicBezTo>
                    <a:pt x="574518" y="593134"/>
                    <a:pt x="658685" y="562431"/>
                    <a:pt x="588475" y="597535"/>
                  </a:cubicBezTo>
                  <a:cubicBezTo>
                    <a:pt x="575492" y="604026"/>
                    <a:pt x="536697" y="612743"/>
                    <a:pt x="525101" y="615642"/>
                  </a:cubicBezTo>
                  <a:cubicBezTo>
                    <a:pt x="498391" y="633447"/>
                    <a:pt x="492567" y="634765"/>
                    <a:pt x="470780" y="660909"/>
                  </a:cubicBezTo>
                  <a:cubicBezTo>
                    <a:pt x="463814" y="669268"/>
                    <a:pt x="457539" y="678337"/>
                    <a:pt x="452673" y="688069"/>
                  </a:cubicBezTo>
                  <a:cubicBezTo>
                    <a:pt x="448405" y="696605"/>
                    <a:pt x="449581" y="707778"/>
                    <a:pt x="443619" y="715230"/>
                  </a:cubicBezTo>
                  <a:cubicBezTo>
                    <a:pt x="436822" y="723727"/>
                    <a:pt x="425512" y="727301"/>
                    <a:pt x="416459" y="733337"/>
                  </a:cubicBezTo>
                  <a:cubicBezTo>
                    <a:pt x="405272" y="766899"/>
                    <a:pt x="415942" y="756229"/>
                    <a:pt x="389299" y="769550"/>
                  </a:cubicBezTo>
                </a:path>
              </a:pathLst>
            </a:custGeom>
            <a:noFill/>
            <a:ln w="31750" cmpd="sng"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TextBox 92"/>
            <p:cNvSpPr txBox="1"/>
            <p:nvPr/>
          </p:nvSpPr>
          <p:spPr>
            <a:xfrm>
              <a:off x="6850863" y="5431601"/>
              <a:ext cx="1082760" cy="4972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algn="r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kern="1200" dirty="0" err="1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numElts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TextBox 93"/>
            <p:cNvSpPr txBox="1"/>
            <p:nvPr/>
          </p:nvSpPr>
          <p:spPr>
            <a:xfrm>
              <a:off x="8088214" y="5483102"/>
              <a:ext cx="719892" cy="4972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i="1" kern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751530" y="3100625"/>
            <a:ext cx="2662625" cy="2685660"/>
            <a:chOff x="9016865" y="3090689"/>
            <a:chExt cx="2662625" cy="2685660"/>
          </a:xfrm>
        </p:grpSpPr>
        <p:sp>
          <p:nvSpPr>
            <p:cNvPr id="28" name="Rectangle 27"/>
            <p:cNvSpPr/>
            <p:nvPr/>
          </p:nvSpPr>
          <p:spPr>
            <a:xfrm>
              <a:off x="10418606" y="3722103"/>
              <a:ext cx="1260884" cy="684749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28000"/>
              </a:schemeClr>
            </a:solidFill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418606" y="4406852"/>
              <a:ext cx="1260884" cy="684749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28000"/>
              </a:schemeClr>
            </a:solidFill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418606" y="5091600"/>
              <a:ext cx="1260884" cy="684749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28000"/>
              </a:schemeClr>
            </a:solidFill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TextBox 48"/>
            <p:cNvSpPr txBox="1"/>
            <p:nvPr/>
          </p:nvSpPr>
          <p:spPr>
            <a:xfrm>
              <a:off x="9851855" y="3855141"/>
              <a:ext cx="1133501" cy="4972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kern="120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3" name="TextBox 49"/>
            <p:cNvSpPr txBox="1"/>
            <p:nvPr/>
          </p:nvSpPr>
          <p:spPr>
            <a:xfrm>
              <a:off x="9851855" y="4495035"/>
              <a:ext cx="1133501" cy="4972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kern="120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next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4" name="TextBox 50"/>
            <p:cNvSpPr txBox="1"/>
            <p:nvPr/>
          </p:nvSpPr>
          <p:spPr>
            <a:xfrm>
              <a:off x="9850566" y="5146071"/>
              <a:ext cx="1133501" cy="4972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kern="120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prev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5" name="TextBox 51"/>
            <p:cNvSpPr txBox="1"/>
            <p:nvPr/>
          </p:nvSpPr>
          <p:spPr>
            <a:xfrm>
              <a:off x="10482389" y="5211156"/>
              <a:ext cx="785718" cy="4972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i="1" dirty="0">
                  <a:solidFill>
                    <a:srgbClr val="0070C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1600" i="1" kern="1200" dirty="0" smtClean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ull, or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6" name="TextBox 53"/>
            <p:cNvSpPr txBox="1"/>
            <p:nvPr/>
          </p:nvSpPr>
          <p:spPr>
            <a:xfrm>
              <a:off x="10591186" y="3855141"/>
              <a:ext cx="719891" cy="4972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b="1" i="1" kern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>
              <a:off x="9016865" y="3090689"/>
              <a:ext cx="1543694" cy="652188"/>
            </a:xfrm>
            <a:custGeom>
              <a:avLst/>
              <a:gdLst>
                <a:gd name="connsiteX0" fmla="*/ 0 w 1828800"/>
                <a:gd name="connsiteY0" fmla="*/ 362139 h 362139"/>
                <a:gd name="connsiteX1" fmla="*/ 135802 w 1828800"/>
                <a:gd name="connsiteY1" fmla="*/ 353086 h 362139"/>
                <a:gd name="connsiteX2" fmla="*/ 162963 w 1828800"/>
                <a:gd name="connsiteY2" fmla="*/ 344032 h 362139"/>
                <a:gd name="connsiteX3" fmla="*/ 289711 w 1828800"/>
                <a:gd name="connsiteY3" fmla="*/ 325925 h 362139"/>
                <a:gd name="connsiteX4" fmla="*/ 452673 w 1828800"/>
                <a:gd name="connsiteY4" fmla="*/ 316872 h 362139"/>
                <a:gd name="connsiteX5" fmla="*/ 497941 w 1828800"/>
                <a:gd name="connsiteY5" fmla="*/ 307818 h 362139"/>
                <a:gd name="connsiteX6" fmla="*/ 543208 w 1828800"/>
                <a:gd name="connsiteY6" fmla="*/ 289711 h 362139"/>
                <a:gd name="connsiteX7" fmla="*/ 579422 w 1828800"/>
                <a:gd name="connsiteY7" fmla="*/ 280658 h 362139"/>
                <a:gd name="connsiteX8" fmla="*/ 615636 w 1828800"/>
                <a:gd name="connsiteY8" fmla="*/ 253497 h 362139"/>
                <a:gd name="connsiteX9" fmla="*/ 642796 w 1828800"/>
                <a:gd name="connsiteY9" fmla="*/ 235390 h 362139"/>
                <a:gd name="connsiteX10" fmla="*/ 660903 w 1828800"/>
                <a:gd name="connsiteY10" fmla="*/ 208230 h 362139"/>
                <a:gd name="connsiteX11" fmla="*/ 669957 w 1828800"/>
                <a:gd name="connsiteY11" fmla="*/ 181070 h 362139"/>
                <a:gd name="connsiteX12" fmla="*/ 697117 w 1828800"/>
                <a:gd name="connsiteY12" fmla="*/ 172016 h 362139"/>
                <a:gd name="connsiteX13" fmla="*/ 751438 w 1828800"/>
                <a:gd name="connsiteY13" fmla="*/ 108642 h 362139"/>
                <a:gd name="connsiteX14" fmla="*/ 841972 w 1828800"/>
                <a:gd name="connsiteY14" fmla="*/ 45268 h 362139"/>
                <a:gd name="connsiteX15" fmla="*/ 869133 w 1828800"/>
                <a:gd name="connsiteY15" fmla="*/ 27161 h 362139"/>
                <a:gd name="connsiteX16" fmla="*/ 986828 w 1828800"/>
                <a:gd name="connsiteY16" fmla="*/ 0 h 362139"/>
                <a:gd name="connsiteX17" fmla="*/ 1186004 w 1828800"/>
                <a:gd name="connsiteY17" fmla="*/ 9054 h 362139"/>
                <a:gd name="connsiteX18" fmla="*/ 1240325 w 1828800"/>
                <a:gd name="connsiteY18" fmla="*/ 27161 h 362139"/>
                <a:gd name="connsiteX19" fmla="*/ 1267485 w 1828800"/>
                <a:gd name="connsiteY19" fmla="*/ 36214 h 362139"/>
                <a:gd name="connsiteX20" fmla="*/ 1294646 w 1828800"/>
                <a:gd name="connsiteY20" fmla="*/ 45268 h 362139"/>
                <a:gd name="connsiteX21" fmla="*/ 1321806 w 1828800"/>
                <a:gd name="connsiteY21" fmla="*/ 54321 h 362139"/>
                <a:gd name="connsiteX22" fmla="*/ 1348966 w 1828800"/>
                <a:gd name="connsiteY22" fmla="*/ 72428 h 362139"/>
                <a:gd name="connsiteX23" fmla="*/ 1376127 w 1828800"/>
                <a:gd name="connsiteY23" fmla="*/ 99589 h 362139"/>
                <a:gd name="connsiteX24" fmla="*/ 1403287 w 1828800"/>
                <a:gd name="connsiteY24" fmla="*/ 108642 h 362139"/>
                <a:gd name="connsiteX25" fmla="*/ 1439501 w 1828800"/>
                <a:gd name="connsiteY25" fmla="*/ 135802 h 362139"/>
                <a:gd name="connsiteX26" fmla="*/ 1466662 w 1828800"/>
                <a:gd name="connsiteY26" fmla="*/ 144856 h 362139"/>
                <a:gd name="connsiteX27" fmla="*/ 1502875 w 1828800"/>
                <a:gd name="connsiteY27" fmla="*/ 162963 h 362139"/>
                <a:gd name="connsiteX28" fmla="*/ 1557196 w 1828800"/>
                <a:gd name="connsiteY28" fmla="*/ 181070 h 362139"/>
                <a:gd name="connsiteX29" fmla="*/ 1620570 w 1828800"/>
                <a:gd name="connsiteY29" fmla="*/ 208230 h 362139"/>
                <a:gd name="connsiteX30" fmla="*/ 1711105 w 1828800"/>
                <a:gd name="connsiteY30" fmla="*/ 244444 h 362139"/>
                <a:gd name="connsiteX31" fmla="*/ 1765426 w 1828800"/>
                <a:gd name="connsiteY31" fmla="*/ 262551 h 362139"/>
                <a:gd name="connsiteX32" fmla="*/ 1792586 w 1828800"/>
                <a:gd name="connsiteY32" fmla="*/ 271604 h 362139"/>
                <a:gd name="connsiteX33" fmla="*/ 1828800 w 1828800"/>
                <a:gd name="connsiteY33" fmla="*/ 316872 h 36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28800" h="362139">
                  <a:moveTo>
                    <a:pt x="0" y="362139"/>
                  </a:moveTo>
                  <a:cubicBezTo>
                    <a:pt x="45267" y="359121"/>
                    <a:pt x="90712" y="358096"/>
                    <a:pt x="135802" y="353086"/>
                  </a:cubicBezTo>
                  <a:cubicBezTo>
                    <a:pt x="145287" y="352032"/>
                    <a:pt x="153647" y="346102"/>
                    <a:pt x="162963" y="344032"/>
                  </a:cubicBezTo>
                  <a:cubicBezTo>
                    <a:pt x="188702" y="338312"/>
                    <a:pt x="268761" y="327537"/>
                    <a:pt x="289711" y="325925"/>
                  </a:cubicBezTo>
                  <a:cubicBezTo>
                    <a:pt x="343955" y="321752"/>
                    <a:pt x="398352" y="319890"/>
                    <a:pt x="452673" y="316872"/>
                  </a:cubicBezTo>
                  <a:cubicBezTo>
                    <a:pt x="467762" y="313854"/>
                    <a:pt x="483202" y="312240"/>
                    <a:pt x="497941" y="307818"/>
                  </a:cubicBezTo>
                  <a:cubicBezTo>
                    <a:pt x="513507" y="303148"/>
                    <a:pt x="527791" y="294850"/>
                    <a:pt x="543208" y="289711"/>
                  </a:cubicBezTo>
                  <a:cubicBezTo>
                    <a:pt x="555012" y="285776"/>
                    <a:pt x="567351" y="283676"/>
                    <a:pt x="579422" y="280658"/>
                  </a:cubicBezTo>
                  <a:cubicBezTo>
                    <a:pt x="591493" y="271604"/>
                    <a:pt x="603357" y="262268"/>
                    <a:pt x="615636" y="253497"/>
                  </a:cubicBezTo>
                  <a:cubicBezTo>
                    <a:pt x="624490" y="247173"/>
                    <a:pt x="635102" y="243084"/>
                    <a:pt x="642796" y="235390"/>
                  </a:cubicBezTo>
                  <a:cubicBezTo>
                    <a:pt x="650490" y="227696"/>
                    <a:pt x="656037" y="217962"/>
                    <a:pt x="660903" y="208230"/>
                  </a:cubicBezTo>
                  <a:cubicBezTo>
                    <a:pt x="665171" y="199694"/>
                    <a:pt x="663209" y="187818"/>
                    <a:pt x="669957" y="181070"/>
                  </a:cubicBezTo>
                  <a:cubicBezTo>
                    <a:pt x="676705" y="174322"/>
                    <a:pt x="688064" y="175034"/>
                    <a:pt x="697117" y="172016"/>
                  </a:cubicBezTo>
                  <a:cubicBezTo>
                    <a:pt x="718587" y="143389"/>
                    <a:pt x="724954" y="131342"/>
                    <a:pt x="751438" y="108642"/>
                  </a:cubicBezTo>
                  <a:cubicBezTo>
                    <a:pt x="774894" y="88537"/>
                    <a:pt x="818604" y="60847"/>
                    <a:pt x="841972" y="45268"/>
                  </a:cubicBezTo>
                  <a:cubicBezTo>
                    <a:pt x="851026" y="39232"/>
                    <a:pt x="858810" y="30602"/>
                    <a:pt x="869133" y="27161"/>
                  </a:cubicBezTo>
                  <a:cubicBezTo>
                    <a:pt x="943698" y="2306"/>
                    <a:pt x="904559" y="11753"/>
                    <a:pt x="986828" y="0"/>
                  </a:cubicBezTo>
                  <a:cubicBezTo>
                    <a:pt x="1053220" y="3018"/>
                    <a:pt x="1119922" y="1974"/>
                    <a:pt x="1186004" y="9054"/>
                  </a:cubicBezTo>
                  <a:cubicBezTo>
                    <a:pt x="1204982" y="11087"/>
                    <a:pt x="1222218" y="21125"/>
                    <a:pt x="1240325" y="27161"/>
                  </a:cubicBezTo>
                  <a:lnTo>
                    <a:pt x="1267485" y="36214"/>
                  </a:lnTo>
                  <a:lnTo>
                    <a:pt x="1294646" y="45268"/>
                  </a:lnTo>
                  <a:lnTo>
                    <a:pt x="1321806" y="54321"/>
                  </a:lnTo>
                  <a:cubicBezTo>
                    <a:pt x="1330859" y="60357"/>
                    <a:pt x="1340607" y="65462"/>
                    <a:pt x="1348966" y="72428"/>
                  </a:cubicBezTo>
                  <a:cubicBezTo>
                    <a:pt x="1358802" y="80625"/>
                    <a:pt x="1365474" y="92487"/>
                    <a:pt x="1376127" y="99589"/>
                  </a:cubicBezTo>
                  <a:cubicBezTo>
                    <a:pt x="1384067" y="104883"/>
                    <a:pt x="1394234" y="105624"/>
                    <a:pt x="1403287" y="108642"/>
                  </a:cubicBezTo>
                  <a:cubicBezTo>
                    <a:pt x="1415358" y="117695"/>
                    <a:pt x="1426400" y="128316"/>
                    <a:pt x="1439501" y="135802"/>
                  </a:cubicBezTo>
                  <a:cubicBezTo>
                    <a:pt x="1447787" y="140537"/>
                    <a:pt x="1457890" y="141097"/>
                    <a:pt x="1466662" y="144856"/>
                  </a:cubicBezTo>
                  <a:cubicBezTo>
                    <a:pt x="1479067" y="150172"/>
                    <a:pt x="1490344" y="157951"/>
                    <a:pt x="1502875" y="162963"/>
                  </a:cubicBezTo>
                  <a:cubicBezTo>
                    <a:pt x="1520596" y="170052"/>
                    <a:pt x="1540125" y="172534"/>
                    <a:pt x="1557196" y="181070"/>
                  </a:cubicBezTo>
                  <a:cubicBezTo>
                    <a:pt x="1601946" y="203445"/>
                    <a:pt x="1580606" y="194909"/>
                    <a:pt x="1620570" y="208230"/>
                  </a:cubicBezTo>
                  <a:cubicBezTo>
                    <a:pt x="1668035" y="255693"/>
                    <a:pt x="1626365" y="224888"/>
                    <a:pt x="1711105" y="244444"/>
                  </a:cubicBezTo>
                  <a:cubicBezTo>
                    <a:pt x="1729703" y="248736"/>
                    <a:pt x="1747319" y="256515"/>
                    <a:pt x="1765426" y="262551"/>
                  </a:cubicBezTo>
                  <a:lnTo>
                    <a:pt x="1792586" y="271604"/>
                  </a:lnTo>
                  <a:cubicBezTo>
                    <a:pt x="1815428" y="305867"/>
                    <a:pt x="1802999" y="291071"/>
                    <a:pt x="1828800" y="316872"/>
                  </a:cubicBezTo>
                </a:path>
              </a:pathLst>
            </a:custGeom>
            <a:noFill/>
            <a:ln w="31750" cmpd="sng"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TextBox 51"/>
            <p:cNvSpPr txBox="1"/>
            <p:nvPr/>
          </p:nvSpPr>
          <p:spPr>
            <a:xfrm>
              <a:off x="10437741" y="4530204"/>
              <a:ext cx="800245" cy="3760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i="1" dirty="0">
                  <a:solidFill>
                    <a:srgbClr val="0070C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1600" i="1" kern="1200" dirty="0" smtClean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ull, or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4" name="Freeform 3"/>
          <p:cNvSpPr/>
          <p:nvPr/>
        </p:nvSpPr>
        <p:spPr>
          <a:xfrm>
            <a:off x="10861975" y="3391645"/>
            <a:ext cx="832571" cy="1524575"/>
          </a:xfrm>
          <a:custGeom>
            <a:avLst/>
            <a:gdLst>
              <a:gd name="connsiteX0" fmla="*/ 0 w 949234"/>
              <a:gd name="connsiteY0" fmla="*/ 1497874 h 1497874"/>
              <a:gd name="connsiteX1" fmla="*/ 69668 w 949234"/>
              <a:gd name="connsiteY1" fmla="*/ 1445623 h 1497874"/>
              <a:gd name="connsiteX2" fmla="*/ 330925 w 949234"/>
              <a:gd name="connsiteY2" fmla="*/ 1419497 h 1497874"/>
              <a:gd name="connsiteX3" fmla="*/ 409302 w 949234"/>
              <a:gd name="connsiteY3" fmla="*/ 1375954 h 1497874"/>
              <a:gd name="connsiteX4" fmla="*/ 496388 w 949234"/>
              <a:gd name="connsiteY4" fmla="*/ 1367245 h 1497874"/>
              <a:gd name="connsiteX5" fmla="*/ 522514 w 949234"/>
              <a:gd name="connsiteY5" fmla="*/ 1358537 h 1497874"/>
              <a:gd name="connsiteX6" fmla="*/ 583474 w 949234"/>
              <a:gd name="connsiteY6" fmla="*/ 1349828 h 1497874"/>
              <a:gd name="connsiteX7" fmla="*/ 653142 w 949234"/>
              <a:gd name="connsiteY7" fmla="*/ 1280160 h 1497874"/>
              <a:gd name="connsiteX8" fmla="*/ 661851 w 949234"/>
              <a:gd name="connsiteY8" fmla="*/ 1254034 h 1497874"/>
              <a:gd name="connsiteX9" fmla="*/ 714102 w 949234"/>
              <a:gd name="connsiteY9" fmla="*/ 1219200 h 1497874"/>
              <a:gd name="connsiteX10" fmla="*/ 757645 w 949234"/>
              <a:gd name="connsiteY10" fmla="*/ 1158240 h 1497874"/>
              <a:gd name="connsiteX11" fmla="*/ 809897 w 949234"/>
              <a:gd name="connsiteY11" fmla="*/ 1123405 h 1497874"/>
              <a:gd name="connsiteX12" fmla="*/ 853440 w 949234"/>
              <a:gd name="connsiteY12" fmla="*/ 1045028 h 1497874"/>
              <a:gd name="connsiteX13" fmla="*/ 862148 w 949234"/>
              <a:gd name="connsiteY13" fmla="*/ 1001485 h 1497874"/>
              <a:gd name="connsiteX14" fmla="*/ 879565 w 949234"/>
              <a:gd name="connsiteY14" fmla="*/ 975360 h 1497874"/>
              <a:gd name="connsiteX15" fmla="*/ 888274 w 949234"/>
              <a:gd name="connsiteY15" fmla="*/ 949234 h 1497874"/>
              <a:gd name="connsiteX16" fmla="*/ 914400 w 949234"/>
              <a:gd name="connsiteY16" fmla="*/ 905691 h 1497874"/>
              <a:gd name="connsiteX17" fmla="*/ 931817 w 949234"/>
              <a:gd name="connsiteY17" fmla="*/ 827314 h 1497874"/>
              <a:gd name="connsiteX18" fmla="*/ 949234 w 949234"/>
              <a:gd name="connsiteY18" fmla="*/ 801188 h 1497874"/>
              <a:gd name="connsiteX19" fmla="*/ 923108 w 949234"/>
              <a:gd name="connsiteY19" fmla="*/ 269965 h 1497874"/>
              <a:gd name="connsiteX20" fmla="*/ 853440 w 949234"/>
              <a:gd name="connsiteY20" fmla="*/ 165463 h 1497874"/>
              <a:gd name="connsiteX21" fmla="*/ 809897 w 949234"/>
              <a:gd name="connsiteY21" fmla="*/ 121920 h 1497874"/>
              <a:gd name="connsiteX22" fmla="*/ 783771 w 949234"/>
              <a:gd name="connsiteY22" fmla="*/ 95794 h 1497874"/>
              <a:gd name="connsiteX23" fmla="*/ 766354 w 949234"/>
              <a:gd name="connsiteY23" fmla="*/ 69668 h 1497874"/>
              <a:gd name="connsiteX24" fmla="*/ 714102 w 949234"/>
              <a:gd name="connsiteY24" fmla="*/ 52251 h 1497874"/>
              <a:gd name="connsiteX25" fmla="*/ 696685 w 949234"/>
              <a:gd name="connsiteY25" fmla="*/ 26125 h 1497874"/>
              <a:gd name="connsiteX26" fmla="*/ 670560 w 949234"/>
              <a:gd name="connsiteY26" fmla="*/ 17417 h 1497874"/>
              <a:gd name="connsiteX27" fmla="*/ 539931 w 949234"/>
              <a:gd name="connsiteY27" fmla="*/ 0 h 1497874"/>
              <a:gd name="connsiteX28" fmla="*/ 330925 w 949234"/>
              <a:gd name="connsiteY28" fmla="*/ 26125 h 1497874"/>
              <a:gd name="connsiteX29" fmla="*/ 304800 w 949234"/>
              <a:gd name="connsiteY29" fmla="*/ 34834 h 1497874"/>
              <a:gd name="connsiteX30" fmla="*/ 278674 w 949234"/>
              <a:gd name="connsiteY30" fmla="*/ 78377 h 1497874"/>
              <a:gd name="connsiteX31" fmla="*/ 261257 w 949234"/>
              <a:gd name="connsiteY31" fmla="*/ 330925 h 1497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49234" h="1497874">
                <a:moveTo>
                  <a:pt x="0" y="1497874"/>
                </a:moveTo>
                <a:cubicBezTo>
                  <a:pt x="5556" y="1493429"/>
                  <a:pt x="54069" y="1452556"/>
                  <a:pt x="69668" y="1445623"/>
                </a:cubicBezTo>
                <a:cubicBezTo>
                  <a:pt x="155411" y="1407515"/>
                  <a:pt x="227616" y="1423801"/>
                  <a:pt x="330925" y="1419497"/>
                </a:cubicBezTo>
                <a:cubicBezTo>
                  <a:pt x="337335" y="1415651"/>
                  <a:pt x="396345" y="1378730"/>
                  <a:pt x="409302" y="1375954"/>
                </a:cubicBezTo>
                <a:cubicBezTo>
                  <a:pt x="437828" y="1369841"/>
                  <a:pt x="467359" y="1370148"/>
                  <a:pt x="496388" y="1367245"/>
                </a:cubicBezTo>
                <a:cubicBezTo>
                  <a:pt x="505097" y="1364342"/>
                  <a:pt x="513513" y="1360337"/>
                  <a:pt x="522514" y="1358537"/>
                </a:cubicBezTo>
                <a:cubicBezTo>
                  <a:pt x="542642" y="1354512"/>
                  <a:pt x="564183" y="1356843"/>
                  <a:pt x="583474" y="1349828"/>
                </a:cubicBezTo>
                <a:cubicBezTo>
                  <a:pt x="611513" y="1339632"/>
                  <a:pt x="636986" y="1300355"/>
                  <a:pt x="653142" y="1280160"/>
                </a:cubicBezTo>
                <a:cubicBezTo>
                  <a:pt x="656045" y="1271451"/>
                  <a:pt x="655360" y="1260525"/>
                  <a:pt x="661851" y="1254034"/>
                </a:cubicBezTo>
                <a:cubicBezTo>
                  <a:pt x="676653" y="1239232"/>
                  <a:pt x="714102" y="1219200"/>
                  <a:pt x="714102" y="1219200"/>
                </a:cubicBezTo>
                <a:cubicBezTo>
                  <a:pt x="722573" y="1206493"/>
                  <a:pt x="748811" y="1166093"/>
                  <a:pt x="757645" y="1158240"/>
                </a:cubicBezTo>
                <a:cubicBezTo>
                  <a:pt x="773291" y="1144333"/>
                  <a:pt x="809897" y="1123405"/>
                  <a:pt x="809897" y="1123405"/>
                </a:cubicBezTo>
                <a:cubicBezTo>
                  <a:pt x="835839" y="1084492"/>
                  <a:pt x="844244" y="1081814"/>
                  <a:pt x="853440" y="1045028"/>
                </a:cubicBezTo>
                <a:cubicBezTo>
                  <a:pt x="857030" y="1030668"/>
                  <a:pt x="856951" y="1015344"/>
                  <a:pt x="862148" y="1001485"/>
                </a:cubicBezTo>
                <a:cubicBezTo>
                  <a:pt x="865823" y="991685"/>
                  <a:pt x="874884" y="984721"/>
                  <a:pt x="879565" y="975360"/>
                </a:cubicBezTo>
                <a:cubicBezTo>
                  <a:pt x="883670" y="967149"/>
                  <a:pt x="884169" y="957445"/>
                  <a:pt x="888274" y="949234"/>
                </a:cubicBezTo>
                <a:cubicBezTo>
                  <a:pt x="895844" y="934095"/>
                  <a:pt x="906830" y="920831"/>
                  <a:pt x="914400" y="905691"/>
                </a:cubicBezTo>
                <a:cubicBezTo>
                  <a:pt x="930332" y="873826"/>
                  <a:pt x="918442" y="867438"/>
                  <a:pt x="931817" y="827314"/>
                </a:cubicBezTo>
                <a:cubicBezTo>
                  <a:pt x="935127" y="817385"/>
                  <a:pt x="943428" y="809897"/>
                  <a:pt x="949234" y="801188"/>
                </a:cubicBezTo>
                <a:cubicBezTo>
                  <a:pt x="940525" y="624114"/>
                  <a:pt x="942959" y="446139"/>
                  <a:pt x="923108" y="269965"/>
                </a:cubicBezTo>
                <a:cubicBezTo>
                  <a:pt x="912036" y="171706"/>
                  <a:pt x="894588" y="201468"/>
                  <a:pt x="853440" y="165463"/>
                </a:cubicBezTo>
                <a:cubicBezTo>
                  <a:pt x="837992" y="151946"/>
                  <a:pt x="824411" y="136434"/>
                  <a:pt x="809897" y="121920"/>
                </a:cubicBezTo>
                <a:cubicBezTo>
                  <a:pt x="801188" y="113211"/>
                  <a:pt x="790603" y="106042"/>
                  <a:pt x="783771" y="95794"/>
                </a:cubicBezTo>
                <a:cubicBezTo>
                  <a:pt x="777965" y="87085"/>
                  <a:pt x="775230" y="75215"/>
                  <a:pt x="766354" y="69668"/>
                </a:cubicBezTo>
                <a:cubicBezTo>
                  <a:pt x="750785" y="59938"/>
                  <a:pt x="714102" y="52251"/>
                  <a:pt x="714102" y="52251"/>
                </a:cubicBezTo>
                <a:cubicBezTo>
                  <a:pt x="708296" y="43542"/>
                  <a:pt x="704858" y="32663"/>
                  <a:pt x="696685" y="26125"/>
                </a:cubicBezTo>
                <a:cubicBezTo>
                  <a:pt x="689517" y="20391"/>
                  <a:pt x="679386" y="19939"/>
                  <a:pt x="670560" y="17417"/>
                </a:cubicBezTo>
                <a:cubicBezTo>
                  <a:pt x="616705" y="2030"/>
                  <a:pt x="615269" y="6849"/>
                  <a:pt x="539931" y="0"/>
                </a:cubicBezTo>
                <a:cubicBezTo>
                  <a:pt x="470262" y="8708"/>
                  <a:pt x="400378" y="15836"/>
                  <a:pt x="330925" y="26125"/>
                </a:cubicBezTo>
                <a:cubicBezTo>
                  <a:pt x="321845" y="27470"/>
                  <a:pt x="311291" y="28343"/>
                  <a:pt x="304800" y="34834"/>
                </a:cubicBezTo>
                <a:cubicBezTo>
                  <a:pt x="292831" y="46803"/>
                  <a:pt x="287383" y="63863"/>
                  <a:pt x="278674" y="78377"/>
                </a:cubicBezTo>
                <a:cubicBezTo>
                  <a:pt x="243713" y="200743"/>
                  <a:pt x="261257" y="118204"/>
                  <a:pt x="261257" y="330925"/>
                </a:cubicBezTo>
              </a:path>
            </a:pathLst>
          </a:custGeom>
          <a:noFill/>
          <a:ln w="31750"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0718732" y="5409262"/>
            <a:ext cx="977462" cy="798786"/>
          </a:xfrm>
          <a:custGeom>
            <a:avLst/>
            <a:gdLst>
              <a:gd name="connsiteX0" fmla="*/ 462455 w 977462"/>
              <a:gd name="connsiteY0" fmla="*/ 0 h 798786"/>
              <a:gd name="connsiteX1" fmla="*/ 746234 w 977462"/>
              <a:gd name="connsiteY1" fmla="*/ 21020 h 798786"/>
              <a:gd name="connsiteX2" fmla="*/ 788275 w 977462"/>
              <a:gd name="connsiteY2" fmla="*/ 31531 h 798786"/>
              <a:gd name="connsiteX3" fmla="*/ 840827 w 977462"/>
              <a:gd name="connsiteY3" fmla="*/ 63062 h 798786"/>
              <a:gd name="connsiteX4" fmla="*/ 872358 w 977462"/>
              <a:gd name="connsiteY4" fmla="*/ 94593 h 798786"/>
              <a:gd name="connsiteX5" fmla="*/ 882869 w 977462"/>
              <a:gd name="connsiteY5" fmla="*/ 126124 h 798786"/>
              <a:gd name="connsiteX6" fmla="*/ 924910 w 977462"/>
              <a:gd name="connsiteY6" fmla="*/ 178675 h 798786"/>
              <a:gd name="connsiteX7" fmla="*/ 945931 w 977462"/>
              <a:gd name="connsiteY7" fmla="*/ 210207 h 798786"/>
              <a:gd name="connsiteX8" fmla="*/ 956441 w 977462"/>
              <a:gd name="connsiteY8" fmla="*/ 252248 h 798786"/>
              <a:gd name="connsiteX9" fmla="*/ 977462 w 977462"/>
              <a:gd name="connsiteY9" fmla="*/ 315310 h 798786"/>
              <a:gd name="connsiteX10" fmla="*/ 966951 w 977462"/>
              <a:gd name="connsiteY10" fmla="*/ 430924 h 798786"/>
              <a:gd name="connsiteX11" fmla="*/ 956441 w 977462"/>
              <a:gd name="connsiteY11" fmla="*/ 472965 h 798786"/>
              <a:gd name="connsiteX12" fmla="*/ 924910 w 977462"/>
              <a:gd name="connsiteY12" fmla="*/ 493986 h 798786"/>
              <a:gd name="connsiteX13" fmla="*/ 861848 w 977462"/>
              <a:gd name="connsiteY13" fmla="*/ 588579 h 798786"/>
              <a:gd name="connsiteX14" fmla="*/ 830317 w 977462"/>
              <a:gd name="connsiteY14" fmla="*/ 599089 h 798786"/>
              <a:gd name="connsiteX15" fmla="*/ 767255 w 977462"/>
              <a:gd name="connsiteY15" fmla="*/ 641131 h 798786"/>
              <a:gd name="connsiteX16" fmla="*/ 735724 w 977462"/>
              <a:gd name="connsiteY16" fmla="*/ 662151 h 798786"/>
              <a:gd name="connsiteX17" fmla="*/ 704193 w 977462"/>
              <a:gd name="connsiteY17" fmla="*/ 704193 h 798786"/>
              <a:gd name="connsiteX18" fmla="*/ 620110 w 977462"/>
              <a:gd name="connsiteY18" fmla="*/ 746234 h 798786"/>
              <a:gd name="connsiteX19" fmla="*/ 525517 w 977462"/>
              <a:gd name="connsiteY19" fmla="*/ 798786 h 798786"/>
              <a:gd name="connsiteX20" fmla="*/ 252248 w 977462"/>
              <a:gd name="connsiteY20" fmla="*/ 788275 h 798786"/>
              <a:gd name="connsiteX21" fmla="*/ 220717 w 977462"/>
              <a:gd name="connsiteY21" fmla="*/ 767255 h 798786"/>
              <a:gd name="connsiteX22" fmla="*/ 178675 w 977462"/>
              <a:gd name="connsiteY22" fmla="*/ 746234 h 798786"/>
              <a:gd name="connsiteX23" fmla="*/ 168165 w 977462"/>
              <a:gd name="connsiteY23" fmla="*/ 714703 h 798786"/>
              <a:gd name="connsiteX24" fmla="*/ 105103 w 977462"/>
              <a:gd name="connsiteY24" fmla="*/ 641131 h 798786"/>
              <a:gd name="connsiteX25" fmla="*/ 52551 w 977462"/>
              <a:gd name="connsiteY25" fmla="*/ 557048 h 798786"/>
              <a:gd name="connsiteX26" fmla="*/ 10510 w 977462"/>
              <a:gd name="connsiteY26" fmla="*/ 483475 h 798786"/>
              <a:gd name="connsiteX27" fmla="*/ 0 w 977462"/>
              <a:gd name="connsiteY27" fmla="*/ 409903 h 798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77462" h="798786">
                <a:moveTo>
                  <a:pt x="462455" y="0"/>
                </a:moveTo>
                <a:cubicBezTo>
                  <a:pt x="557048" y="7007"/>
                  <a:pt x="651823" y="11883"/>
                  <a:pt x="746234" y="21020"/>
                </a:cubicBezTo>
                <a:cubicBezTo>
                  <a:pt x="760612" y="22411"/>
                  <a:pt x="775075" y="25664"/>
                  <a:pt x="788275" y="31531"/>
                </a:cubicBezTo>
                <a:cubicBezTo>
                  <a:pt x="806943" y="39828"/>
                  <a:pt x="824484" y="50805"/>
                  <a:pt x="840827" y="63062"/>
                </a:cubicBezTo>
                <a:cubicBezTo>
                  <a:pt x="852718" y="71980"/>
                  <a:pt x="861848" y="84083"/>
                  <a:pt x="872358" y="94593"/>
                </a:cubicBezTo>
                <a:cubicBezTo>
                  <a:pt x="875862" y="105103"/>
                  <a:pt x="876997" y="116729"/>
                  <a:pt x="882869" y="126124"/>
                </a:cubicBezTo>
                <a:cubicBezTo>
                  <a:pt x="894758" y="145147"/>
                  <a:pt x="911450" y="160729"/>
                  <a:pt x="924910" y="178675"/>
                </a:cubicBezTo>
                <a:cubicBezTo>
                  <a:pt x="932489" y="188781"/>
                  <a:pt x="938924" y="199696"/>
                  <a:pt x="945931" y="210207"/>
                </a:cubicBezTo>
                <a:cubicBezTo>
                  <a:pt x="949434" y="224221"/>
                  <a:pt x="952290" y="238412"/>
                  <a:pt x="956441" y="252248"/>
                </a:cubicBezTo>
                <a:cubicBezTo>
                  <a:pt x="962808" y="273471"/>
                  <a:pt x="977462" y="315310"/>
                  <a:pt x="977462" y="315310"/>
                </a:cubicBezTo>
                <a:cubicBezTo>
                  <a:pt x="973958" y="353848"/>
                  <a:pt x="972065" y="392567"/>
                  <a:pt x="966951" y="430924"/>
                </a:cubicBezTo>
                <a:cubicBezTo>
                  <a:pt x="965042" y="445242"/>
                  <a:pt x="964454" y="460946"/>
                  <a:pt x="956441" y="472965"/>
                </a:cubicBezTo>
                <a:cubicBezTo>
                  <a:pt x="949434" y="483475"/>
                  <a:pt x="935420" y="486979"/>
                  <a:pt x="924910" y="493986"/>
                </a:cubicBezTo>
                <a:cubicBezTo>
                  <a:pt x="906301" y="531204"/>
                  <a:pt x="895859" y="559427"/>
                  <a:pt x="861848" y="588579"/>
                </a:cubicBezTo>
                <a:cubicBezTo>
                  <a:pt x="853436" y="595789"/>
                  <a:pt x="840827" y="595586"/>
                  <a:pt x="830317" y="599089"/>
                </a:cubicBezTo>
                <a:lnTo>
                  <a:pt x="767255" y="641131"/>
                </a:lnTo>
                <a:lnTo>
                  <a:pt x="735724" y="662151"/>
                </a:lnTo>
                <a:cubicBezTo>
                  <a:pt x="725214" y="676165"/>
                  <a:pt x="716580" y="691806"/>
                  <a:pt x="704193" y="704193"/>
                </a:cubicBezTo>
                <a:cubicBezTo>
                  <a:pt x="681860" y="726526"/>
                  <a:pt x="647205" y="734192"/>
                  <a:pt x="620110" y="746234"/>
                </a:cubicBezTo>
                <a:cubicBezTo>
                  <a:pt x="581341" y="763465"/>
                  <a:pt x="563414" y="776048"/>
                  <a:pt x="525517" y="798786"/>
                </a:cubicBezTo>
                <a:cubicBezTo>
                  <a:pt x="434427" y="795282"/>
                  <a:pt x="342921" y="797655"/>
                  <a:pt x="252248" y="788275"/>
                </a:cubicBezTo>
                <a:cubicBezTo>
                  <a:pt x="239683" y="786975"/>
                  <a:pt x="231684" y="773522"/>
                  <a:pt x="220717" y="767255"/>
                </a:cubicBezTo>
                <a:cubicBezTo>
                  <a:pt x="207113" y="759482"/>
                  <a:pt x="192689" y="753241"/>
                  <a:pt x="178675" y="746234"/>
                </a:cubicBezTo>
                <a:cubicBezTo>
                  <a:pt x="175172" y="735724"/>
                  <a:pt x="173662" y="724322"/>
                  <a:pt x="168165" y="714703"/>
                </a:cubicBezTo>
                <a:cubicBezTo>
                  <a:pt x="141821" y="668600"/>
                  <a:pt x="137052" y="678405"/>
                  <a:pt x="105103" y="641131"/>
                </a:cubicBezTo>
                <a:cubicBezTo>
                  <a:pt x="62043" y="590894"/>
                  <a:pt x="83309" y="610875"/>
                  <a:pt x="52551" y="557048"/>
                </a:cubicBezTo>
                <a:cubicBezTo>
                  <a:pt x="-6867" y="453067"/>
                  <a:pt x="74028" y="610510"/>
                  <a:pt x="10510" y="483475"/>
                </a:cubicBezTo>
                <a:lnTo>
                  <a:pt x="0" y="409903"/>
                </a:lnTo>
              </a:path>
            </a:pathLst>
          </a:custGeom>
          <a:noFill/>
          <a:ln w="28575"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55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1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6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5978207" y="1901344"/>
            <a:ext cx="5392796" cy="4285608"/>
            <a:chOff x="5949632" y="1365893"/>
            <a:chExt cx="5392796" cy="4285608"/>
          </a:xfrm>
        </p:grpSpPr>
        <p:grpSp>
          <p:nvGrpSpPr>
            <p:cNvPr id="5" name="Group 4"/>
            <p:cNvGrpSpPr/>
            <p:nvPr/>
          </p:nvGrpSpPr>
          <p:grpSpPr>
            <a:xfrm>
              <a:off x="5949632" y="1365893"/>
              <a:ext cx="5392796" cy="4285608"/>
              <a:chOff x="0" y="0"/>
              <a:chExt cx="6451872" cy="29179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0" y="0"/>
                <a:ext cx="6451872" cy="2743864"/>
                <a:chOff x="0" y="0"/>
                <a:chExt cx="6451872" cy="2743864"/>
              </a:xfrm>
            </p:grpSpPr>
            <p:sp>
              <p:nvSpPr>
                <p:cNvPr id="22" name="TextBox 43"/>
                <p:cNvSpPr txBox="1"/>
                <p:nvPr/>
              </p:nvSpPr>
              <p:spPr>
                <a:xfrm>
                  <a:off x="0" y="19077"/>
                  <a:ext cx="73136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600" b="1" kern="1200" dirty="0" err="1">
                      <a:solidFill>
                        <a:srgbClr val="C00000"/>
                      </a:solidFill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aList</a:t>
                  </a:r>
                  <a:endParaRPr lang="en-US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grpSp>
              <p:nvGrpSpPr>
                <p:cNvPr id="23" name="Group 22"/>
                <p:cNvGrpSpPr/>
                <p:nvPr/>
              </p:nvGrpSpPr>
              <p:grpSpPr>
                <a:xfrm>
                  <a:off x="266277" y="948322"/>
                  <a:ext cx="6185595" cy="1795542"/>
                  <a:chOff x="266277" y="948322"/>
                  <a:chExt cx="6185595" cy="1795542"/>
                </a:xfrm>
              </p:grpSpPr>
              <p:grpSp>
                <p:nvGrpSpPr>
                  <p:cNvPr id="26" name="Group 25"/>
                  <p:cNvGrpSpPr/>
                  <p:nvPr/>
                </p:nvGrpSpPr>
                <p:grpSpPr>
                  <a:xfrm>
                    <a:off x="2012013" y="1053036"/>
                    <a:ext cx="1508506" cy="1398666"/>
                    <a:chOff x="2012013" y="1053036"/>
                    <a:chExt cx="1981200" cy="1398666"/>
                  </a:xfrm>
                </p:grpSpPr>
                <p:sp>
                  <p:nvSpPr>
                    <p:cNvPr id="42" name="Rectangle 41"/>
                    <p:cNvSpPr/>
                    <p:nvPr/>
                  </p:nvSpPr>
                  <p:spPr>
                    <a:xfrm>
                      <a:off x="2012013" y="1053036"/>
                      <a:ext cx="1981200" cy="466222"/>
                    </a:xfrm>
                    <a:prstGeom prst="rect">
                      <a:avLst/>
                    </a:prstGeom>
                    <a:solidFill>
                      <a:schemeClr val="accent2">
                        <a:lumMod val="60000"/>
                        <a:lumOff val="40000"/>
                        <a:alpha val="28000"/>
                      </a:schemeClr>
                    </a:solidFill>
                    <a:ln w="25400" cmpd="sng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" name="Rectangle 42"/>
                    <p:cNvSpPr/>
                    <p:nvPr/>
                  </p:nvSpPr>
                  <p:spPr>
                    <a:xfrm>
                      <a:off x="2012013" y="1519258"/>
                      <a:ext cx="1981200" cy="466222"/>
                    </a:xfrm>
                    <a:prstGeom prst="rect">
                      <a:avLst/>
                    </a:prstGeom>
                    <a:solidFill>
                      <a:schemeClr val="accent2">
                        <a:lumMod val="60000"/>
                        <a:lumOff val="40000"/>
                        <a:alpha val="28000"/>
                      </a:schemeClr>
                    </a:solidFill>
                    <a:ln w="25400" cmpd="sng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4" name="Rectangle 43"/>
                    <p:cNvSpPr/>
                    <p:nvPr/>
                  </p:nvSpPr>
                  <p:spPr>
                    <a:xfrm>
                      <a:off x="2012013" y="1985480"/>
                      <a:ext cx="1981200" cy="466222"/>
                    </a:xfrm>
                    <a:prstGeom prst="rect">
                      <a:avLst/>
                    </a:prstGeom>
                    <a:solidFill>
                      <a:schemeClr val="accent2">
                        <a:lumMod val="60000"/>
                        <a:lumOff val="40000"/>
                        <a:alpha val="28000"/>
                      </a:schemeClr>
                    </a:solidFill>
                    <a:ln w="25400" cmpd="sng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7" name="TextBox 25"/>
                  <p:cNvSpPr txBox="1"/>
                  <p:nvPr/>
                </p:nvSpPr>
                <p:spPr>
                  <a:xfrm>
                    <a:off x="266277" y="1166038"/>
                    <a:ext cx="166144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457200" marR="0" algn="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600" b="1" kern="12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sentinel</a:t>
                    </a:r>
                    <a:endParaRPr lang="en-US" sz="12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" name="TextBox 30"/>
                  <p:cNvSpPr txBox="1"/>
                  <p:nvPr/>
                </p:nvSpPr>
                <p:spPr>
                  <a:xfrm>
                    <a:off x="2148919" y="1630127"/>
                    <a:ext cx="114392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600" i="1" kern="12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function</a:t>
                    </a:r>
                    <a:endParaRPr lang="en-US" sz="12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" name="TextBox 40"/>
                  <p:cNvSpPr txBox="1"/>
                  <p:nvPr/>
                </p:nvSpPr>
                <p:spPr>
                  <a:xfrm>
                    <a:off x="2148918" y="2061745"/>
                    <a:ext cx="114392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600" i="1" kern="120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function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" name="TextBox 41"/>
                  <p:cNvSpPr txBox="1"/>
                  <p:nvPr/>
                </p:nvSpPr>
                <p:spPr>
                  <a:xfrm>
                    <a:off x="266277" y="2061745"/>
                    <a:ext cx="167728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 algn="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600" b="1" kern="1200" dirty="0" err="1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getRoot</a:t>
                    </a:r>
                    <a:r>
                      <a:rPr lang="en-US" sz="1600" b="1" kern="12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, etc.</a:t>
                    </a:r>
                    <a:endParaRPr lang="en-US" sz="12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" name="TextBox 42"/>
                  <p:cNvSpPr txBox="1"/>
                  <p:nvPr/>
                </p:nvSpPr>
                <p:spPr>
                  <a:xfrm>
                    <a:off x="548719" y="1613891"/>
                    <a:ext cx="1394842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 algn="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600" b="1" kern="12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constructor</a:t>
                    </a:r>
                    <a:endParaRPr lang="en-US" sz="12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32" name="Group 31"/>
                  <p:cNvGrpSpPr/>
                  <p:nvPr/>
                </p:nvGrpSpPr>
                <p:grpSpPr>
                  <a:xfrm>
                    <a:off x="4943366" y="1345198"/>
                    <a:ext cx="1508506" cy="1398666"/>
                    <a:chOff x="4943366" y="1345198"/>
                    <a:chExt cx="1981200" cy="1398666"/>
                  </a:xfrm>
                </p:grpSpPr>
                <p:sp>
                  <p:nvSpPr>
                    <p:cNvPr id="39" name="Rectangle 38"/>
                    <p:cNvSpPr/>
                    <p:nvPr/>
                  </p:nvSpPr>
                  <p:spPr>
                    <a:xfrm>
                      <a:off x="4943366" y="1345198"/>
                      <a:ext cx="1981200" cy="466222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  <a:alpha val="28000"/>
                      </a:schemeClr>
                    </a:solidFill>
                    <a:ln w="25400" cmpd="sng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" name="Rectangle 39"/>
                    <p:cNvSpPr/>
                    <p:nvPr/>
                  </p:nvSpPr>
                  <p:spPr>
                    <a:xfrm>
                      <a:off x="4943366" y="1811420"/>
                      <a:ext cx="1981200" cy="466222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  <a:alpha val="28000"/>
                      </a:schemeClr>
                    </a:solidFill>
                    <a:ln w="25400" cmpd="sng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4943366" y="2277642"/>
                      <a:ext cx="1981200" cy="466222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  <a:alpha val="28000"/>
                      </a:schemeClr>
                    </a:solidFill>
                    <a:ln w="25400" cmpd="sng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3" name="TextBox 48"/>
                  <p:cNvSpPr txBox="1"/>
                  <p:nvPr/>
                </p:nvSpPr>
                <p:spPr>
                  <a:xfrm>
                    <a:off x="4265313" y="1435779"/>
                    <a:ext cx="135610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600" b="1" kern="12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data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" name="TextBox 49"/>
                  <p:cNvSpPr txBox="1"/>
                  <p:nvPr/>
                </p:nvSpPr>
                <p:spPr>
                  <a:xfrm>
                    <a:off x="4265313" y="1871461"/>
                    <a:ext cx="135610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600" b="1" kern="12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next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" name="TextBox 50"/>
                  <p:cNvSpPr txBox="1"/>
                  <p:nvPr/>
                </p:nvSpPr>
                <p:spPr>
                  <a:xfrm>
                    <a:off x="4263771" y="2314729"/>
                    <a:ext cx="135610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600" b="1" kern="12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prev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6" name="TextBox 51"/>
                  <p:cNvSpPr txBox="1"/>
                  <p:nvPr/>
                </p:nvSpPr>
                <p:spPr>
                  <a:xfrm>
                    <a:off x="5071084" y="2360020"/>
                    <a:ext cx="108042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600" i="1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n</a:t>
                    </a:r>
                    <a:r>
                      <a:rPr lang="en-US" sz="1600" i="1" kern="1200" dirty="0" smtClean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ull, or</a:t>
                    </a:r>
                    <a:endParaRPr lang="en-US" sz="12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" name="TextBox 53"/>
                  <p:cNvSpPr txBox="1"/>
                  <p:nvPr/>
                </p:nvSpPr>
                <p:spPr>
                  <a:xfrm>
                    <a:off x="5149839" y="1435779"/>
                    <a:ext cx="86126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b="1" i="1" kern="12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  <a:endParaRPr lang="en-US" sz="1400" b="1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8" name="Freeform 37"/>
                  <p:cNvSpPr/>
                  <p:nvPr/>
                </p:nvSpPr>
                <p:spPr>
                  <a:xfrm>
                    <a:off x="3113023" y="948322"/>
                    <a:ext cx="1828800" cy="411192"/>
                  </a:xfrm>
                  <a:custGeom>
                    <a:avLst/>
                    <a:gdLst>
                      <a:gd name="connsiteX0" fmla="*/ 0 w 1828800"/>
                      <a:gd name="connsiteY0" fmla="*/ 362139 h 362139"/>
                      <a:gd name="connsiteX1" fmla="*/ 135802 w 1828800"/>
                      <a:gd name="connsiteY1" fmla="*/ 353086 h 362139"/>
                      <a:gd name="connsiteX2" fmla="*/ 162963 w 1828800"/>
                      <a:gd name="connsiteY2" fmla="*/ 344032 h 362139"/>
                      <a:gd name="connsiteX3" fmla="*/ 289711 w 1828800"/>
                      <a:gd name="connsiteY3" fmla="*/ 325925 h 362139"/>
                      <a:gd name="connsiteX4" fmla="*/ 452673 w 1828800"/>
                      <a:gd name="connsiteY4" fmla="*/ 316872 h 362139"/>
                      <a:gd name="connsiteX5" fmla="*/ 497941 w 1828800"/>
                      <a:gd name="connsiteY5" fmla="*/ 307818 h 362139"/>
                      <a:gd name="connsiteX6" fmla="*/ 543208 w 1828800"/>
                      <a:gd name="connsiteY6" fmla="*/ 289711 h 362139"/>
                      <a:gd name="connsiteX7" fmla="*/ 579422 w 1828800"/>
                      <a:gd name="connsiteY7" fmla="*/ 280658 h 362139"/>
                      <a:gd name="connsiteX8" fmla="*/ 615636 w 1828800"/>
                      <a:gd name="connsiteY8" fmla="*/ 253497 h 362139"/>
                      <a:gd name="connsiteX9" fmla="*/ 642796 w 1828800"/>
                      <a:gd name="connsiteY9" fmla="*/ 235390 h 362139"/>
                      <a:gd name="connsiteX10" fmla="*/ 660903 w 1828800"/>
                      <a:gd name="connsiteY10" fmla="*/ 208230 h 362139"/>
                      <a:gd name="connsiteX11" fmla="*/ 669957 w 1828800"/>
                      <a:gd name="connsiteY11" fmla="*/ 181070 h 362139"/>
                      <a:gd name="connsiteX12" fmla="*/ 697117 w 1828800"/>
                      <a:gd name="connsiteY12" fmla="*/ 172016 h 362139"/>
                      <a:gd name="connsiteX13" fmla="*/ 751438 w 1828800"/>
                      <a:gd name="connsiteY13" fmla="*/ 108642 h 362139"/>
                      <a:gd name="connsiteX14" fmla="*/ 841972 w 1828800"/>
                      <a:gd name="connsiteY14" fmla="*/ 45268 h 362139"/>
                      <a:gd name="connsiteX15" fmla="*/ 869133 w 1828800"/>
                      <a:gd name="connsiteY15" fmla="*/ 27161 h 362139"/>
                      <a:gd name="connsiteX16" fmla="*/ 986828 w 1828800"/>
                      <a:gd name="connsiteY16" fmla="*/ 0 h 362139"/>
                      <a:gd name="connsiteX17" fmla="*/ 1186004 w 1828800"/>
                      <a:gd name="connsiteY17" fmla="*/ 9054 h 362139"/>
                      <a:gd name="connsiteX18" fmla="*/ 1240325 w 1828800"/>
                      <a:gd name="connsiteY18" fmla="*/ 27161 h 362139"/>
                      <a:gd name="connsiteX19" fmla="*/ 1267485 w 1828800"/>
                      <a:gd name="connsiteY19" fmla="*/ 36214 h 362139"/>
                      <a:gd name="connsiteX20" fmla="*/ 1294646 w 1828800"/>
                      <a:gd name="connsiteY20" fmla="*/ 45268 h 362139"/>
                      <a:gd name="connsiteX21" fmla="*/ 1321806 w 1828800"/>
                      <a:gd name="connsiteY21" fmla="*/ 54321 h 362139"/>
                      <a:gd name="connsiteX22" fmla="*/ 1348966 w 1828800"/>
                      <a:gd name="connsiteY22" fmla="*/ 72428 h 362139"/>
                      <a:gd name="connsiteX23" fmla="*/ 1376127 w 1828800"/>
                      <a:gd name="connsiteY23" fmla="*/ 99589 h 362139"/>
                      <a:gd name="connsiteX24" fmla="*/ 1403287 w 1828800"/>
                      <a:gd name="connsiteY24" fmla="*/ 108642 h 362139"/>
                      <a:gd name="connsiteX25" fmla="*/ 1439501 w 1828800"/>
                      <a:gd name="connsiteY25" fmla="*/ 135802 h 362139"/>
                      <a:gd name="connsiteX26" fmla="*/ 1466662 w 1828800"/>
                      <a:gd name="connsiteY26" fmla="*/ 144856 h 362139"/>
                      <a:gd name="connsiteX27" fmla="*/ 1502875 w 1828800"/>
                      <a:gd name="connsiteY27" fmla="*/ 162963 h 362139"/>
                      <a:gd name="connsiteX28" fmla="*/ 1557196 w 1828800"/>
                      <a:gd name="connsiteY28" fmla="*/ 181070 h 362139"/>
                      <a:gd name="connsiteX29" fmla="*/ 1620570 w 1828800"/>
                      <a:gd name="connsiteY29" fmla="*/ 208230 h 362139"/>
                      <a:gd name="connsiteX30" fmla="*/ 1711105 w 1828800"/>
                      <a:gd name="connsiteY30" fmla="*/ 244444 h 362139"/>
                      <a:gd name="connsiteX31" fmla="*/ 1765426 w 1828800"/>
                      <a:gd name="connsiteY31" fmla="*/ 262551 h 362139"/>
                      <a:gd name="connsiteX32" fmla="*/ 1792586 w 1828800"/>
                      <a:gd name="connsiteY32" fmla="*/ 271604 h 362139"/>
                      <a:gd name="connsiteX33" fmla="*/ 1828800 w 1828800"/>
                      <a:gd name="connsiteY33" fmla="*/ 316872 h 3621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</a:cxnLst>
                    <a:rect l="l" t="t" r="r" b="b"/>
                    <a:pathLst>
                      <a:path w="1828800" h="362139">
                        <a:moveTo>
                          <a:pt x="0" y="362139"/>
                        </a:moveTo>
                        <a:cubicBezTo>
                          <a:pt x="45267" y="359121"/>
                          <a:pt x="90712" y="358096"/>
                          <a:pt x="135802" y="353086"/>
                        </a:cubicBezTo>
                        <a:cubicBezTo>
                          <a:pt x="145287" y="352032"/>
                          <a:pt x="153647" y="346102"/>
                          <a:pt x="162963" y="344032"/>
                        </a:cubicBezTo>
                        <a:cubicBezTo>
                          <a:pt x="188702" y="338312"/>
                          <a:pt x="268761" y="327537"/>
                          <a:pt x="289711" y="325925"/>
                        </a:cubicBezTo>
                        <a:cubicBezTo>
                          <a:pt x="343955" y="321752"/>
                          <a:pt x="398352" y="319890"/>
                          <a:pt x="452673" y="316872"/>
                        </a:cubicBezTo>
                        <a:cubicBezTo>
                          <a:pt x="467762" y="313854"/>
                          <a:pt x="483202" y="312240"/>
                          <a:pt x="497941" y="307818"/>
                        </a:cubicBezTo>
                        <a:cubicBezTo>
                          <a:pt x="513507" y="303148"/>
                          <a:pt x="527791" y="294850"/>
                          <a:pt x="543208" y="289711"/>
                        </a:cubicBezTo>
                        <a:cubicBezTo>
                          <a:pt x="555012" y="285776"/>
                          <a:pt x="567351" y="283676"/>
                          <a:pt x="579422" y="280658"/>
                        </a:cubicBezTo>
                        <a:cubicBezTo>
                          <a:pt x="591493" y="271604"/>
                          <a:pt x="603357" y="262268"/>
                          <a:pt x="615636" y="253497"/>
                        </a:cubicBezTo>
                        <a:cubicBezTo>
                          <a:pt x="624490" y="247173"/>
                          <a:pt x="635102" y="243084"/>
                          <a:pt x="642796" y="235390"/>
                        </a:cubicBezTo>
                        <a:cubicBezTo>
                          <a:pt x="650490" y="227696"/>
                          <a:pt x="656037" y="217962"/>
                          <a:pt x="660903" y="208230"/>
                        </a:cubicBezTo>
                        <a:cubicBezTo>
                          <a:pt x="665171" y="199694"/>
                          <a:pt x="663209" y="187818"/>
                          <a:pt x="669957" y="181070"/>
                        </a:cubicBezTo>
                        <a:cubicBezTo>
                          <a:pt x="676705" y="174322"/>
                          <a:pt x="688064" y="175034"/>
                          <a:pt x="697117" y="172016"/>
                        </a:cubicBezTo>
                        <a:cubicBezTo>
                          <a:pt x="718587" y="143389"/>
                          <a:pt x="724954" y="131342"/>
                          <a:pt x="751438" y="108642"/>
                        </a:cubicBezTo>
                        <a:cubicBezTo>
                          <a:pt x="774894" y="88537"/>
                          <a:pt x="818604" y="60847"/>
                          <a:pt x="841972" y="45268"/>
                        </a:cubicBezTo>
                        <a:cubicBezTo>
                          <a:pt x="851026" y="39232"/>
                          <a:pt x="858810" y="30602"/>
                          <a:pt x="869133" y="27161"/>
                        </a:cubicBezTo>
                        <a:cubicBezTo>
                          <a:pt x="943698" y="2306"/>
                          <a:pt x="904559" y="11753"/>
                          <a:pt x="986828" y="0"/>
                        </a:cubicBezTo>
                        <a:cubicBezTo>
                          <a:pt x="1053220" y="3018"/>
                          <a:pt x="1119922" y="1974"/>
                          <a:pt x="1186004" y="9054"/>
                        </a:cubicBezTo>
                        <a:cubicBezTo>
                          <a:pt x="1204982" y="11087"/>
                          <a:pt x="1222218" y="21125"/>
                          <a:pt x="1240325" y="27161"/>
                        </a:cubicBezTo>
                        <a:lnTo>
                          <a:pt x="1267485" y="36214"/>
                        </a:lnTo>
                        <a:lnTo>
                          <a:pt x="1294646" y="45268"/>
                        </a:lnTo>
                        <a:lnTo>
                          <a:pt x="1321806" y="54321"/>
                        </a:lnTo>
                        <a:cubicBezTo>
                          <a:pt x="1330859" y="60357"/>
                          <a:pt x="1340607" y="65462"/>
                          <a:pt x="1348966" y="72428"/>
                        </a:cubicBezTo>
                        <a:cubicBezTo>
                          <a:pt x="1358802" y="80625"/>
                          <a:pt x="1365474" y="92487"/>
                          <a:pt x="1376127" y="99589"/>
                        </a:cubicBezTo>
                        <a:cubicBezTo>
                          <a:pt x="1384067" y="104883"/>
                          <a:pt x="1394234" y="105624"/>
                          <a:pt x="1403287" y="108642"/>
                        </a:cubicBezTo>
                        <a:cubicBezTo>
                          <a:pt x="1415358" y="117695"/>
                          <a:pt x="1426400" y="128316"/>
                          <a:pt x="1439501" y="135802"/>
                        </a:cubicBezTo>
                        <a:cubicBezTo>
                          <a:pt x="1447787" y="140537"/>
                          <a:pt x="1457890" y="141097"/>
                          <a:pt x="1466662" y="144856"/>
                        </a:cubicBezTo>
                        <a:cubicBezTo>
                          <a:pt x="1479067" y="150172"/>
                          <a:pt x="1490344" y="157951"/>
                          <a:pt x="1502875" y="162963"/>
                        </a:cubicBezTo>
                        <a:cubicBezTo>
                          <a:pt x="1520596" y="170052"/>
                          <a:pt x="1540125" y="172534"/>
                          <a:pt x="1557196" y="181070"/>
                        </a:cubicBezTo>
                        <a:cubicBezTo>
                          <a:pt x="1601946" y="203445"/>
                          <a:pt x="1580606" y="194909"/>
                          <a:pt x="1620570" y="208230"/>
                        </a:cubicBezTo>
                        <a:cubicBezTo>
                          <a:pt x="1668035" y="255693"/>
                          <a:pt x="1626365" y="224888"/>
                          <a:pt x="1711105" y="244444"/>
                        </a:cubicBezTo>
                        <a:cubicBezTo>
                          <a:pt x="1729703" y="248736"/>
                          <a:pt x="1747319" y="256515"/>
                          <a:pt x="1765426" y="262551"/>
                        </a:cubicBezTo>
                        <a:lnTo>
                          <a:pt x="1792586" y="271604"/>
                        </a:lnTo>
                        <a:cubicBezTo>
                          <a:pt x="1815428" y="305867"/>
                          <a:pt x="1802999" y="291071"/>
                          <a:pt x="1828800" y="316872"/>
                        </a:cubicBezTo>
                      </a:path>
                    </a:pathLst>
                  </a:custGeom>
                  <a:noFill/>
                  <a:ln w="31750" cmpd="sng">
                    <a:headEnd type="oval"/>
                    <a:tailEnd type="triangle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4" name="Rectangle 23"/>
                <p:cNvSpPr/>
                <p:nvPr/>
              </p:nvSpPr>
              <p:spPr>
                <a:xfrm>
                  <a:off x="640412" y="0"/>
                  <a:ext cx="1508506" cy="46622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28000"/>
                  </a:schemeClr>
                </a:solidFill>
                <a:ln w="25400" cmpd="sng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 24"/>
                <p:cNvSpPr/>
                <p:nvPr/>
              </p:nvSpPr>
              <p:spPr>
                <a:xfrm>
                  <a:off x="1708842" y="230989"/>
                  <a:ext cx="1186004" cy="769550"/>
                </a:xfrm>
                <a:custGeom>
                  <a:avLst/>
                  <a:gdLst>
                    <a:gd name="connsiteX0" fmla="*/ 0 w 1186004"/>
                    <a:gd name="connsiteY0" fmla="*/ 18113 h 769550"/>
                    <a:gd name="connsiteX1" fmla="*/ 932507 w 1186004"/>
                    <a:gd name="connsiteY1" fmla="*/ 6 h 769550"/>
                    <a:gd name="connsiteX2" fmla="*/ 977774 w 1186004"/>
                    <a:gd name="connsiteY2" fmla="*/ 36220 h 769550"/>
                    <a:gd name="connsiteX3" fmla="*/ 1041148 w 1186004"/>
                    <a:gd name="connsiteY3" fmla="*/ 63380 h 769550"/>
                    <a:gd name="connsiteX4" fmla="*/ 1104522 w 1186004"/>
                    <a:gd name="connsiteY4" fmla="*/ 90541 h 769550"/>
                    <a:gd name="connsiteX5" fmla="*/ 1167897 w 1186004"/>
                    <a:gd name="connsiteY5" fmla="*/ 172022 h 769550"/>
                    <a:gd name="connsiteX6" fmla="*/ 1186004 w 1186004"/>
                    <a:gd name="connsiteY6" fmla="*/ 199182 h 769550"/>
                    <a:gd name="connsiteX7" fmla="*/ 1176950 w 1186004"/>
                    <a:gd name="connsiteY7" fmla="*/ 380251 h 769550"/>
                    <a:gd name="connsiteX8" fmla="*/ 1104522 w 1186004"/>
                    <a:gd name="connsiteY8" fmla="*/ 443626 h 769550"/>
                    <a:gd name="connsiteX9" fmla="*/ 1032095 w 1186004"/>
                    <a:gd name="connsiteY9" fmla="*/ 479840 h 769550"/>
                    <a:gd name="connsiteX10" fmla="*/ 1004934 w 1186004"/>
                    <a:gd name="connsiteY10" fmla="*/ 497946 h 769550"/>
                    <a:gd name="connsiteX11" fmla="*/ 977774 w 1186004"/>
                    <a:gd name="connsiteY11" fmla="*/ 507000 h 769550"/>
                    <a:gd name="connsiteX12" fmla="*/ 896293 w 1186004"/>
                    <a:gd name="connsiteY12" fmla="*/ 525107 h 769550"/>
                    <a:gd name="connsiteX13" fmla="*/ 805758 w 1186004"/>
                    <a:gd name="connsiteY13" fmla="*/ 543214 h 769550"/>
                    <a:gd name="connsiteX14" fmla="*/ 778598 w 1186004"/>
                    <a:gd name="connsiteY14" fmla="*/ 552267 h 769550"/>
                    <a:gd name="connsiteX15" fmla="*/ 642796 w 1186004"/>
                    <a:gd name="connsiteY15" fmla="*/ 570374 h 769550"/>
                    <a:gd name="connsiteX16" fmla="*/ 588475 w 1186004"/>
                    <a:gd name="connsiteY16" fmla="*/ 597535 h 769550"/>
                    <a:gd name="connsiteX17" fmla="*/ 525101 w 1186004"/>
                    <a:gd name="connsiteY17" fmla="*/ 615642 h 769550"/>
                    <a:gd name="connsiteX18" fmla="*/ 470780 w 1186004"/>
                    <a:gd name="connsiteY18" fmla="*/ 660909 h 769550"/>
                    <a:gd name="connsiteX19" fmla="*/ 452673 w 1186004"/>
                    <a:gd name="connsiteY19" fmla="*/ 688069 h 769550"/>
                    <a:gd name="connsiteX20" fmla="*/ 443619 w 1186004"/>
                    <a:gd name="connsiteY20" fmla="*/ 715230 h 769550"/>
                    <a:gd name="connsiteX21" fmla="*/ 416459 w 1186004"/>
                    <a:gd name="connsiteY21" fmla="*/ 733337 h 769550"/>
                    <a:gd name="connsiteX22" fmla="*/ 389299 w 1186004"/>
                    <a:gd name="connsiteY22" fmla="*/ 769550 h 769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186004" h="769550">
                      <a:moveTo>
                        <a:pt x="0" y="18113"/>
                      </a:moveTo>
                      <a:lnTo>
                        <a:pt x="932507" y="6"/>
                      </a:lnTo>
                      <a:cubicBezTo>
                        <a:pt x="970980" y="-357"/>
                        <a:pt x="953244" y="15778"/>
                        <a:pt x="977774" y="36220"/>
                      </a:cubicBezTo>
                      <a:cubicBezTo>
                        <a:pt x="998970" y="53884"/>
                        <a:pt x="1017839" y="53390"/>
                        <a:pt x="1041148" y="63380"/>
                      </a:cubicBezTo>
                      <a:cubicBezTo>
                        <a:pt x="1119472" y="96947"/>
                        <a:pt x="1040818" y="69305"/>
                        <a:pt x="1104522" y="90541"/>
                      </a:cubicBezTo>
                      <a:cubicBezTo>
                        <a:pt x="1147072" y="133089"/>
                        <a:pt x="1124580" y="107047"/>
                        <a:pt x="1167897" y="172022"/>
                      </a:cubicBezTo>
                      <a:lnTo>
                        <a:pt x="1186004" y="199182"/>
                      </a:lnTo>
                      <a:cubicBezTo>
                        <a:pt x="1182986" y="259538"/>
                        <a:pt x="1184766" y="320327"/>
                        <a:pt x="1176950" y="380251"/>
                      </a:cubicBezTo>
                      <a:cubicBezTo>
                        <a:pt x="1173476" y="406886"/>
                        <a:pt x="1114489" y="438642"/>
                        <a:pt x="1104522" y="443626"/>
                      </a:cubicBezTo>
                      <a:cubicBezTo>
                        <a:pt x="1080380" y="455697"/>
                        <a:pt x="1054554" y="464868"/>
                        <a:pt x="1032095" y="479840"/>
                      </a:cubicBezTo>
                      <a:cubicBezTo>
                        <a:pt x="1023041" y="485875"/>
                        <a:pt x="1014666" y="493080"/>
                        <a:pt x="1004934" y="497946"/>
                      </a:cubicBezTo>
                      <a:cubicBezTo>
                        <a:pt x="996398" y="502214"/>
                        <a:pt x="986950" y="504378"/>
                        <a:pt x="977774" y="507000"/>
                      </a:cubicBezTo>
                      <a:cubicBezTo>
                        <a:pt x="912758" y="525576"/>
                        <a:pt x="970918" y="506451"/>
                        <a:pt x="896293" y="525107"/>
                      </a:cubicBezTo>
                      <a:cubicBezTo>
                        <a:pt x="812025" y="546174"/>
                        <a:pt x="961006" y="521034"/>
                        <a:pt x="805758" y="543214"/>
                      </a:cubicBezTo>
                      <a:cubicBezTo>
                        <a:pt x="796705" y="546232"/>
                        <a:pt x="787856" y="549952"/>
                        <a:pt x="778598" y="552267"/>
                      </a:cubicBezTo>
                      <a:cubicBezTo>
                        <a:pt x="728588" y="564770"/>
                        <a:pt x="699375" y="564716"/>
                        <a:pt x="642796" y="570374"/>
                      </a:cubicBezTo>
                      <a:cubicBezTo>
                        <a:pt x="574518" y="593134"/>
                        <a:pt x="658685" y="562431"/>
                        <a:pt x="588475" y="597535"/>
                      </a:cubicBezTo>
                      <a:cubicBezTo>
                        <a:pt x="575492" y="604026"/>
                        <a:pt x="536697" y="612743"/>
                        <a:pt x="525101" y="615642"/>
                      </a:cubicBezTo>
                      <a:cubicBezTo>
                        <a:pt x="498391" y="633447"/>
                        <a:pt x="492567" y="634765"/>
                        <a:pt x="470780" y="660909"/>
                      </a:cubicBezTo>
                      <a:cubicBezTo>
                        <a:pt x="463814" y="669268"/>
                        <a:pt x="457539" y="678337"/>
                        <a:pt x="452673" y="688069"/>
                      </a:cubicBezTo>
                      <a:cubicBezTo>
                        <a:pt x="448405" y="696605"/>
                        <a:pt x="449581" y="707778"/>
                        <a:pt x="443619" y="715230"/>
                      </a:cubicBezTo>
                      <a:cubicBezTo>
                        <a:pt x="436822" y="723727"/>
                        <a:pt x="425512" y="727301"/>
                        <a:pt x="416459" y="733337"/>
                      </a:cubicBezTo>
                      <a:cubicBezTo>
                        <a:pt x="405272" y="766899"/>
                        <a:pt x="415942" y="756229"/>
                        <a:pt x="389299" y="769550"/>
                      </a:cubicBezTo>
                    </a:path>
                  </a:pathLst>
                </a:custGeom>
                <a:noFill/>
                <a:ln w="31750" cmpd="sng">
                  <a:headEnd type="oval"/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9" name="Rectangle 18"/>
              <p:cNvSpPr/>
              <p:nvPr/>
            </p:nvSpPr>
            <p:spPr>
              <a:xfrm>
                <a:off x="2012013" y="2451702"/>
                <a:ext cx="1508506" cy="46622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  <a:alpha val="28000"/>
                </a:schemeClr>
              </a:solidFill>
              <a:ln w="2540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TextBox 92"/>
              <p:cNvSpPr txBox="1"/>
              <p:nvPr/>
            </p:nvSpPr>
            <p:spPr>
              <a:xfrm>
                <a:off x="674965" y="2509137"/>
                <a:ext cx="1295400" cy="33855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 algn="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b="1" kern="1200" dirty="0" err="1">
                    <a:solidFill>
                      <a:srgbClr val="C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numElts</a:t>
                </a:r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1" name="TextBox 93"/>
              <p:cNvSpPr txBox="1"/>
              <p:nvPr/>
            </p:nvSpPr>
            <p:spPr>
              <a:xfrm>
                <a:off x="2155315" y="2544202"/>
                <a:ext cx="861269" cy="33855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b="1" i="1" kern="12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2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46" name="TextBox 51"/>
            <p:cNvSpPr txBox="1"/>
            <p:nvPr/>
          </p:nvSpPr>
          <p:spPr>
            <a:xfrm>
              <a:off x="10154885" y="4104926"/>
              <a:ext cx="936485" cy="3760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i="1" dirty="0">
                  <a:solidFill>
                    <a:srgbClr val="0070C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1600" i="1" kern="1200" dirty="0" smtClean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ull, or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2260600" y="390986"/>
            <a:ext cx="93816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/>
              <a:t>Empty (or new) list…  no elements in it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38420" y="1379878"/>
            <a:ext cx="5350636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rgbClr val="002060"/>
                </a:solidFill>
                <a:cs typeface="Arial" panose="020B0604020202020204" pitchFamily="34" charset="0"/>
              </a:rPr>
              <a:t>The list will look this way when it is created new, and when it is cleared with the clear method, and when all elements are removed one at a time … 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2060"/>
                </a:solidFill>
                <a:cs typeface="Arial" panose="020B0604020202020204" pitchFamily="34" charset="0"/>
              </a:rPr>
              <a:t>all the ways a list can come to attain size 0. 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50979" y="4747989"/>
            <a:ext cx="53506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cs typeface="Arial" panose="020B0604020202020204" pitchFamily="34" charset="0"/>
              </a:rPr>
              <a:t>This assumes you add a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numElts</a:t>
            </a:r>
            <a:r>
              <a:rPr lang="en-US" sz="2400" dirty="0">
                <a:solidFill>
                  <a:srgbClr val="C00000"/>
                </a:solidFill>
                <a:cs typeface="Arial" panose="020B0604020202020204" pitchFamily="34" charset="0"/>
              </a:rPr>
              <a:t> field to the list object to implement the size method in constant time </a:t>
            </a:r>
          </a:p>
          <a:p>
            <a:r>
              <a:rPr lang="en-US" sz="2400" dirty="0">
                <a:solidFill>
                  <a:srgbClr val="C00000"/>
                </a:solidFill>
                <a:cs typeface="Arial" panose="020B0604020202020204" pitchFamily="34" charset="0"/>
              </a:rPr>
              <a:t>( O(1) “big oh of 1” ).  </a:t>
            </a:r>
          </a:p>
        </p:txBody>
      </p:sp>
      <p:sp>
        <p:nvSpPr>
          <p:cNvPr id="50" name="Freeform 49"/>
          <p:cNvSpPr/>
          <p:nvPr/>
        </p:nvSpPr>
        <p:spPr>
          <a:xfrm>
            <a:off x="10936763" y="3533253"/>
            <a:ext cx="832571" cy="1524575"/>
          </a:xfrm>
          <a:custGeom>
            <a:avLst/>
            <a:gdLst>
              <a:gd name="connsiteX0" fmla="*/ 0 w 949234"/>
              <a:gd name="connsiteY0" fmla="*/ 1497874 h 1497874"/>
              <a:gd name="connsiteX1" fmla="*/ 69668 w 949234"/>
              <a:gd name="connsiteY1" fmla="*/ 1445623 h 1497874"/>
              <a:gd name="connsiteX2" fmla="*/ 330925 w 949234"/>
              <a:gd name="connsiteY2" fmla="*/ 1419497 h 1497874"/>
              <a:gd name="connsiteX3" fmla="*/ 409302 w 949234"/>
              <a:gd name="connsiteY3" fmla="*/ 1375954 h 1497874"/>
              <a:gd name="connsiteX4" fmla="*/ 496388 w 949234"/>
              <a:gd name="connsiteY4" fmla="*/ 1367245 h 1497874"/>
              <a:gd name="connsiteX5" fmla="*/ 522514 w 949234"/>
              <a:gd name="connsiteY5" fmla="*/ 1358537 h 1497874"/>
              <a:gd name="connsiteX6" fmla="*/ 583474 w 949234"/>
              <a:gd name="connsiteY6" fmla="*/ 1349828 h 1497874"/>
              <a:gd name="connsiteX7" fmla="*/ 653142 w 949234"/>
              <a:gd name="connsiteY7" fmla="*/ 1280160 h 1497874"/>
              <a:gd name="connsiteX8" fmla="*/ 661851 w 949234"/>
              <a:gd name="connsiteY8" fmla="*/ 1254034 h 1497874"/>
              <a:gd name="connsiteX9" fmla="*/ 714102 w 949234"/>
              <a:gd name="connsiteY9" fmla="*/ 1219200 h 1497874"/>
              <a:gd name="connsiteX10" fmla="*/ 757645 w 949234"/>
              <a:gd name="connsiteY10" fmla="*/ 1158240 h 1497874"/>
              <a:gd name="connsiteX11" fmla="*/ 809897 w 949234"/>
              <a:gd name="connsiteY11" fmla="*/ 1123405 h 1497874"/>
              <a:gd name="connsiteX12" fmla="*/ 853440 w 949234"/>
              <a:gd name="connsiteY12" fmla="*/ 1045028 h 1497874"/>
              <a:gd name="connsiteX13" fmla="*/ 862148 w 949234"/>
              <a:gd name="connsiteY13" fmla="*/ 1001485 h 1497874"/>
              <a:gd name="connsiteX14" fmla="*/ 879565 w 949234"/>
              <a:gd name="connsiteY14" fmla="*/ 975360 h 1497874"/>
              <a:gd name="connsiteX15" fmla="*/ 888274 w 949234"/>
              <a:gd name="connsiteY15" fmla="*/ 949234 h 1497874"/>
              <a:gd name="connsiteX16" fmla="*/ 914400 w 949234"/>
              <a:gd name="connsiteY16" fmla="*/ 905691 h 1497874"/>
              <a:gd name="connsiteX17" fmla="*/ 931817 w 949234"/>
              <a:gd name="connsiteY17" fmla="*/ 827314 h 1497874"/>
              <a:gd name="connsiteX18" fmla="*/ 949234 w 949234"/>
              <a:gd name="connsiteY18" fmla="*/ 801188 h 1497874"/>
              <a:gd name="connsiteX19" fmla="*/ 923108 w 949234"/>
              <a:gd name="connsiteY19" fmla="*/ 269965 h 1497874"/>
              <a:gd name="connsiteX20" fmla="*/ 853440 w 949234"/>
              <a:gd name="connsiteY20" fmla="*/ 165463 h 1497874"/>
              <a:gd name="connsiteX21" fmla="*/ 809897 w 949234"/>
              <a:gd name="connsiteY21" fmla="*/ 121920 h 1497874"/>
              <a:gd name="connsiteX22" fmla="*/ 783771 w 949234"/>
              <a:gd name="connsiteY22" fmla="*/ 95794 h 1497874"/>
              <a:gd name="connsiteX23" fmla="*/ 766354 w 949234"/>
              <a:gd name="connsiteY23" fmla="*/ 69668 h 1497874"/>
              <a:gd name="connsiteX24" fmla="*/ 714102 w 949234"/>
              <a:gd name="connsiteY24" fmla="*/ 52251 h 1497874"/>
              <a:gd name="connsiteX25" fmla="*/ 696685 w 949234"/>
              <a:gd name="connsiteY25" fmla="*/ 26125 h 1497874"/>
              <a:gd name="connsiteX26" fmla="*/ 670560 w 949234"/>
              <a:gd name="connsiteY26" fmla="*/ 17417 h 1497874"/>
              <a:gd name="connsiteX27" fmla="*/ 539931 w 949234"/>
              <a:gd name="connsiteY27" fmla="*/ 0 h 1497874"/>
              <a:gd name="connsiteX28" fmla="*/ 330925 w 949234"/>
              <a:gd name="connsiteY28" fmla="*/ 26125 h 1497874"/>
              <a:gd name="connsiteX29" fmla="*/ 304800 w 949234"/>
              <a:gd name="connsiteY29" fmla="*/ 34834 h 1497874"/>
              <a:gd name="connsiteX30" fmla="*/ 278674 w 949234"/>
              <a:gd name="connsiteY30" fmla="*/ 78377 h 1497874"/>
              <a:gd name="connsiteX31" fmla="*/ 261257 w 949234"/>
              <a:gd name="connsiteY31" fmla="*/ 330925 h 1497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49234" h="1497874">
                <a:moveTo>
                  <a:pt x="0" y="1497874"/>
                </a:moveTo>
                <a:cubicBezTo>
                  <a:pt x="5556" y="1493429"/>
                  <a:pt x="54069" y="1452556"/>
                  <a:pt x="69668" y="1445623"/>
                </a:cubicBezTo>
                <a:cubicBezTo>
                  <a:pt x="155411" y="1407515"/>
                  <a:pt x="227616" y="1423801"/>
                  <a:pt x="330925" y="1419497"/>
                </a:cubicBezTo>
                <a:cubicBezTo>
                  <a:pt x="337335" y="1415651"/>
                  <a:pt x="396345" y="1378730"/>
                  <a:pt x="409302" y="1375954"/>
                </a:cubicBezTo>
                <a:cubicBezTo>
                  <a:pt x="437828" y="1369841"/>
                  <a:pt x="467359" y="1370148"/>
                  <a:pt x="496388" y="1367245"/>
                </a:cubicBezTo>
                <a:cubicBezTo>
                  <a:pt x="505097" y="1364342"/>
                  <a:pt x="513513" y="1360337"/>
                  <a:pt x="522514" y="1358537"/>
                </a:cubicBezTo>
                <a:cubicBezTo>
                  <a:pt x="542642" y="1354512"/>
                  <a:pt x="564183" y="1356843"/>
                  <a:pt x="583474" y="1349828"/>
                </a:cubicBezTo>
                <a:cubicBezTo>
                  <a:pt x="611513" y="1339632"/>
                  <a:pt x="636986" y="1300355"/>
                  <a:pt x="653142" y="1280160"/>
                </a:cubicBezTo>
                <a:cubicBezTo>
                  <a:pt x="656045" y="1271451"/>
                  <a:pt x="655360" y="1260525"/>
                  <a:pt x="661851" y="1254034"/>
                </a:cubicBezTo>
                <a:cubicBezTo>
                  <a:pt x="676653" y="1239232"/>
                  <a:pt x="714102" y="1219200"/>
                  <a:pt x="714102" y="1219200"/>
                </a:cubicBezTo>
                <a:cubicBezTo>
                  <a:pt x="722573" y="1206493"/>
                  <a:pt x="748811" y="1166093"/>
                  <a:pt x="757645" y="1158240"/>
                </a:cubicBezTo>
                <a:cubicBezTo>
                  <a:pt x="773291" y="1144333"/>
                  <a:pt x="809897" y="1123405"/>
                  <a:pt x="809897" y="1123405"/>
                </a:cubicBezTo>
                <a:cubicBezTo>
                  <a:pt x="835839" y="1084492"/>
                  <a:pt x="844244" y="1081814"/>
                  <a:pt x="853440" y="1045028"/>
                </a:cubicBezTo>
                <a:cubicBezTo>
                  <a:pt x="857030" y="1030668"/>
                  <a:pt x="856951" y="1015344"/>
                  <a:pt x="862148" y="1001485"/>
                </a:cubicBezTo>
                <a:cubicBezTo>
                  <a:pt x="865823" y="991685"/>
                  <a:pt x="874884" y="984721"/>
                  <a:pt x="879565" y="975360"/>
                </a:cubicBezTo>
                <a:cubicBezTo>
                  <a:pt x="883670" y="967149"/>
                  <a:pt x="884169" y="957445"/>
                  <a:pt x="888274" y="949234"/>
                </a:cubicBezTo>
                <a:cubicBezTo>
                  <a:pt x="895844" y="934095"/>
                  <a:pt x="906830" y="920831"/>
                  <a:pt x="914400" y="905691"/>
                </a:cubicBezTo>
                <a:cubicBezTo>
                  <a:pt x="930332" y="873826"/>
                  <a:pt x="918442" y="867438"/>
                  <a:pt x="931817" y="827314"/>
                </a:cubicBezTo>
                <a:cubicBezTo>
                  <a:pt x="935127" y="817385"/>
                  <a:pt x="943428" y="809897"/>
                  <a:pt x="949234" y="801188"/>
                </a:cubicBezTo>
                <a:cubicBezTo>
                  <a:pt x="940525" y="624114"/>
                  <a:pt x="942959" y="446139"/>
                  <a:pt x="923108" y="269965"/>
                </a:cubicBezTo>
                <a:cubicBezTo>
                  <a:pt x="912036" y="171706"/>
                  <a:pt x="894588" y="201468"/>
                  <a:pt x="853440" y="165463"/>
                </a:cubicBezTo>
                <a:cubicBezTo>
                  <a:pt x="837992" y="151946"/>
                  <a:pt x="824411" y="136434"/>
                  <a:pt x="809897" y="121920"/>
                </a:cubicBezTo>
                <a:cubicBezTo>
                  <a:pt x="801188" y="113211"/>
                  <a:pt x="790603" y="106042"/>
                  <a:pt x="783771" y="95794"/>
                </a:cubicBezTo>
                <a:cubicBezTo>
                  <a:pt x="777965" y="87085"/>
                  <a:pt x="775230" y="75215"/>
                  <a:pt x="766354" y="69668"/>
                </a:cubicBezTo>
                <a:cubicBezTo>
                  <a:pt x="750785" y="59938"/>
                  <a:pt x="714102" y="52251"/>
                  <a:pt x="714102" y="52251"/>
                </a:cubicBezTo>
                <a:cubicBezTo>
                  <a:pt x="708296" y="43542"/>
                  <a:pt x="704858" y="32663"/>
                  <a:pt x="696685" y="26125"/>
                </a:cubicBezTo>
                <a:cubicBezTo>
                  <a:pt x="689517" y="20391"/>
                  <a:pt x="679386" y="19939"/>
                  <a:pt x="670560" y="17417"/>
                </a:cubicBezTo>
                <a:cubicBezTo>
                  <a:pt x="616705" y="2030"/>
                  <a:pt x="615269" y="6849"/>
                  <a:pt x="539931" y="0"/>
                </a:cubicBezTo>
                <a:cubicBezTo>
                  <a:pt x="470262" y="8708"/>
                  <a:pt x="400378" y="15836"/>
                  <a:pt x="330925" y="26125"/>
                </a:cubicBezTo>
                <a:cubicBezTo>
                  <a:pt x="321845" y="27470"/>
                  <a:pt x="311291" y="28343"/>
                  <a:pt x="304800" y="34834"/>
                </a:cubicBezTo>
                <a:cubicBezTo>
                  <a:pt x="292831" y="46803"/>
                  <a:pt x="287383" y="63863"/>
                  <a:pt x="278674" y="78377"/>
                </a:cubicBezTo>
                <a:cubicBezTo>
                  <a:pt x="243713" y="200743"/>
                  <a:pt x="261257" y="118204"/>
                  <a:pt x="261257" y="330925"/>
                </a:cubicBezTo>
              </a:path>
            </a:pathLst>
          </a:custGeom>
          <a:noFill/>
          <a:ln w="31750"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10703911" y="5532741"/>
            <a:ext cx="977462" cy="798786"/>
          </a:xfrm>
          <a:custGeom>
            <a:avLst/>
            <a:gdLst>
              <a:gd name="connsiteX0" fmla="*/ 462455 w 977462"/>
              <a:gd name="connsiteY0" fmla="*/ 0 h 798786"/>
              <a:gd name="connsiteX1" fmla="*/ 746234 w 977462"/>
              <a:gd name="connsiteY1" fmla="*/ 21020 h 798786"/>
              <a:gd name="connsiteX2" fmla="*/ 788275 w 977462"/>
              <a:gd name="connsiteY2" fmla="*/ 31531 h 798786"/>
              <a:gd name="connsiteX3" fmla="*/ 840827 w 977462"/>
              <a:gd name="connsiteY3" fmla="*/ 63062 h 798786"/>
              <a:gd name="connsiteX4" fmla="*/ 872358 w 977462"/>
              <a:gd name="connsiteY4" fmla="*/ 94593 h 798786"/>
              <a:gd name="connsiteX5" fmla="*/ 882869 w 977462"/>
              <a:gd name="connsiteY5" fmla="*/ 126124 h 798786"/>
              <a:gd name="connsiteX6" fmla="*/ 924910 w 977462"/>
              <a:gd name="connsiteY6" fmla="*/ 178675 h 798786"/>
              <a:gd name="connsiteX7" fmla="*/ 945931 w 977462"/>
              <a:gd name="connsiteY7" fmla="*/ 210207 h 798786"/>
              <a:gd name="connsiteX8" fmla="*/ 956441 w 977462"/>
              <a:gd name="connsiteY8" fmla="*/ 252248 h 798786"/>
              <a:gd name="connsiteX9" fmla="*/ 977462 w 977462"/>
              <a:gd name="connsiteY9" fmla="*/ 315310 h 798786"/>
              <a:gd name="connsiteX10" fmla="*/ 966951 w 977462"/>
              <a:gd name="connsiteY10" fmla="*/ 430924 h 798786"/>
              <a:gd name="connsiteX11" fmla="*/ 956441 w 977462"/>
              <a:gd name="connsiteY11" fmla="*/ 472965 h 798786"/>
              <a:gd name="connsiteX12" fmla="*/ 924910 w 977462"/>
              <a:gd name="connsiteY12" fmla="*/ 493986 h 798786"/>
              <a:gd name="connsiteX13" fmla="*/ 861848 w 977462"/>
              <a:gd name="connsiteY13" fmla="*/ 588579 h 798786"/>
              <a:gd name="connsiteX14" fmla="*/ 830317 w 977462"/>
              <a:gd name="connsiteY14" fmla="*/ 599089 h 798786"/>
              <a:gd name="connsiteX15" fmla="*/ 767255 w 977462"/>
              <a:gd name="connsiteY15" fmla="*/ 641131 h 798786"/>
              <a:gd name="connsiteX16" fmla="*/ 735724 w 977462"/>
              <a:gd name="connsiteY16" fmla="*/ 662151 h 798786"/>
              <a:gd name="connsiteX17" fmla="*/ 704193 w 977462"/>
              <a:gd name="connsiteY17" fmla="*/ 704193 h 798786"/>
              <a:gd name="connsiteX18" fmla="*/ 620110 w 977462"/>
              <a:gd name="connsiteY18" fmla="*/ 746234 h 798786"/>
              <a:gd name="connsiteX19" fmla="*/ 525517 w 977462"/>
              <a:gd name="connsiteY19" fmla="*/ 798786 h 798786"/>
              <a:gd name="connsiteX20" fmla="*/ 252248 w 977462"/>
              <a:gd name="connsiteY20" fmla="*/ 788275 h 798786"/>
              <a:gd name="connsiteX21" fmla="*/ 220717 w 977462"/>
              <a:gd name="connsiteY21" fmla="*/ 767255 h 798786"/>
              <a:gd name="connsiteX22" fmla="*/ 178675 w 977462"/>
              <a:gd name="connsiteY22" fmla="*/ 746234 h 798786"/>
              <a:gd name="connsiteX23" fmla="*/ 168165 w 977462"/>
              <a:gd name="connsiteY23" fmla="*/ 714703 h 798786"/>
              <a:gd name="connsiteX24" fmla="*/ 105103 w 977462"/>
              <a:gd name="connsiteY24" fmla="*/ 641131 h 798786"/>
              <a:gd name="connsiteX25" fmla="*/ 52551 w 977462"/>
              <a:gd name="connsiteY25" fmla="*/ 557048 h 798786"/>
              <a:gd name="connsiteX26" fmla="*/ 10510 w 977462"/>
              <a:gd name="connsiteY26" fmla="*/ 483475 h 798786"/>
              <a:gd name="connsiteX27" fmla="*/ 0 w 977462"/>
              <a:gd name="connsiteY27" fmla="*/ 409903 h 798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77462" h="798786">
                <a:moveTo>
                  <a:pt x="462455" y="0"/>
                </a:moveTo>
                <a:cubicBezTo>
                  <a:pt x="557048" y="7007"/>
                  <a:pt x="651823" y="11883"/>
                  <a:pt x="746234" y="21020"/>
                </a:cubicBezTo>
                <a:cubicBezTo>
                  <a:pt x="760612" y="22411"/>
                  <a:pt x="775075" y="25664"/>
                  <a:pt x="788275" y="31531"/>
                </a:cubicBezTo>
                <a:cubicBezTo>
                  <a:pt x="806943" y="39828"/>
                  <a:pt x="824484" y="50805"/>
                  <a:pt x="840827" y="63062"/>
                </a:cubicBezTo>
                <a:cubicBezTo>
                  <a:pt x="852718" y="71980"/>
                  <a:pt x="861848" y="84083"/>
                  <a:pt x="872358" y="94593"/>
                </a:cubicBezTo>
                <a:cubicBezTo>
                  <a:pt x="875862" y="105103"/>
                  <a:pt x="876997" y="116729"/>
                  <a:pt x="882869" y="126124"/>
                </a:cubicBezTo>
                <a:cubicBezTo>
                  <a:pt x="894758" y="145147"/>
                  <a:pt x="911450" y="160729"/>
                  <a:pt x="924910" y="178675"/>
                </a:cubicBezTo>
                <a:cubicBezTo>
                  <a:pt x="932489" y="188781"/>
                  <a:pt x="938924" y="199696"/>
                  <a:pt x="945931" y="210207"/>
                </a:cubicBezTo>
                <a:cubicBezTo>
                  <a:pt x="949434" y="224221"/>
                  <a:pt x="952290" y="238412"/>
                  <a:pt x="956441" y="252248"/>
                </a:cubicBezTo>
                <a:cubicBezTo>
                  <a:pt x="962808" y="273471"/>
                  <a:pt x="977462" y="315310"/>
                  <a:pt x="977462" y="315310"/>
                </a:cubicBezTo>
                <a:cubicBezTo>
                  <a:pt x="973958" y="353848"/>
                  <a:pt x="972065" y="392567"/>
                  <a:pt x="966951" y="430924"/>
                </a:cubicBezTo>
                <a:cubicBezTo>
                  <a:pt x="965042" y="445242"/>
                  <a:pt x="964454" y="460946"/>
                  <a:pt x="956441" y="472965"/>
                </a:cubicBezTo>
                <a:cubicBezTo>
                  <a:pt x="949434" y="483475"/>
                  <a:pt x="935420" y="486979"/>
                  <a:pt x="924910" y="493986"/>
                </a:cubicBezTo>
                <a:cubicBezTo>
                  <a:pt x="906301" y="531204"/>
                  <a:pt x="895859" y="559427"/>
                  <a:pt x="861848" y="588579"/>
                </a:cubicBezTo>
                <a:cubicBezTo>
                  <a:pt x="853436" y="595789"/>
                  <a:pt x="840827" y="595586"/>
                  <a:pt x="830317" y="599089"/>
                </a:cubicBezTo>
                <a:lnTo>
                  <a:pt x="767255" y="641131"/>
                </a:lnTo>
                <a:lnTo>
                  <a:pt x="735724" y="662151"/>
                </a:lnTo>
                <a:cubicBezTo>
                  <a:pt x="725214" y="676165"/>
                  <a:pt x="716580" y="691806"/>
                  <a:pt x="704193" y="704193"/>
                </a:cubicBezTo>
                <a:cubicBezTo>
                  <a:pt x="681860" y="726526"/>
                  <a:pt x="647205" y="734192"/>
                  <a:pt x="620110" y="746234"/>
                </a:cubicBezTo>
                <a:cubicBezTo>
                  <a:pt x="581341" y="763465"/>
                  <a:pt x="563414" y="776048"/>
                  <a:pt x="525517" y="798786"/>
                </a:cubicBezTo>
                <a:cubicBezTo>
                  <a:pt x="434427" y="795282"/>
                  <a:pt x="342921" y="797655"/>
                  <a:pt x="252248" y="788275"/>
                </a:cubicBezTo>
                <a:cubicBezTo>
                  <a:pt x="239683" y="786975"/>
                  <a:pt x="231684" y="773522"/>
                  <a:pt x="220717" y="767255"/>
                </a:cubicBezTo>
                <a:cubicBezTo>
                  <a:pt x="207113" y="759482"/>
                  <a:pt x="192689" y="753241"/>
                  <a:pt x="178675" y="746234"/>
                </a:cubicBezTo>
                <a:cubicBezTo>
                  <a:pt x="175172" y="735724"/>
                  <a:pt x="173662" y="724322"/>
                  <a:pt x="168165" y="714703"/>
                </a:cubicBezTo>
                <a:cubicBezTo>
                  <a:pt x="141821" y="668600"/>
                  <a:pt x="137052" y="678405"/>
                  <a:pt x="105103" y="641131"/>
                </a:cubicBezTo>
                <a:cubicBezTo>
                  <a:pt x="62043" y="590894"/>
                  <a:pt x="83309" y="610875"/>
                  <a:pt x="52551" y="557048"/>
                </a:cubicBezTo>
                <a:cubicBezTo>
                  <a:pt x="-6867" y="453067"/>
                  <a:pt x="74028" y="610510"/>
                  <a:pt x="10510" y="483475"/>
                </a:cubicBezTo>
                <a:lnTo>
                  <a:pt x="0" y="409903"/>
                </a:lnTo>
              </a:path>
            </a:pathLst>
          </a:custGeom>
          <a:noFill/>
          <a:ln w="28575"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7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5" grpId="0"/>
      <p:bldP spid="50" grpId="0" animBg="1"/>
      <p:bldP spid="5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02696" cy="1085723"/>
          </a:xfrm>
        </p:spPr>
        <p:txBody>
          <a:bodyPr/>
          <a:lstStyle/>
          <a:p>
            <a:pPr algn="r"/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Sentinel data: not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490" y="733734"/>
            <a:ext cx="5684520" cy="5896547"/>
          </a:xfrm>
        </p:spPr>
        <p:txBody>
          <a:bodyPr>
            <a:noAutofit/>
          </a:bodyPr>
          <a:lstStyle/>
          <a:p>
            <a:r>
              <a:rPr lang="en-US" dirty="0"/>
              <a:t>The Node object installed as sentinel when the list object is made is not used to contain data. </a:t>
            </a:r>
          </a:p>
          <a:p>
            <a:r>
              <a:rPr lang="en-US" dirty="0"/>
              <a:t>We never alter the value of the sentinel data field after the sentinel node is created</a:t>
            </a:r>
          </a:p>
          <a:p>
            <a:r>
              <a:rPr lang="en-US" dirty="0"/>
              <a:t>We never examine the data field of the sentinel node.  </a:t>
            </a:r>
          </a:p>
          <a:p>
            <a:r>
              <a:rPr lang="en-US" dirty="0"/>
              <a:t>The value “0” is there simply because class Node wants something of type double in that field… any double value would do… maybe </a:t>
            </a:r>
            <a:r>
              <a:rPr lang="en-US" i="1" dirty="0" err="1">
                <a:solidFill>
                  <a:srgbClr val="C00000"/>
                </a:solidFill>
              </a:rPr>
              <a:t>Double.NaN</a:t>
            </a:r>
            <a:endParaRPr lang="en-US" sz="2400" i="1" dirty="0">
              <a:solidFill>
                <a:srgbClr val="C0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096000" y="1793021"/>
            <a:ext cx="5396393" cy="4285608"/>
            <a:chOff x="5949632" y="1365893"/>
            <a:chExt cx="5396393" cy="4285608"/>
          </a:xfrm>
        </p:grpSpPr>
        <p:grpSp>
          <p:nvGrpSpPr>
            <p:cNvPr id="5" name="Group 4"/>
            <p:cNvGrpSpPr/>
            <p:nvPr/>
          </p:nvGrpSpPr>
          <p:grpSpPr>
            <a:xfrm>
              <a:off x="5949632" y="1365893"/>
              <a:ext cx="5396393" cy="4285608"/>
              <a:chOff x="0" y="0"/>
              <a:chExt cx="6456176" cy="2917924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0" y="0"/>
                <a:ext cx="6456176" cy="2743864"/>
                <a:chOff x="0" y="0"/>
                <a:chExt cx="6456176" cy="2743864"/>
              </a:xfrm>
            </p:grpSpPr>
            <p:sp>
              <p:nvSpPr>
                <p:cNvPr id="11" name="TextBox 43"/>
                <p:cNvSpPr txBox="1"/>
                <p:nvPr/>
              </p:nvSpPr>
              <p:spPr>
                <a:xfrm>
                  <a:off x="0" y="19077"/>
                  <a:ext cx="73136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600" b="1" kern="1200" dirty="0" err="1">
                      <a:solidFill>
                        <a:srgbClr val="C00000"/>
                      </a:solidFill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aList</a:t>
                  </a:r>
                  <a:endParaRPr lang="en-US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grpSp>
              <p:nvGrpSpPr>
                <p:cNvPr id="12" name="Group 11"/>
                <p:cNvGrpSpPr/>
                <p:nvPr/>
              </p:nvGrpSpPr>
              <p:grpSpPr>
                <a:xfrm>
                  <a:off x="266277" y="948322"/>
                  <a:ext cx="6189899" cy="1795542"/>
                  <a:chOff x="266277" y="948322"/>
                  <a:chExt cx="6189899" cy="1795542"/>
                </a:xfrm>
              </p:grpSpPr>
              <p:grpSp>
                <p:nvGrpSpPr>
                  <p:cNvPr id="15" name="Group 14"/>
                  <p:cNvGrpSpPr/>
                  <p:nvPr/>
                </p:nvGrpSpPr>
                <p:grpSpPr>
                  <a:xfrm>
                    <a:off x="2012013" y="1053036"/>
                    <a:ext cx="1508506" cy="1398666"/>
                    <a:chOff x="2012013" y="1053036"/>
                    <a:chExt cx="1981200" cy="1398666"/>
                  </a:xfrm>
                </p:grpSpPr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2012013" y="1053036"/>
                      <a:ext cx="1981200" cy="466222"/>
                    </a:xfrm>
                    <a:prstGeom prst="rect">
                      <a:avLst/>
                    </a:prstGeom>
                    <a:solidFill>
                      <a:schemeClr val="accent2">
                        <a:lumMod val="60000"/>
                        <a:lumOff val="40000"/>
                        <a:alpha val="28000"/>
                      </a:schemeClr>
                    </a:solidFill>
                    <a:ln w="25400" cmpd="sng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" name="Rectangle 31"/>
                    <p:cNvSpPr/>
                    <p:nvPr/>
                  </p:nvSpPr>
                  <p:spPr>
                    <a:xfrm>
                      <a:off x="2012013" y="1519258"/>
                      <a:ext cx="1981200" cy="466222"/>
                    </a:xfrm>
                    <a:prstGeom prst="rect">
                      <a:avLst/>
                    </a:prstGeom>
                    <a:solidFill>
                      <a:schemeClr val="accent2">
                        <a:lumMod val="60000"/>
                        <a:lumOff val="40000"/>
                        <a:alpha val="28000"/>
                      </a:schemeClr>
                    </a:solidFill>
                    <a:ln w="25400" cmpd="sng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" name="Rectangle 32"/>
                    <p:cNvSpPr/>
                    <p:nvPr/>
                  </p:nvSpPr>
                  <p:spPr>
                    <a:xfrm>
                      <a:off x="2012013" y="1985480"/>
                      <a:ext cx="1981200" cy="466222"/>
                    </a:xfrm>
                    <a:prstGeom prst="rect">
                      <a:avLst/>
                    </a:prstGeom>
                    <a:solidFill>
                      <a:schemeClr val="accent2">
                        <a:lumMod val="60000"/>
                        <a:lumOff val="40000"/>
                        <a:alpha val="28000"/>
                      </a:schemeClr>
                    </a:solidFill>
                    <a:ln w="25400" cmpd="sng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6" name="TextBox 25"/>
                  <p:cNvSpPr txBox="1"/>
                  <p:nvPr/>
                </p:nvSpPr>
                <p:spPr>
                  <a:xfrm>
                    <a:off x="266277" y="1166038"/>
                    <a:ext cx="166144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457200" marR="0" algn="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600" b="1" kern="12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sentinel</a:t>
                    </a:r>
                    <a:endParaRPr lang="en-US" sz="12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" name="TextBox 30"/>
                  <p:cNvSpPr txBox="1"/>
                  <p:nvPr/>
                </p:nvSpPr>
                <p:spPr>
                  <a:xfrm>
                    <a:off x="2148919" y="1630127"/>
                    <a:ext cx="114392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600" i="1" kern="12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function</a:t>
                    </a:r>
                    <a:endParaRPr lang="en-US" sz="12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" name="TextBox 40"/>
                  <p:cNvSpPr txBox="1"/>
                  <p:nvPr/>
                </p:nvSpPr>
                <p:spPr>
                  <a:xfrm>
                    <a:off x="2148918" y="2061745"/>
                    <a:ext cx="114392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600" i="1" kern="120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function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" name="TextBox 41"/>
                  <p:cNvSpPr txBox="1"/>
                  <p:nvPr/>
                </p:nvSpPr>
                <p:spPr>
                  <a:xfrm>
                    <a:off x="266277" y="2061745"/>
                    <a:ext cx="167728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 algn="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600" b="1" kern="1200" dirty="0" err="1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getRoot</a:t>
                    </a:r>
                    <a:r>
                      <a:rPr lang="en-US" sz="1600" b="1" kern="12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, etc.</a:t>
                    </a:r>
                    <a:endParaRPr lang="en-US" sz="12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" name="TextBox 42"/>
                  <p:cNvSpPr txBox="1"/>
                  <p:nvPr/>
                </p:nvSpPr>
                <p:spPr>
                  <a:xfrm>
                    <a:off x="548719" y="1613891"/>
                    <a:ext cx="1394842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 algn="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600" b="1" kern="12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constructor</a:t>
                    </a:r>
                    <a:endParaRPr lang="en-US" sz="12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21" name="Group 20"/>
                  <p:cNvGrpSpPr/>
                  <p:nvPr/>
                </p:nvGrpSpPr>
                <p:grpSpPr>
                  <a:xfrm>
                    <a:off x="4943366" y="1345198"/>
                    <a:ext cx="1508506" cy="1398666"/>
                    <a:chOff x="4943366" y="1345198"/>
                    <a:chExt cx="1981200" cy="1398666"/>
                  </a:xfrm>
                </p:grpSpPr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4943366" y="1345198"/>
                      <a:ext cx="1981200" cy="466222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  <a:alpha val="28000"/>
                      </a:schemeClr>
                    </a:solidFill>
                    <a:ln w="25400" cmpd="sng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" name="Rectangle 28"/>
                    <p:cNvSpPr/>
                    <p:nvPr/>
                  </p:nvSpPr>
                  <p:spPr>
                    <a:xfrm>
                      <a:off x="4943366" y="1811420"/>
                      <a:ext cx="1981200" cy="466222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  <a:alpha val="28000"/>
                      </a:schemeClr>
                    </a:solidFill>
                    <a:ln w="25400" cmpd="sng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4943366" y="2277642"/>
                      <a:ext cx="1981200" cy="466222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  <a:alpha val="28000"/>
                      </a:schemeClr>
                    </a:solidFill>
                    <a:ln w="25400" cmpd="sng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2" name="TextBox 48"/>
                  <p:cNvSpPr txBox="1"/>
                  <p:nvPr/>
                </p:nvSpPr>
                <p:spPr>
                  <a:xfrm>
                    <a:off x="4265313" y="1435779"/>
                    <a:ext cx="135610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600" b="1" kern="12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data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" name="TextBox 49"/>
                  <p:cNvSpPr txBox="1"/>
                  <p:nvPr/>
                </p:nvSpPr>
                <p:spPr>
                  <a:xfrm>
                    <a:off x="4265313" y="1871461"/>
                    <a:ext cx="135610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600" b="1" kern="12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next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" name="TextBox 50"/>
                  <p:cNvSpPr txBox="1"/>
                  <p:nvPr/>
                </p:nvSpPr>
                <p:spPr>
                  <a:xfrm>
                    <a:off x="4263771" y="2314729"/>
                    <a:ext cx="135610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600" b="1" kern="12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prev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" name="TextBox 51"/>
                  <p:cNvSpPr txBox="1"/>
                  <p:nvPr/>
                </p:nvSpPr>
                <p:spPr>
                  <a:xfrm>
                    <a:off x="4981051" y="2330634"/>
                    <a:ext cx="95130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600" i="1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n</a:t>
                    </a:r>
                    <a:r>
                      <a:rPr lang="en-US" sz="1600" i="1" kern="1200" dirty="0" smtClean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ull, or</a:t>
                    </a:r>
                    <a:endParaRPr lang="en-US" sz="12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" name="TextBox 53"/>
                  <p:cNvSpPr txBox="1"/>
                  <p:nvPr/>
                </p:nvSpPr>
                <p:spPr>
                  <a:xfrm>
                    <a:off x="4983811" y="1419875"/>
                    <a:ext cx="147236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b="1" i="1" kern="12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0 </a:t>
                    </a:r>
                    <a:r>
                      <a:rPr lang="en-US" sz="1600" b="1" i="1" kern="12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(not data)</a:t>
                    </a:r>
                    <a:endParaRPr lang="en-US" sz="1200" b="1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" name="Freeform 26"/>
                  <p:cNvSpPr/>
                  <p:nvPr/>
                </p:nvSpPr>
                <p:spPr>
                  <a:xfrm>
                    <a:off x="3113023" y="948322"/>
                    <a:ext cx="1828800" cy="411192"/>
                  </a:xfrm>
                  <a:custGeom>
                    <a:avLst/>
                    <a:gdLst>
                      <a:gd name="connsiteX0" fmla="*/ 0 w 1828800"/>
                      <a:gd name="connsiteY0" fmla="*/ 362139 h 362139"/>
                      <a:gd name="connsiteX1" fmla="*/ 135802 w 1828800"/>
                      <a:gd name="connsiteY1" fmla="*/ 353086 h 362139"/>
                      <a:gd name="connsiteX2" fmla="*/ 162963 w 1828800"/>
                      <a:gd name="connsiteY2" fmla="*/ 344032 h 362139"/>
                      <a:gd name="connsiteX3" fmla="*/ 289711 w 1828800"/>
                      <a:gd name="connsiteY3" fmla="*/ 325925 h 362139"/>
                      <a:gd name="connsiteX4" fmla="*/ 452673 w 1828800"/>
                      <a:gd name="connsiteY4" fmla="*/ 316872 h 362139"/>
                      <a:gd name="connsiteX5" fmla="*/ 497941 w 1828800"/>
                      <a:gd name="connsiteY5" fmla="*/ 307818 h 362139"/>
                      <a:gd name="connsiteX6" fmla="*/ 543208 w 1828800"/>
                      <a:gd name="connsiteY6" fmla="*/ 289711 h 362139"/>
                      <a:gd name="connsiteX7" fmla="*/ 579422 w 1828800"/>
                      <a:gd name="connsiteY7" fmla="*/ 280658 h 362139"/>
                      <a:gd name="connsiteX8" fmla="*/ 615636 w 1828800"/>
                      <a:gd name="connsiteY8" fmla="*/ 253497 h 362139"/>
                      <a:gd name="connsiteX9" fmla="*/ 642796 w 1828800"/>
                      <a:gd name="connsiteY9" fmla="*/ 235390 h 362139"/>
                      <a:gd name="connsiteX10" fmla="*/ 660903 w 1828800"/>
                      <a:gd name="connsiteY10" fmla="*/ 208230 h 362139"/>
                      <a:gd name="connsiteX11" fmla="*/ 669957 w 1828800"/>
                      <a:gd name="connsiteY11" fmla="*/ 181070 h 362139"/>
                      <a:gd name="connsiteX12" fmla="*/ 697117 w 1828800"/>
                      <a:gd name="connsiteY12" fmla="*/ 172016 h 362139"/>
                      <a:gd name="connsiteX13" fmla="*/ 751438 w 1828800"/>
                      <a:gd name="connsiteY13" fmla="*/ 108642 h 362139"/>
                      <a:gd name="connsiteX14" fmla="*/ 841972 w 1828800"/>
                      <a:gd name="connsiteY14" fmla="*/ 45268 h 362139"/>
                      <a:gd name="connsiteX15" fmla="*/ 869133 w 1828800"/>
                      <a:gd name="connsiteY15" fmla="*/ 27161 h 362139"/>
                      <a:gd name="connsiteX16" fmla="*/ 986828 w 1828800"/>
                      <a:gd name="connsiteY16" fmla="*/ 0 h 362139"/>
                      <a:gd name="connsiteX17" fmla="*/ 1186004 w 1828800"/>
                      <a:gd name="connsiteY17" fmla="*/ 9054 h 362139"/>
                      <a:gd name="connsiteX18" fmla="*/ 1240325 w 1828800"/>
                      <a:gd name="connsiteY18" fmla="*/ 27161 h 362139"/>
                      <a:gd name="connsiteX19" fmla="*/ 1267485 w 1828800"/>
                      <a:gd name="connsiteY19" fmla="*/ 36214 h 362139"/>
                      <a:gd name="connsiteX20" fmla="*/ 1294646 w 1828800"/>
                      <a:gd name="connsiteY20" fmla="*/ 45268 h 362139"/>
                      <a:gd name="connsiteX21" fmla="*/ 1321806 w 1828800"/>
                      <a:gd name="connsiteY21" fmla="*/ 54321 h 362139"/>
                      <a:gd name="connsiteX22" fmla="*/ 1348966 w 1828800"/>
                      <a:gd name="connsiteY22" fmla="*/ 72428 h 362139"/>
                      <a:gd name="connsiteX23" fmla="*/ 1376127 w 1828800"/>
                      <a:gd name="connsiteY23" fmla="*/ 99589 h 362139"/>
                      <a:gd name="connsiteX24" fmla="*/ 1403287 w 1828800"/>
                      <a:gd name="connsiteY24" fmla="*/ 108642 h 362139"/>
                      <a:gd name="connsiteX25" fmla="*/ 1439501 w 1828800"/>
                      <a:gd name="connsiteY25" fmla="*/ 135802 h 362139"/>
                      <a:gd name="connsiteX26" fmla="*/ 1466662 w 1828800"/>
                      <a:gd name="connsiteY26" fmla="*/ 144856 h 362139"/>
                      <a:gd name="connsiteX27" fmla="*/ 1502875 w 1828800"/>
                      <a:gd name="connsiteY27" fmla="*/ 162963 h 362139"/>
                      <a:gd name="connsiteX28" fmla="*/ 1557196 w 1828800"/>
                      <a:gd name="connsiteY28" fmla="*/ 181070 h 362139"/>
                      <a:gd name="connsiteX29" fmla="*/ 1620570 w 1828800"/>
                      <a:gd name="connsiteY29" fmla="*/ 208230 h 362139"/>
                      <a:gd name="connsiteX30" fmla="*/ 1711105 w 1828800"/>
                      <a:gd name="connsiteY30" fmla="*/ 244444 h 362139"/>
                      <a:gd name="connsiteX31" fmla="*/ 1765426 w 1828800"/>
                      <a:gd name="connsiteY31" fmla="*/ 262551 h 362139"/>
                      <a:gd name="connsiteX32" fmla="*/ 1792586 w 1828800"/>
                      <a:gd name="connsiteY32" fmla="*/ 271604 h 362139"/>
                      <a:gd name="connsiteX33" fmla="*/ 1828800 w 1828800"/>
                      <a:gd name="connsiteY33" fmla="*/ 316872 h 3621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</a:cxnLst>
                    <a:rect l="l" t="t" r="r" b="b"/>
                    <a:pathLst>
                      <a:path w="1828800" h="362139">
                        <a:moveTo>
                          <a:pt x="0" y="362139"/>
                        </a:moveTo>
                        <a:cubicBezTo>
                          <a:pt x="45267" y="359121"/>
                          <a:pt x="90712" y="358096"/>
                          <a:pt x="135802" y="353086"/>
                        </a:cubicBezTo>
                        <a:cubicBezTo>
                          <a:pt x="145287" y="352032"/>
                          <a:pt x="153647" y="346102"/>
                          <a:pt x="162963" y="344032"/>
                        </a:cubicBezTo>
                        <a:cubicBezTo>
                          <a:pt x="188702" y="338312"/>
                          <a:pt x="268761" y="327537"/>
                          <a:pt x="289711" y="325925"/>
                        </a:cubicBezTo>
                        <a:cubicBezTo>
                          <a:pt x="343955" y="321752"/>
                          <a:pt x="398352" y="319890"/>
                          <a:pt x="452673" y="316872"/>
                        </a:cubicBezTo>
                        <a:cubicBezTo>
                          <a:pt x="467762" y="313854"/>
                          <a:pt x="483202" y="312240"/>
                          <a:pt x="497941" y="307818"/>
                        </a:cubicBezTo>
                        <a:cubicBezTo>
                          <a:pt x="513507" y="303148"/>
                          <a:pt x="527791" y="294850"/>
                          <a:pt x="543208" y="289711"/>
                        </a:cubicBezTo>
                        <a:cubicBezTo>
                          <a:pt x="555012" y="285776"/>
                          <a:pt x="567351" y="283676"/>
                          <a:pt x="579422" y="280658"/>
                        </a:cubicBezTo>
                        <a:cubicBezTo>
                          <a:pt x="591493" y="271604"/>
                          <a:pt x="603357" y="262268"/>
                          <a:pt x="615636" y="253497"/>
                        </a:cubicBezTo>
                        <a:cubicBezTo>
                          <a:pt x="624490" y="247173"/>
                          <a:pt x="635102" y="243084"/>
                          <a:pt x="642796" y="235390"/>
                        </a:cubicBezTo>
                        <a:cubicBezTo>
                          <a:pt x="650490" y="227696"/>
                          <a:pt x="656037" y="217962"/>
                          <a:pt x="660903" y="208230"/>
                        </a:cubicBezTo>
                        <a:cubicBezTo>
                          <a:pt x="665171" y="199694"/>
                          <a:pt x="663209" y="187818"/>
                          <a:pt x="669957" y="181070"/>
                        </a:cubicBezTo>
                        <a:cubicBezTo>
                          <a:pt x="676705" y="174322"/>
                          <a:pt x="688064" y="175034"/>
                          <a:pt x="697117" y="172016"/>
                        </a:cubicBezTo>
                        <a:cubicBezTo>
                          <a:pt x="718587" y="143389"/>
                          <a:pt x="724954" y="131342"/>
                          <a:pt x="751438" y="108642"/>
                        </a:cubicBezTo>
                        <a:cubicBezTo>
                          <a:pt x="774894" y="88537"/>
                          <a:pt x="818604" y="60847"/>
                          <a:pt x="841972" y="45268"/>
                        </a:cubicBezTo>
                        <a:cubicBezTo>
                          <a:pt x="851026" y="39232"/>
                          <a:pt x="858810" y="30602"/>
                          <a:pt x="869133" y="27161"/>
                        </a:cubicBezTo>
                        <a:cubicBezTo>
                          <a:pt x="943698" y="2306"/>
                          <a:pt x="904559" y="11753"/>
                          <a:pt x="986828" y="0"/>
                        </a:cubicBezTo>
                        <a:cubicBezTo>
                          <a:pt x="1053220" y="3018"/>
                          <a:pt x="1119922" y="1974"/>
                          <a:pt x="1186004" y="9054"/>
                        </a:cubicBezTo>
                        <a:cubicBezTo>
                          <a:pt x="1204982" y="11087"/>
                          <a:pt x="1222218" y="21125"/>
                          <a:pt x="1240325" y="27161"/>
                        </a:cubicBezTo>
                        <a:lnTo>
                          <a:pt x="1267485" y="36214"/>
                        </a:lnTo>
                        <a:lnTo>
                          <a:pt x="1294646" y="45268"/>
                        </a:lnTo>
                        <a:lnTo>
                          <a:pt x="1321806" y="54321"/>
                        </a:lnTo>
                        <a:cubicBezTo>
                          <a:pt x="1330859" y="60357"/>
                          <a:pt x="1340607" y="65462"/>
                          <a:pt x="1348966" y="72428"/>
                        </a:cubicBezTo>
                        <a:cubicBezTo>
                          <a:pt x="1358802" y="80625"/>
                          <a:pt x="1365474" y="92487"/>
                          <a:pt x="1376127" y="99589"/>
                        </a:cubicBezTo>
                        <a:cubicBezTo>
                          <a:pt x="1384067" y="104883"/>
                          <a:pt x="1394234" y="105624"/>
                          <a:pt x="1403287" y="108642"/>
                        </a:cubicBezTo>
                        <a:cubicBezTo>
                          <a:pt x="1415358" y="117695"/>
                          <a:pt x="1426400" y="128316"/>
                          <a:pt x="1439501" y="135802"/>
                        </a:cubicBezTo>
                        <a:cubicBezTo>
                          <a:pt x="1447787" y="140537"/>
                          <a:pt x="1457890" y="141097"/>
                          <a:pt x="1466662" y="144856"/>
                        </a:cubicBezTo>
                        <a:cubicBezTo>
                          <a:pt x="1479067" y="150172"/>
                          <a:pt x="1490344" y="157951"/>
                          <a:pt x="1502875" y="162963"/>
                        </a:cubicBezTo>
                        <a:cubicBezTo>
                          <a:pt x="1520596" y="170052"/>
                          <a:pt x="1540125" y="172534"/>
                          <a:pt x="1557196" y="181070"/>
                        </a:cubicBezTo>
                        <a:cubicBezTo>
                          <a:pt x="1601946" y="203445"/>
                          <a:pt x="1580606" y="194909"/>
                          <a:pt x="1620570" y="208230"/>
                        </a:cubicBezTo>
                        <a:cubicBezTo>
                          <a:pt x="1668035" y="255693"/>
                          <a:pt x="1626365" y="224888"/>
                          <a:pt x="1711105" y="244444"/>
                        </a:cubicBezTo>
                        <a:cubicBezTo>
                          <a:pt x="1729703" y="248736"/>
                          <a:pt x="1747319" y="256515"/>
                          <a:pt x="1765426" y="262551"/>
                        </a:cubicBezTo>
                        <a:lnTo>
                          <a:pt x="1792586" y="271604"/>
                        </a:lnTo>
                        <a:cubicBezTo>
                          <a:pt x="1815428" y="305867"/>
                          <a:pt x="1802999" y="291071"/>
                          <a:pt x="1828800" y="316872"/>
                        </a:cubicBezTo>
                      </a:path>
                    </a:pathLst>
                  </a:custGeom>
                  <a:noFill/>
                  <a:ln w="31750" cmpd="sng">
                    <a:headEnd type="oval"/>
                    <a:tailEnd type="triangle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" name="Rectangle 12"/>
                <p:cNvSpPr/>
                <p:nvPr/>
              </p:nvSpPr>
              <p:spPr>
                <a:xfrm>
                  <a:off x="640412" y="0"/>
                  <a:ext cx="1508506" cy="46622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28000"/>
                  </a:schemeClr>
                </a:solidFill>
                <a:ln w="25400" cmpd="sng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 13"/>
                <p:cNvSpPr/>
                <p:nvPr/>
              </p:nvSpPr>
              <p:spPr>
                <a:xfrm>
                  <a:off x="1708842" y="230989"/>
                  <a:ext cx="1186004" cy="769550"/>
                </a:xfrm>
                <a:custGeom>
                  <a:avLst/>
                  <a:gdLst>
                    <a:gd name="connsiteX0" fmla="*/ 0 w 1186004"/>
                    <a:gd name="connsiteY0" fmla="*/ 18113 h 769550"/>
                    <a:gd name="connsiteX1" fmla="*/ 932507 w 1186004"/>
                    <a:gd name="connsiteY1" fmla="*/ 6 h 769550"/>
                    <a:gd name="connsiteX2" fmla="*/ 977774 w 1186004"/>
                    <a:gd name="connsiteY2" fmla="*/ 36220 h 769550"/>
                    <a:gd name="connsiteX3" fmla="*/ 1041148 w 1186004"/>
                    <a:gd name="connsiteY3" fmla="*/ 63380 h 769550"/>
                    <a:gd name="connsiteX4" fmla="*/ 1104522 w 1186004"/>
                    <a:gd name="connsiteY4" fmla="*/ 90541 h 769550"/>
                    <a:gd name="connsiteX5" fmla="*/ 1167897 w 1186004"/>
                    <a:gd name="connsiteY5" fmla="*/ 172022 h 769550"/>
                    <a:gd name="connsiteX6" fmla="*/ 1186004 w 1186004"/>
                    <a:gd name="connsiteY6" fmla="*/ 199182 h 769550"/>
                    <a:gd name="connsiteX7" fmla="*/ 1176950 w 1186004"/>
                    <a:gd name="connsiteY7" fmla="*/ 380251 h 769550"/>
                    <a:gd name="connsiteX8" fmla="*/ 1104522 w 1186004"/>
                    <a:gd name="connsiteY8" fmla="*/ 443626 h 769550"/>
                    <a:gd name="connsiteX9" fmla="*/ 1032095 w 1186004"/>
                    <a:gd name="connsiteY9" fmla="*/ 479840 h 769550"/>
                    <a:gd name="connsiteX10" fmla="*/ 1004934 w 1186004"/>
                    <a:gd name="connsiteY10" fmla="*/ 497946 h 769550"/>
                    <a:gd name="connsiteX11" fmla="*/ 977774 w 1186004"/>
                    <a:gd name="connsiteY11" fmla="*/ 507000 h 769550"/>
                    <a:gd name="connsiteX12" fmla="*/ 896293 w 1186004"/>
                    <a:gd name="connsiteY12" fmla="*/ 525107 h 769550"/>
                    <a:gd name="connsiteX13" fmla="*/ 805758 w 1186004"/>
                    <a:gd name="connsiteY13" fmla="*/ 543214 h 769550"/>
                    <a:gd name="connsiteX14" fmla="*/ 778598 w 1186004"/>
                    <a:gd name="connsiteY14" fmla="*/ 552267 h 769550"/>
                    <a:gd name="connsiteX15" fmla="*/ 642796 w 1186004"/>
                    <a:gd name="connsiteY15" fmla="*/ 570374 h 769550"/>
                    <a:gd name="connsiteX16" fmla="*/ 588475 w 1186004"/>
                    <a:gd name="connsiteY16" fmla="*/ 597535 h 769550"/>
                    <a:gd name="connsiteX17" fmla="*/ 525101 w 1186004"/>
                    <a:gd name="connsiteY17" fmla="*/ 615642 h 769550"/>
                    <a:gd name="connsiteX18" fmla="*/ 470780 w 1186004"/>
                    <a:gd name="connsiteY18" fmla="*/ 660909 h 769550"/>
                    <a:gd name="connsiteX19" fmla="*/ 452673 w 1186004"/>
                    <a:gd name="connsiteY19" fmla="*/ 688069 h 769550"/>
                    <a:gd name="connsiteX20" fmla="*/ 443619 w 1186004"/>
                    <a:gd name="connsiteY20" fmla="*/ 715230 h 769550"/>
                    <a:gd name="connsiteX21" fmla="*/ 416459 w 1186004"/>
                    <a:gd name="connsiteY21" fmla="*/ 733337 h 769550"/>
                    <a:gd name="connsiteX22" fmla="*/ 389299 w 1186004"/>
                    <a:gd name="connsiteY22" fmla="*/ 769550 h 769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186004" h="769550">
                      <a:moveTo>
                        <a:pt x="0" y="18113"/>
                      </a:moveTo>
                      <a:lnTo>
                        <a:pt x="932507" y="6"/>
                      </a:lnTo>
                      <a:cubicBezTo>
                        <a:pt x="970980" y="-357"/>
                        <a:pt x="953244" y="15778"/>
                        <a:pt x="977774" y="36220"/>
                      </a:cubicBezTo>
                      <a:cubicBezTo>
                        <a:pt x="998970" y="53884"/>
                        <a:pt x="1017839" y="53390"/>
                        <a:pt x="1041148" y="63380"/>
                      </a:cubicBezTo>
                      <a:cubicBezTo>
                        <a:pt x="1119472" y="96947"/>
                        <a:pt x="1040818" y="69305"/>
                        <a:pt x="1104522" y="90541"/>
                      </a:cubicBezTo>
                      <a:cubicBezTo>
                        <a:pt x="1147072" y="133089"/>
                        <a:pt x="1124580" y="107047"/>
                        <a:pt x="1167897" y="172022"/>
                      </a:cubicBezTo>
                      <a:lnTo>
                        <a:pt x="1186004" y="199182"/>
                      </a:lnTo>
                      <a:cubicBezTo>
                        <a:pt x="1182986" y="259538"/>
                        <a:pt x="1184766" y="320327"/>
                        <a:pt x="1176950" y="380251"/>
                      </a:cubicBezTo>
                      <a:cubicBezTo>
                        <a:pt x="1173476" y="406886"/>
                        <a:pt x="1114489" y="438642"/>
                        <a:pt x="1104522" y="443626"/>
                      </a:cubicBezTo>
                      <a:cubicBezTo>
                        <a:pt x="1080380" y="455697"/>
                        <a:pt x="1054554" y="464868"/>
                        <a:pt x="1032095" y="479840"/>
                      </a:cubicBezTo>
                      <a:cubicBezTo>
                        <a:pt x="1023041" y="485875"/>
                        <a:pt x="1014666" y="493080"/>
                        <a:pt x="1004934" y="497946"/>
                      </a:cubicBezTo>
                      <a:cubicBezTo>
                        <a:pt x="996398" y="502214"/>
                        <a:pt x="986950" y="504378"/>
                        <a:pt x="977774" y="507000"/>
                      </a:cubicBezTo>
                      <a:cubicBezTo>
                        <a:pt x="912758" y="525576"/>
                        <a:pt x="970918" y="506451"/>
                        <a:pt x="896293" y="525107"/>
                      </a:cubicBezTo>
                      <a:cubicBezTo>
                        <a:pt x="812025" y="546174"/>
                        <a:pt x="961006" y="521034"/>
                        <a:pt x="805758" y="543214"/>
                      </a:cubicBezTo>
                      <a:cubicBezTo>
                        <a:pt x="796705" y="546232"/>
                        <a:pt x="787856" y="549952"/>
                        <a:pt x="778598" y="552267"/>
                      </a:cubicBezTo>
                      <a:cubicBezTo>
                        <a:pt x="728588" y="564770"/>
                        <a:pt x="699375" y="564716"/>
                        <a:pt x="642796" y="570374"/>
                      </a:cubicBezTo>
                      <a:cubicBezTo>
                        <a:pt x="574518" y="593134"/>
                        <a:pt x="658685" y="562431"/>
                        <a:pt x="588475" y="597535"/>
                      </a:cubicBezTo>
                      <a:cubicBezTo>
                        <a:pt x="575492" y="604026"/>
                        <a:pt x="536697" y="612743"/>
                        <a:pt x="525101" y="615642"/>
                      </a:cubicBezTo>
                      <a:cubicBezTo>
                        <a:pt x="498391" y="633447"/>
                        <a:pt x="492567" y="634765"/>
                        <a:pt x="470780" y="660909"/>
                      </a:cubicBezTo>
                      <a:cubicBezTo>
                        <a:pt x="463814" y="669268"/>
                        <a:pt x="457539" y="678337"/>
                        <a:pt x="452673" y="688069"/>
                      </a:cubicBezTo>
                      <a:cubicBezTo>
                        <a:pt x="448405" y="696605"/>
                        <a:pt x="449581" y="707778"/>
                        <a:pt x="443619" y="715230"/>
                      </a:cubicBezTo>
                      <a:cubicBezTo>
                        <a:pt x="436822" y="723727"/>
                        <a:pt x="425512" y="727301"/>
                        <a:pt x="416459" y="733337"/>
                      </a:cubicBezTo>
                      <a:cubicBezTo>
                        <a:pt x="405272" y="766899"/>
                        <a:pt x="415942" y="756229"/>
                        <a:pt x="389299" y="769550"/>
                      </a:cubicBezTo>
                    </a:path>
                  </a:pathLst>
                </a:custGeom>
                <a:noFill/>
                <a:ln w="31750" cmpd="sng">
                  <a:headEnd type="oval"/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" name="Rectangle 7"/>
              <p:cNvSpPr/>
              <p:nvPr/>
            </p:nvSpPr>
            <p:spPr>
              <a:xfrm>
                <a:off x="2012013" y="2451702"/>
                <a:ext cx="1508506" cy="46622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  <a:alpha val="28000"/>
                </a:schemeClr>
              </a:solidFill>
              <a:ln w="2540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TextBox 92"/>
              <p:cNvSpPr txBox="1"/>
              <p:nvPr/>
            </p:nvSpPr>
            <p:spPr>
              <a:xfrm>
                <a:off x="674965" y="2509137"/>
                <a:ext cx="1295400" cy="33855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 algn="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b="1" kern="1200" dirty="0" err="1">
                    <a:solidFill>
                      <a:srgbClr val="C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numElts</a:t>
                </a:r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0" name="TextBox 93"/>
              <p:cNvSpPr txBox="1"/>
              <p:nvPr/>
            </p:nvSpPr>
            <p:spPr>
              <a:xfrm>
                <a:off x="2155315" y="2544202"/>
                <a:ext cx="861269" cy="33855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b="1" i="1" kern="12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2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6" name="TextBox 51"/>
            <p:cNvSpPr txBox="1"/>
            <p:nvPr/>
          </p:nvSpPr>
          <p:spPr>
            <a:xfrm>
              <a:off x="10115349" y="4169013"/>
              <a:ext cx="792839" cy="3760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i="1" dirty="0">
                  <a:solidFill>
                    <a:srgbClr val="0070C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1600" i="1" kern="1200" dirty="0" smtClean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ull, or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34" name="Freeform 33"/>
          <p:cNvSpPr/>
          <p:nvPr/>
        </p:nvSpPr>
        <p:spPr>
          <a:xfrm>
            <a:off x="10728453" y="5423591"/>
            <a:ext cx="977462" cy="798786"/>
          </a:xfrm>
          <a:custGeom>
            <a:avLst/>
            <a:gdLst>
              <a:gd name="connsiteX0" fmla="*/ 462455 w 977462"/>
              <a:gd name="connsiteY0" fmla="*/ 0 h 798786"/>
              <a:gd name="connsiteX1" fmla="*/ 746234 w 977462"/>
              <a:gd name="connsiteY1" fmla="*/ 21020 h 798786"/>
              <a:gd name="connsiteX2" fmla="*/ 788275 w 977462"/>
              <a:gd name="connsiteY2" fmla="*/ 31531 h 798786"/>
              <a:gd name="connsiteX3" fmla="*/ 840827 w 977462"/>
              <a:gd name="connsiteY3" fmla="*/ 63062 h 798786"/>
              <a:gd name="connsiteX4" fmla="*/ 872358 w 977462"/>
              <a:gd name="connsiteY4" fmla="*/ 94593 h 798786"/>
              <a:gd name="connsiteX5" fmla="*/ 882869 w 977462"/>
              <a:gd name="connsiteY5" fmla="*/ 126124 h 798786"/>
              <a:gd name="connsiteX6" fmla="*/ 924910 w 977462"/>
              <a:gd name="connsiteY6" fmla="*/ 178675 h 798786"/>
              <a:gd name="connsiteX7" fmla="*/ 945931 w 977462"/>
              <a:gd name="connsiteY7" fmla="*/ 210207 h 798786"/>
              <a:gd name="connsiteX8" fmla="*/ 956441 w 977462"/>
              <a:gd name="connsiteY8" fmla="*/ 252248 h 798786"/>
              <a:gd name="connsiteX9" fmla="*/ 977462 w 977462"/>
              <a:gd name="connsiteY9" fmla="*/ 315310 h 798786"/>
              <a:gd name="connsiteX10" fmla="*/ 966951 w 977462"/>
              <a:gd name="connsiteY10" fmla="*/ 430924 h 798786"/>
              <a:gd name="connsiteX11" fmla="*/ 956441 w 977462"/>
              <a:gd name="connsiteY11" fmla="*/ 472965 h 798786"/>
              <a:gd name="connsiteX12" fmla="*/ 924910 w 977462"/>
              <a:gd name="connsiteY12" fmla="*/ 493986 h 798786"/>
              <a:gd name="connsiteX13" fmla="*/ 861848 w 977462"/>
              <a:gd name="connsiteY13" fmla="*/ 588579 h 798786"/>
              <a:gd name="connsiteX14" fmla="*/ 830317 w 977462"/>
              <a:gd name="connsiteY14" fmla="*/ 599089 h 798786"/>
              <a:gd name="connsiteX15" fmla="*/ 767255 w 977462"/>
              <a:gd name="connsiteY15" fmla="*/ 641131 h 798786"/>
              <a:gd name="connsiteX16" fmla="*/ 735724 w 977462"/>
              <a:gd name="connsiteY16" fmla="*/ 662151 h 798786"/>
              <a:gd name="connsiteX17" fmla="*/ 704193 w 977462"/>
              <a:gd name="connsiteY17" fmla="*/ 704193 h 798786"/>
              <a:gd name="connsiteX18" fmla="*/ 620110 w 977462"/>
              <a:gd name="connsiteY18" fmla="*/ 746234 h 798786"/>
              <a:gd name="connsiteX19" fmla="*/ 525517 w 977462"/>
              <a:gd name="connsiteY19" fmla="*/ 798786 h 798786"/>
              <a:gd name="connsiteX20" fmla="*/ 252248 w 977462"/>
              <a:gd name="connsiteY20" fmla="*/ 788275 h 798786"/>
              <a:gd name="connsiteX21" fmla="*/ 220717 w 977462"/>
              <a:gd name="connsiteY21" fmla="*/ 767255 h 798786"/>
              <a:gd name="connsiteX22" fmla="*/ 178675 w 977462"/>
              <a:gd name="connsiteY22" fmla="*/ 746234 h 798786"/>
              <a:gd name="connsiteX23" fmla="*/ 168165 w 977462"/>
              <a:gd name="connsiteY23" fmla="*/ 714703 h 798786"/>
              <a:gd name="connsiteX24" fmla="*/ 105103 w 977462"/>
              <a:gd name="connsiteY24" fmla="*/ 641131 h 798786"/>
              <a:gd name="connsiteX25" fmla="*/ 52551 w 977462"/>
              <a:gd name="connsiteY25" fmla="*/ 557048 h 798786"/>
              <a:gd name="connsiteX26" fmla="*/ 10510 w 977462"/>
              <a:gd name="connsiteY26" fmla="*/ 483475 h 798786"/>
              <a:gd name="connsiteX27" fmla="*/ 0 w 977462"/>
              <a:gd name="connsiteY27" fmla="*/ 409903 h 798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77462" h="798786">
                <a:moveTo>
                  <a:pt x="462455" y="0"/>
                </a:moveTo>
                <a:cubicBezTo>
                  <a:pt x="557048" y="7007"/>
                  <a:pt x="651823" y="11883"/>
                  <a:pt x="746234" y="21020"/>
                </a:cubicBezTo>
                <a:cubicBezTo>
                  <a:pt x="760612" y="22411"/>
                  <a:pt x="775075" y="25664"/>
                  <a:pt x="788275" y="31531"/>
                </a:cubicBezTo>
                <a:cubicBezTo>
                  <a:pt x="806943" y="39828"/>
                  <a:pt x="824484" y="50805"/>
                  <a:pt x="840827" y="63062"/>
                </a:cubicBezTo>
                <a:cubicBezTo>
                  <a:pt x="852718" y="71980"/>
                  <a:pt x="861848" y="84083"/>
                  <a:pt x="872358" y="94593"/>
                </a:cubicBezTo>
                <a:cubicBezTo>
                  <a:pt x="875862" y="105103"/>
                  <a:pt x="876997" y="116729"/>
                  <a:pt x="882869" y="126124"/>
                </a:cubicBezTo>
                <a:cubicBezTo>
                  <a:pt x="894758" y="145147"/>
                  <a:pt x="911450" y="160729"/>
                  <a:pt x="924910" y="178675"/>
                </a:cubicBezTo>
                <a:cubicBezTo>
                  <a:pt x="932489" y="188781"/>
                  <a:pt x="938924" y="199696"/>
                  <a:pt x="945931" y="210207"/>
                </a:cubicBezTo>
                <a:cubicBezTo>
                  <a:pt x="949434" y="224221"/>
                  <a:pt x="952290" y="238412"/>
                  <a:pt x="956441" y="252248"/>
                </a:cubicBezTo>
                <a:cubicBezTo>
                  <a:pt x="962808" y="273471"/>
                  <a:pt x="977462" y="315310"/>
                  <a:pt x="977462" y="315310"/>
                </a:cubicBezTo>
                <a:cubicBezTo>
                  <a:pt x="973958" y="353848"/>
                  <a:pt x="972065" y="392567"/>
                  <a:pt x="966951" y="430924"/>
                </a:cubicBezTo>
                <a:cubicBezTo>
                  <a:pt x="965042" y="445242"/>
                  <a:pt x="964454" y="460946"/>
                  <a:pt x="956441" y="472965"/>
                </a:cubicBezTo>
                <a:cubicBezTo>
                  <a:pt x="949434" y="483475"/>
                  <a:pt x="935420" y="486979"/>
                  <a:pt x="924910" y="493986"/>
                </a:cubicBezTo>
                <a:cubicBezTo>
                  <a:pt x="906301" y="531204"/>
                  <a:pt x="895859" y="559427"/>
                  <a:pt x="861848" y="588579"/>
                </a:cubicBezTo>
                <a:cubicBezTo>
                  <a:pt x="853436" y="595789"/>
                  <a:pt x="840827" y="595586"/>
                  <a:pt x="830317" y="599089"/>
                </a:cubicBezTo>
                <a:lnTo>
                  <a:pt x="767255" y="641131"/>
                </a:lnTo>
                <a:lnTo>
                  <a:pt x="735724" y="662151"/>
                </a:lnTo>
                <a:cubicBezTo>
                  <a:pt x="725214" y="676165"/>
                  <a:pt x="716580" y="691806"/>
                  <a:pt x="704193" y="704193"/>
                </a:cubicBezTo>
                <a:cubicBezTo>
                  <a:pt x="681860" y="726526"/>
                  <a:pt x="647205" y="734192"/>
                  <a:pt x="620110" y="746234"/>
                </a:cubicBezTo>
                <a:cubicBezTo>
                  <a:pt x="581341" y="763465"/>
                  <a:pt x="563414" y="776048"/>
                  <a:pt x="525517" y="798786"/>
                </a:cubicBezTo>
                <a:cubicBezTo>
                  <a:pt x="434427" y="795282"/>
                  <a:pt x="342921" y="797655"/>
                  <a:pt x="252248" y="788275"/>
                </a:cubicBezTo>
                <a:cubicBezTo>
                  <a:pt x="239683" y="786975"/>
                  <a:pt x="231684" y="773522"/>
                  <a:pt x="220717" y="767255"/>
                </a:cubicBezTo>
                <a:cubicBezTo>
                  <a:pt x="207113" y="759482"/>
                  <a:pt x="192689" y="753241"/>
                  <a:pt x="178675" y="746234"/>
                </a:cubicBezTo>
                <a:cubicBezTo>
                  <a:pt x="175172" y="735724"/>
                  <a:pt x="173662" y="724322"/>
                  <a:pt x="168165" y="714703"/>
                </a:cubicBezTo>
                <a:cubicBezTo>
                  <a:pt x="141821" y="668600"/>
                  <a:pt x="137052" y="678405"/>
                  <a:pt x="105103" y="641131"/>
                </a:cubicBezTo>
                <a:cubicBezTo>
                  <a:pt x="62043" y="590894"/>
                  <a:pt x="83309" y="610875"/>
                  <a:pt x="52551" y="557048"/>
                </a:cubicBezTo>
                <a:cubicBezTo>
                  <a:pt x="-6867" y="453067"/>
                  <a:pt x="74028" y="610510"/>
                  <a:pt x="10510" y="483475"/>
                </a:cubicBezTo>
                <a:lnTo>
                  <a:pt x="0" y="409903"/>
                </a:lnTo>
              </a:path>
            </a:pathLst>
          </a:custGeom>
          <a:noFill/>
          <a:ln w="28575"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10999622" y="3401084"/>
            <a:ext cx="832571" cy="1524575"/>
          </a:xfrm>
          <a:custGeom>
            <a:avLst/>
            <a:gdLst>
              <a:gd name="connsiteX0" fmla="*/ 0 w 949234"/>
              <a:gd name="connsiteY0" fmla="*/ 1497874 h 1497874"/>
              <a:gd name="connsiteX1" fmla="*/ 69668 w 949234"/>
              <a:gd name="connsiteY1" fmla="*/ 1445623 h 1497874"/>
              <a:gd name="connsiteX2" fmla="*/ 330925 w 949234"/>
              <a:gd name="connsiteY2" fmla="*/ 1419497 h 1497874"/>
              <a:gd name="connsiteX3" fmla="*/ 409302 w 949234"/>
              <a:gd name="connsiteY3" fmla="*/ 1375954 h 1497874"/>
              <a:gd name="connsiteX4" fmla="*/ 496388 w 949234"/>
              <a:gd name="connsiteY4" fmla="*/ 1367245 h 1497874"/>
              <a:gd name="connsiteX5" fmla="*/ 522514 w 949234"/>
              <a:gd name="connsiteY5" fmla="*/ 1358537 h 1497874"/>
              <a:gd name="connsiteX6" fmla="*/ 583474 w 949234"/>
              <a:gd name="connsiteY6" fmla="*/ 1349828 h 1497874"/>
              <a:gd name="connsiteX7" fmla="*/ 653142 w 949234"/>
              <a:gd name="connsiteY7" fmla="*/ 1280160 h 1497874"/>
              <a:gd name="connsiteX8" fmla="*/ 661851 w 949234"/>
              <a:gd name="connsiteY8" fmla="*/ 1254034 h 1497874"/>
              <a:gd name="connsiteX9" fmla="*/ 714102 w 949234"/>
              <a:gd name="connsiteY9" fmla="*/ 1219200 h 1497874"/>
              <a:gd name="connsiteX10" fmla="*/ 757645 w 949234"/>
              <a:gd name="connsiteY10" fmla="*/ 1158240 h 1497874"/>
              <a:gd name="connsiteX11" fmla="*/ 809897 w 949234"/>
              <a:gd name="connsiteY11" fmla="*/ 1123405 h 1497874"/>
              <a:gd name="connsiteX12" fmla="*/ 853440 w 949234"/>
              <a:gd name="connsiteY12" fmla="*/ 1045028 h 1497874"/>
              <a:gd name="connsiteX13" fmla="*/ 862148 w 949234"/>
              <a:gd name="connsiteY13" fmla="*/ 1001485 h 1497874"/>
              <a:gd name="connsiteX14" fmla="*/ 879565 w 949234"/>
              <a:gd name="connsiteY14" fmla="*/ 975360 h 1497874"/>
              <a:gd name="connsiteX15" fmla="*/ 888274 w 949234"/>
              <a:gd name="connsiteY15" fmla="*/ 949234 h 1497874"/>
              <a:gd name="connsiteX16" fmla="*/ 914400 w 949234"/>
              <a:gd name="connsiteY16" fmla="*/ 905691 h 1497874"/>
              <a:gd name="connsiteX17" fmla="*/ 931817 w 949234"/>
              <a:gd name="connsiteY17" fmla="*/ 827314 h 1497874"/>
              <a:gd name="connsiteX18" fmla="*/ 949234 w 949234"/>
              <a:gd name="connsiteY18" fmla="*/ 801188 h 1497874"/>
              <a:gd name="connsiteX19" fmla="*/ 923108 w 949234"/>
              <a:gd name="connsiteY19" fmla="*/ 269965 h 1497874"/>
              <a:gd name="connsiteX20" fmla="*/ 853440 w 949234"/>
              <a:gd name="connsiteY20" fmla="*/ 165463 h 1497874"/>
              <a:gd name="connsiteX21" fmla="*/ 809897 w 949234"/>
              <a:gd name="connsiteY21" fmla="*/ 121920 h 1497874"/>
              <a:gd name="connsiteX22" fmla="*/ 783771 w 949234"/>
              <a:gd name="connsiteY22" fmla="*/ 95794 h 1497874"/>
              <a:gd name="connsiteX23" fmla="*/ 766354 w 949234"/>
              <a:gd name="connsiteY23" fmla="*/ 69668 h 1497874"/>
              <a:gd name="connsiteX24" fmla="*/ 714102 w 949234"/>
              <a:gd name="connsiteY24" fmla="*/ 52251 h 1497874"/>
              <a:gd name="connsiteX25" fmla="*/ 696685 w 949234"/>
              <a:gd name="connsiteY25" fmla="*/ 26125 h 1497874"/>
              <a:gd name="connsiteX26" fmla="*/ 670560 w 949234"/>
              <a:gd name="connsiteY26" fmla="*/ 17417 h 1497874"/>
              <a:gd name="connsiteX27" fmla="*/ 539931 w 949234"/>
              <a:gd name="connsiteY27" fmla="*/ 0 h 1497874"/>
              <a:gd name="connsiteX28" fmla="*/ 330925 w 949234"/>
              <a:gd name="connsiteY28" fmla="*/ 26125 h 1497874"/>
              <a:gd name="connsiteX29" fmla="*/ 304800 w 949234"/>
              <a:gd name="connsiteY29" fmla="*/ 34834 h 1497874"/>
              <a:gd name="connsiteX30" fmla="*/ 278674 w 949234"/>
              <a:gd name="connsiteY30" fmla="*/ 78377 h 1497874"/>
              <a:gd name="connsiteX31" fmla="*/ 261257 w 949234"/>
              <a:gd name="connsiteY31" fmla="*/ 330925 h 1497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49234" h="1497874">
                <a:moveTo>
                  <a:pt x="0" y="1497874"/>
                </a:moveTo>
                <a:cubicBezTo>
                  <a:pt x="5556" y="1493429"/>
                  <a:pt x="54069" y="1452556"/>
                  <a:pt x="69668" y="1445623"/>
                </a:cubicBezTo>
                <a:cubicBezTo>
                  <a:pt x="155411" y="1407515"/>
                  <a:pt x="227616" y="1423801"/>
                  <a:pt x="330925" y="1419497"/>
                </a:cubicBezTo>
                <a:cubicBezTo>
                  <a:pt x="337335" y="1415651"/>
                  <a:pt x="396345" y="1378730"/>
                  <a:pt x="409302" y="1375954"/>
                </a:cubicBezTo>
                <a:cubicBezTo>
                  <a:pt x="437828" y="1369841"/>
                  <a:pt x="467359" y="1370148"/>
                  <a:pt x="496388" y="1367245"/>
                </a:cubicBezTo>
                <a:cubicBezTo>
                  <a:pt x="505097" y="1364342"/>
                  <a:pt x="513513" y="1360337"/>
                  <a:pt x="522514" y="1358537"/>
                </a:cubicBezTo>
                <a:cubicBezTo>
                  <a:pt x="542642" y="1354512"/>
                  <a:pt x="564183" y="1356843"/>
                  <a:pt x="583474" y="1349828"/>
                </a:cubicBezTo>
                <a:cubicBezTo>
                  <a:pt x="611513" y="1339632"/>
                  <a:pt x="636986" y="1300355"/>
                  <a:pt x="653142" y="1280160"/>
                </a:cubicBezTo>
                <a:cubicBezTo>
                  <a:pt x="656045" y="1271451"/>
                  <a:pt x="655360" y="1260525"/>
                  <a:pt x="661851" y="1254034"/>
                </a:cubicBezTo>
                <a:cubicBezTo>
                  <a:pt x="676653" y="1239232"/>
                  <a:pt x="714102" y="1219200"/>
                  <a:pt x="714102" y="1219200"/>
                </a:cubicBezTo>
                <a:cubicBezTo>
                  <a:pt x="722573" y="1206493"/>
                  <a:pt x="748811" y="1166093"/>
                  <a:pt x="757645" y="1158240"/>
                </a:cubicBezTo>
                <a:cubicBezTo>
                  <a:pt x="773291" y="1144333"/>
                  <a:pt x="809897" y="1123405"/>
                  <a:pt x="809897" y="1123405"/>
                </a:cubicBezTo>
                <a:cubicBezTo>
                  <a:pt x="835839" y="1084492"/>
                  <a:pt x="844244" y="1081814"/>
                  <a:pt x="853440" y="1045028"/>
                </a:cubicBezTo>
                <a:cubicBezTo>
                  <a:pt x="857030" y="1030668"/>
                  <a:pt x="856951" y="1015344"/>
                  <a:pt x="862148" y="1001485"/>
                </a:cubicBezTo>
                <a:cubicBezTo>
                  <a:pt x="865823" y="991685"/>
                  <a:pt x="874884" y="984721"/>
                  <a:pt x="879565" y="975360"/>
                </a:cubicBezTo>
                <a:cubicBezTo>
                  <a:pt x="883670" y="967149"/>
                  <a:pt x="884169" y="957445"/>
                  <a:pt x="888274" y="949234"/>
                </a:cubicBezTo>
                <a:cubicBezTo>
                  <a:pt x="895844" y="934095"/>
                  <a:pt x="906830" y="920831"/>
                  <a:pt x="914400" y="905691"/>
                </a:cubicBezTo>
                <a:cubicBezTo>
                  <a:pt x="930332" y="873826"/>
                  <a:pt x="918442" y="867438"/>
                  <a:pt x="931817" y="827314"/>
                </a:cubicBezTo>
                <a:cubicBezTo>
                  <a:pt x="935127" y="817385"/>
                  <a:pt x="943428" y="809897"/>
                  <a:pt x="949234" y="801188"/>
                </a:cubicBezTo>
                <a:cubicBezTo>
                  <a:pt x="940525" y="624114"/>
                  <a:pt x="942959" y="446139"/>
                  <a:pt x="923108" y="269965"/>
                </a:cubicBezTo>
                <a:cubicBezTo>
                  <a:pt x="912036" y="171706"/>
                  <a:pt x="894588" y="201468"/>
                  <a:pt x="853440" y="165463"/>
                </a:cubicBezTo>
                <a:cubicBezTo>
                  <a:pt x="837992" y="151946"/>
                  <a:pt x="824411" y="136434"/>
                  <a:pt x="809897" y="121920"/>
                </a:cubicBezTo>
                <a:cubicBezTo>
                  <a:pt x="801188" y="113211"/>
                  <a:pt x="790603" y="106042"/>
                  <a:pt x="783771" y="95794"/>
                </a:cubicBezTo>
                <a:cubicBezTo>
                  <a:pt x="777965" y="87085"/>
                  <a:pt x="775230" y="75215"/>
                  <a:pt x="766354" y="69668"/>
                </a:cubicBezTo>
                <a:cubicBezTo>
                  <a:pt x="750785" y="59938"/>
                  <a:pt x="714102" y="52251"/>
                  <a:pt x="714102" y="52251"/>
                </a:cubicBezTo>
                <a:cubicBezTo>
                  <a:pt x="708296" y="43542"/>
                  <a:pt x="704858" y="32663"/>
                  <a:pt x="696685" y="26125"/>
                </a:cubicBezTo>
                <a:cubicBezTo>
                  <a:pt x="689517" y="20391"/>
                  <a:pt x="679386" y="19939"/>
                  <a:pt x="670560" y="17417"/>
                </a:cubicBezTo>
                <a:cubicBezTo>
                  <a:pt x="616705" y="2030"/>
                  <a:pt x="615269" y="6849"/>
                  <a:pt x="539931" y="0"/>
                </a:cubicBezTo>
                <a:cubicBezTo>
                  <a:pt x="470262" y="8708"/>
                  <a:pt x="400378" y="15836"/>
                  <a:pt x="330925" y="26125"/>
                </a:cubicBezTo>
                <a:cubicBezTo>
                  <a:pt x="321845" y="27470"/>
                  <a:pt x="311291" y="28343"/>
                  <a:pt x="304800" y="34834"/>
                </a:cubicBezTo>
                <a:cubicBezTo>
                  <a:pt x="292831" y="46803"/>
                  <a:pt x="287383" y="63863"/>
                  <a:pt x="278674" y="78377"/>
                </a:cubicBezTo>
                <a:cubicBezTo>
                  <a:pt x="243713" y="200743"/>
                  <a:pt x="261257" y="118204"/>
                  <a:pt x="261257" y="330925"/>
                </a:cubicBezTo>
              </a:path>
            </a:pathLst>
          </a:custGeom>
          <a:noFill/>
          <a:ln w="31750"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5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 animBg="1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Sentinel is </a:t>
            </a:r>
            <a:r>
              <a:rPr lang="en-US" b="1" dirty="0">
                <a:solidFill>
                  <a:srgbClr val="C00000"/>
                </a:solidFill>
                <a:latin typeface="+mn-lt"/>
              </a:rPr>
              <a:t>list start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and </a:t>
            </a:r>
            <a:r>
              <a:rPr lang="en-US" b="1" dirty="0">
                <a:solidFill>
                  <a:srgbClr val="C00000"/>
                </a:solidFill>
                <a:latin typeface="+mn-lt"/>
              </a:rPr>
              <a:t>list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0992"/>
            <a:ext cx="10110216" cy="4335971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3200" dirty="0"/>
              <a:t>The sentinel  node is used to indicate both the beginning and the end of a list of cells (rather than testing for null object pointers).  </a:t>
            </a:r>
          </a:p>
          <a:p>
            <a:pPr>
              <a:spcBef>
                <a:spcPts val="1800"/>
              </a:spcBef>
            </a:pPr>
            <a:r>
              <a:rPr lang="en-US" sz="3200" dirty="0"/>
              <a:t>This node is always there, and the list of data-containing cells hangs off of it.  </a:t>
            </a:r>
          </a:p>
          <a:p>
            <a:pPr>
              <a:spcBef>
                <a:spcPts val="1800"/>
              </a:spcBef>
            </a:pPr>
            <a:r>
              <a:rPr lang="en-US" sz="3200" dirty="0"/>
              <a:t>It is a </a:t>
            </a:r>
            <a:r>
              <a:rPr lang="en-US" sz="3200" b="1" i="1" dirty="0">
                <a:solidFill>
                  <a:schemeClr val="accent5">
                    <a:lumMod val="75000"/>
                  </a:schemeClr>
                </a:solidFill>
              </a:rPr>
              <a:t>single node object</a:t>
            </a:r>
            <a:r>
              <a:rPr lang="en-US" sz="3200" dirty="0"/>
              <a:t>, but the list </a:t>
            </a:r>
            <a:r>
              <a:rPr lang="en-US" sz="3200" b="1" dirty="0">
                <a:solidFill>
                  <a:srgbClr val="C00000"/>
                </a:solidFill>
              </a:rPr>
              <a:t>points to it</a:t>
            </a:r>
            <a:r>
              <a:rPr lang="en-US" sz="3200" dirty="0"/>
              <a:t> in </a:t>
            </a:r>
            <a:r>
              <a:rPr lang="en-US" sz="3200" b="1" i="1" dirty="0">
                <a:solidFill>
                  <a:schemeClr val="accent1">
                    <a:lumMod val="50000"/>
                  </a:schemeClr>
                </a:solidFill>
              </a:rPr>
              <a:t>two</a:t>
            </a:r>
            <a:r>
              <a:rPr lang="en-US" sz="3200" dirty="0"/>
              <a:t> places. 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813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4521"/>
          </a:xfrm>
        </p:spPr>
        <p:txBody>
          <a:bodyPr/>
          <a:lstStyle/>
          <a:p>
            <a:pPr algn="r"/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“Pointers” in Java code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844" y="1332411"/>
            <a:ext cx="10781834" cy="1673789"/>
          </a:xfrm>
        </p:spPr>
        <p:txBody>
          <a:bodyPr>
            <a:normAutofit fontScale="925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latin typeface="Franklin Gothic Medium" panose="020B0603020102020204" pitchFamily="34" charset="0"/>
              </a:rPr>
              <a:t>Arrow in box-arrow diagram I call a </a:t>
            </a:r>
            <a:r>
              <a:rPr lang="en-US" sz="32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“pointer”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latin typeface="Franklin Gothic Medium" panose="020B0603020102020204" pitchFamily="34" charset="0"/>
              </a:rPr>
              <a:t>In Java this is a </a:t>
            </a:r>
            <a:r>
              <a:rPr lang="en-US" dirty="0" smtClean="0">
                <a:solidFill>
                  <a:srgbClr val="C00000"/>
                </a:solidFill>
                <a:latin typeface="Franklin Gothic Medium" panose="020B0603020102020204" pitchFamily="34" charset="0"/>
              </a:rPr>
              <a:t>reference to an object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ranklin Gothic Medium" panose="020B0603020102020204" pitchFamily="34" charset="0"/>
              </a:rPr>
              <a:t>(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Franklin Gothic Medium" panose="020B0603020102020204" pitchFamily="34" charset="0"/>
              </a:rPr>
              <a:t>or just an object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Franklin Gothic Medium" panose="020B0603020102020204" pitchFamily="34" charset="0"/>
              </a:rPr>
              <a:t>)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 smtClean="0">
                <a:solidFill>
                  <a:srgbClr val="C00000"/>
                </a:solidFill>
                <a:latin typeface="Franklin Gothic Medium" panose="020B0603020102020204" pitchFamily="34" charset="0"/>
              </a:rPr>
              <a:t>Reference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Franklin Gothic Medium" panose="020B0603020102020204" pitchFamily="34" charset="0"/>
              </a:rPr>
              <a:t> </a:t>
            </a:r>
            <a:r>
              <a:rPr lang="en-US" dirty="0" smtClean="0">
                <a:latin typeface="Franklin Gothic Medium" panose="020B0603020102020204" pitchFamily="34" charset="0"/>
              </a:rPr>
              <a:t>is the address in memory where the object storage is located</a:t>
            </a:r>
            <a:endParaRPr lang="en-US" dirty="0">
              <a:latin typeface="Franklin Gothic Medium" panose="020B0603020102020204" pitchFamily="34" charset="0"/>
            </a:endParaRPr>
          </a:p>
          <a:p>
            <a:pPr marL="0" indent="0">
              <a:spcBef>
                <a:spcPts val="1800"/>
              </a:spcBef>
              <a:buNone/>
            </a:pPr>
            <a:endParaRPr lang="en-US" sz="3200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92" name="Group 91"/>
          <p:cNvGrpSpPr/>
          <p:nvPr/>
        </p:nvGrpSpPr>
        <p:grpSpPr>
          <a:xfrm>
            <a:off x="5190891" y="3145676"/>
            <a:ext cx="6646103" cy="3275111"/>
            <a:chOff x="5106034" y="3452425"/>
            <a:chExt cx="6019925" cy="2772272"/>
          </a:xfrm>
        </p:grpSpPr>
        <p:grpSp>
          <p:nvGrpSpPr>
            <p:cNvPr id="44" name="Group 43"/>
            <p:cNvGrpSpPr/>
            <p:nvPr/>
          </p:nvGrpSpPr>
          <p:grpSpPr>
            <a:xfrm>
              <a:off x="5106034" y="3452425"/>
              <a:ext cx="5172430" cy="2772272"/>
              <a:chOff x="5562600" y="2647433"/>
              <a:chExt cx="5172430" cy="2772272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5562600" y="2647433"/>
                <a:ext cx="5172430" cy="2772272"/>
                <a:chOff x="5257800" y="1436699"/>
                <a:chExt cx="5172430" cy="2319519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5991164" y="1920245"/>
                  <a:ext cx="1847358" cy="1373195"/>
                  <a:chOff x="3597190" y="1949046"/>
                  <a:chExt cx="1847358" cy="1373195"/>
                </a:xfrm>
              </p:grpSpPr>
              <p:sp>
                <p:nvSpPr>
                  <p:cNvPr id="77" name="Rectangle 76"/>
                  <p:cNvSpPr/>
                  <p:nvPr/>
                </p:nvSpPr>
                <p:spPr>
                  <a:xfrm>
                    <a:off x="4183664" y="1949046"/>
                    <a:ext cx="1260884" cy="451197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  <a:alpha val="28000"/>
                    </a:schemeClr>
                  </a:solidFill>
                  <a:ln w="25400" cmpd="sng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8" name="Rectangle 77"/>
                  <p:cNvSpPr/>
                  <p:nvPr/>
                </p:nvSpPr>
                <p:spPr>
                  <a:xfrm>
                    <a:off x="4183664" y="2413130"/>
                    <a:ext cx="1260884" cy="451197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  <a:alpha val="28000"/>
                    </a:schemeClr>
                  </a:solidFill>
                  <a:ln w="25400" cmpd="sng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9" name="Rectangle 78"/>
                  <p:cNvSpPr/>
                  <p:nvPr/>
                </p:nvSpPr>
                <p:spPr>
                  <a:xfrm>
                    <a:off x="4183664" y="2871044"/>
                    <a:ext cx="1260884" cy="451197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  <a:alpha val="28000"/>
                    </a:schemeClr>
                  </a:solidFill>
                  <a:ln w="25400" cmpd="sng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0" name="TextBox 53"/>
                  <p:cNvSpPr txBox="1"/>
                  <p:nvPr/>
                </p:nvSpPr>
                <p:spPr>
                  <a:xfrm>
                    <a:off x="4366404" y="2012301"/>
                    <a:ext cx="719891" cy="3276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600" b="1" i="1" kern="12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12.5</a:t>
                    </a:r>
                    <a:endParaRPr lang="en-US" sz="1200" b="1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1" name="TextBox 43"/>
                  <p:cNvSpPr txBox="1"/>
                  <p:nvPr/>
                </p:nvSpPr>
                <p:spPr>
                  <a:xfrm>
                    <a:off x="3597190" y="2001521"/>
                    <a:ext cx="611308" cy="3276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600" b="1" kern="12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data</a:t>
                    </a:r>
                    <a:endParaRPr lang="en-US" sz="12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" name="TextBox 43"/>
                  <p:cNvSpPr txBox="1"/>
                  <p:nvPr/>
                </p:nvSpPr>
                <p:spPr>
                  <a:xfrm>
                    <a:off x="3637048" y="2459435"/>
                    <a:ext cx="611308" cy="3276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600" b="1" kern="12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next</a:t>
                    </a:r>
                    <a:endParaRPr lang="en-US" sz="12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3" name="TextBox 43"/>
                  <p:cNvSpPr txBox="1"/>
                  <p:nvPr/>
                </p:nvSpPr>
                <p:spPr>
                  <a:xfrm>
                    <a:off x="3623541" y="2895818"/>
                    <a:ext cx="611308" cy="3276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600" b="1" kern="1200" dirty="0" err="1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prev</a:t>
                    </a:r>
                    <a:endParaRPr lang="en-US" sz="12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63" name="Freeform 62"/>
                <p:cNvSpPr/>
                <p:nvPr/>
              </p:nvSpPr>
              <p:spPr>
                <a:xfrm>
                  <a:off x="5257800" y="3111500"/>
                  <a:ext cx="1676400" cy="644718"/>
                </a:xfrm>
                <a:custGeom>
                  <a:avLst/>
                  <a:gdLst>
                    <a:gd name="connsiteX0" fmla="*/ 1676400 w 1676400"/>
                    <a:gd name="connsiteY0" fmla="*/ 0 h 711200"/>
                    <a:gd name="connsiteX1" fmla="*/ 1612900 w 1676400"/>
                    <a:gd name="connsiteY1" fmla="*/ 12700 h 711200"/>
                    <a:gd name="connsiteX2" fmla="*/ 1536700 w 1676400"/>
                    <a:gd name="connsiteY2" fmla="*/ 38100 h 711200"/>
                    <a:gd name="connsiteX3" fmla="*/ 1511300 w 1676400"/>
                    <a:gd name="connsiteY3" fmla="*/ 76200 h 711200"/>
                    <a:gd name="connsiteX4" fmla="*/ 1473200 w 1676400"/>
                    <a:gd name="connsiteY4" fmla="*/ 88900 h 711200"/>
                    <a:gd name="connsiteX5" fmla="*/ 1447800 w 1676400"/>
                    <a:gd name="connsiteY5" fmla="*/ 165100 h 711200"/>
                    <a:gd name="connsiteX6" fmla="*/ 1435100 w 1676400"/>
                    <a:gd name="connsiteY6" fmla="*/ 203200 h 711200"/>
                    <a:gd name="connsiteX7" fmla="*/ 1422400 w 1676400"/>
                    <a:gd name="connsiteY7" fmla="*/ 241300 h 711200"/>
                    <a:gd name="connsiteX8" fmla="*/ 1409700 w 1676400"/>
                    <a:gd name="connsiteY8" fmla="*/ 317500 h 711200"/>
                    <a:gd name="connsiteX9" fmla="*/ 1371600 w 1676400"/>
                    <a:gd name="connsiteY9" fmla="*/ 406400 h 711200"/>
                    <a:gd name="connsiteX10" fmla="*/ 1320800 w 1676400"/>
                    <a:gd name="connsiteY10" fmla="*/ 533400 h 711200"/>
                    <a:gd name="connsiteX11" fmla="*/ 1282700 w 1676400"/>
                    <a:gd name="connsiteY11" fmla="*/ 558800 h 711200"/>
                    <a:gd name="connsiteX12" fmla="*/ 1244600 w 1676400"/>
                    <a:gd name="connsiteY12" fmla="*/ 596900 h 711200"/>
                    <a:gd name="connsiteX13" fmla="*/ 1219200 w 1676400"/>
                    <a:gd name="connsiteY13" fmla="*/ 635000 h 711200"/>
                    <a:gd name="connsiteX14" fmla="*/ 1181100 w 1676400"/>
                    <a:gd name="connsiteY14" fmla="*/ 647700 h 711200"/>
                    <a:gd name="connsiteX15" fmla="*/ 1143000 w 1676400"/>
                    <a:gd name="connsiteY15" fmla="*/ 673100 h 711200"/>
                    <a:gd name="connsiteX16" fmla="*/ 1054100 w 1676400"/>
                    <a:gd name="connsiteY16" fmla="*/ 698500 h 711200"/>
                    <a:gd name="connsiteX17" fmla="*/ 1016000 w 1676400"/>
                    <a:gd name="connsiteY17" fmla="*/ 711200 h 711200"/>
                    <a:gd name="connsiteX18" fmla="*/ 736600 w 1676400"/>
                    <a:gd name="connsiteY18" fmla="*/ 698500 h 711200"/>
                    <a:gd name="connsiteX19" fmla="*/ 647700 w 1676400"/>
                    <a:gd name="connsiteY19" fmla="*/ 685800 h 711200"/>
                    <a:gd name="connsiteX20" fmla="*/ 533400 w 1676400"/>
                    <a:gd name="connsiteY20" fmla="*/ 673100 h 711200"/>
                    <a:gd name="connsiteX21" fmla="*/ 431800 w 1676400"/>
                    <a:gd name="connsiteY21" fmla="*/ 647700 h 711200"/>
                    <a:gd name="connsiteX22" fmla="*/ 355600 w 1676400"/>
                    <a:gd name="connsiteY22" fmla="*/ 622300 h 711200"/>
                    <a:gd name="connsiteX23" fmla="*/ 317500 w 1676400"/>
                    <a:gd name="connsiteY23" fmla="*/ 609600 h 711200"/>
                    <a:gd name="connsiteX24" fmla="*/ 279400 w 1676400"/>
                    <a:gd name="connsiteY24" fmla="*/ 584200 h 711200"/>
                    <a:gd name="connsiteX25" fmla="*/ 241300 w 1676400"/>
                    <a:gd name="connsiteY25" fmla="*/ 571500 h 711200"/>
                    <a:gd name="connsiteX26" fmla="*/ 165100 w 1676400"/>
                    <a:gd name="connsiteY26" fmla="*/ 508000 h 711200"/>
                    <a:gd name="connsiteX27" fmla="*/ 139700 w 1676400"/>
                    <a:gd name="connsiteY27" fmla="*/ 469900 h 711200"/>
                    <a:gd name="connsiteX28" fmla="*/ 101600 w 1676400"/>
                    <a:gd name="connsiteY28" fmla="*/ 444500 h 711200"/>
                    <a:gd name="connsiteX29" fmla="*/ 38100 w 1676400"/>
                    <a:gd name="connsiteY29" fmla="*/ 368300 h 711200"/>
                    <a:gd name="connsiteX30" fmla="*/ 12700 w 1676400"/>
                    <a:gd name="connsiteY30" fmla="*/ 330200 h 711200"/>
                    <a:gd name="connsiteX31" fmla="*/ 0 w 1676400"/>
                    <a:gd name="connsiteY31" fmla="*/ 292100 h 711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1676400" h="711200">
                      <a:moveTo>
                        <a:pt x="1676400" y="0"/>
                      </a:moveTo>
                      <a:cubicBezTo>
                        <a:pt x="1655233" y="4233"/>
                        <a:pt x="1633725" y="7020"/>
                        <a:pt x="1612900" y="12700"/>
                      </a:cubicBezTo>
                      <a:cubicBezTo>
                        <a:pt x="1587069" y="19745"/>
                        <a:pt x="1536700" y="38100"/>
                        <a:pt x="1536700" y="38100"/>
                      </a:cubicBezTo>
                      <a:cubicBezTo>
                        <a:pt x="1528233" y="50800"/>
                        <a:pt x="1523219" y="66665"/>
                        <a:pt x="1511300" y="76200"/>
                      </a:cubicBezTo>
                      <a:cubicBezTo>
                        <a:pt x="1500847" y="84563"/>
                        <a:pt x="1480981" y="78007"/>
                        <a:pt x="1473200" y="88900"/>
                      </a:cubicBezTo>
                      <a:cubicBezTo>
                        <a:pt x="1457638" y="110687"/>
                        <a:pt x="1456267" y="139700"/>
                        <a:pt x="1447800" y="165100"/>
                      </a:cubicBezTo>
                      <a:lnTo>
                        <a:pt x="1435100" y="203200"/>
                      </a:lnTo>
                      <a:cubicBezTo>
                        <a:pt x="1430867" y="215900"/>
                        <a:pt x="1424601" y="228095"/>
                        <a:pt x="1422400" y="241300"/>
                      </a:cubicBezTo>
                      <a:cubicBezTo>
                        <a:pt x="1418167" y="266700"/>
                        <a:pt x="1415286" y="292363"/>
                        <a:pt x="1409700" y="317500"/>
                      </a:cubicBezTo>
                      <a:cubicBezTo>
                        <a:pt x="1399480" y="363491"/>
                        <a:pt x="1391013" y="357867"/>
                        <a:pt x="1371600" y="406400"/>
                      </a:cubicBezTo>
                      <a:cubicBezTo>
                        <a:pt x="1360667" y="433732"/>
                        <a:pt x="1343711" y="505907"/>
                        <a:pt x="1320800" y="533400"/>
                      </a:cubicBezTo>
                      <a:cubicBezTo>
                        <a:pt x="1311029" y="545126"/>
                        <a:pt x="1294426" y="549029"/>
                        <a:pt x="1282700" y="558800"/>
                      </a:cubicBezTo>
                      <a:cubicBezTo>
                        <a:pt x="1268902" y="570298"/>
                        <a:pt x="1256098" y="583102"/>
                        <a:pt x="1244600" y="596900"/>
                      </a:cubicBezTo>
                      <a:cubicBezTo>
                        <a:pt x="1234829" y="608626"/>
                        <a:pt x="1231119" y="625465"/>
                        <a:pt x="1219200" y="635000"/>
                      </a:cubicBezTo>
                      <a:cubicBezTo>
                        <a:pt x="1208747" y="643363"/>
                        <a:pt x="1193074" y="641713"/>
                        <a:pt x="1181100" y="647700"/>
                      </a:cubicBezTo>
                      <a:cubicBezTo>
                        <a:pt x="1167448" y="654526"/>
                        <a:pt x="1156652" y="666274"/>
                        <a:pt x="1143000" y="673100"/>
                      </a:cubicBezTo>
                      <a:cubicBezTo>
                        <a:pt x="1122700" y="683250"/>
                        <a:pt x="1073089" y="693075"/>
                        <a:pt x="1054100" y="698500"/>
                      </a:cubicBezTo>
                      <a:cubicBezTo>
                        <a:pt x="1041228" y="702178"/>
                        <a:pt x="1028700" y="706967"/>
                        <a:pt x="1016000" y="711200"/>
                      </a:cubicBezTo>
                      <a:cubicBezTo>
                        <a:pt x="922867" y="706967"/>
                        <a:pt x="829609" y="704914"/>
                        <a:pt x="736600" y="698500"/>
                      </a:cubicBezTo>
                      <a:cubicBezTo>
                        <a:pt x="706737" y="696440"/>
                        <a:pt x="677403" y="689513"/>
                        <a:pt x="647700" y="685800"/>
                      </a:cubicBezTo>
                      <a:cubicBezTo>
                        <a:pt x="609662" y="681045"/>
                        <a:pt x="571500" y="677333"/>
                        <a:pt x="533400" y="673100"/>
                      </a:cubicBezTo>
                      <a:cubicBezTo>
                        <a:pt x="417795" y="634565"/>
                        <a:pt x="600379" y="693676"/>
                        <a:pt x="431800" y="647700"/>
                      </a:cubicBezTo>
                      <a:cubicBezTo>
                        <a:pt x="405969" y="640655"/>
                        <a:pt x="381000" y="630767"/>
                        <a:pt x="355600" y="622300"/>
                      </a:cubicBezTo>
                      <a:cubicBezTo>
                        <a:pt x="342900" y="618067"/>
                        <a:pt x="328639" y="617026"/>
                        <a:pt x="317500" y="609600"/>
                      </a:cubicBezTo>
                      <a:cubicBezTo>
                        <a:pt x="304800" y="601133"/>
                        <a:pt x="293052" y="591026"/>
                        <a:pt x="279400" y="584200"/>
                      </a:cubicBezTo>
                      <a:cubicBezTo>
                        <a:pt x="267426" y="578213"/>
                        <a:pt x="253274" y="577487"/>
                        <a:pt x="241300" y="571500"/>
                      </a:cubicBezTo>
                      <a:cubicBezTo>
                        <a:pt x="212757" y="557229"/>
                        <a:pt x="185162" y="532075"/>
                        <a:pt x="165100" y="508000"/>
                      </a:cubicBezTo>
                      <a:cubicBezTo>
                        <a:pt x="155329" y="496274"/>
                        <a:pt x="150493" y="480693"/>
                        <a:pt x="139700" y="469900"/>
                      </a:cubicBezTo>
                      <a:cubicBezTo>
                        <a:pt x="128907" y="459107"/>
                        <a:pt x="114300" y="452967"/>
                        <a:pt x="101600" y="444500"/>
                      </a:cubicBezTo>
                      <a:cubicBezTo>
                        <a:pt x="38537" y="349905"/>
                        <a:pt x="119588" y="466086"/>
                        <a:pt x="38100" y="368300"/>
                      </a:cubicBezTo>
                      <a:cubicBezTo>
                        <a:pt x="28329" y="356574"/>
                        <a:pt x="19526" y="343852"/>
                        <a:pt x="12700" y="330200"/>
                      </a:cubicBezTo>
                      <a:cubicBezTo>
                        <a:pt x="6713" y="318226"/>
                        <a:pt x="0" y="292100"/>
                        <a:pt x="0" y="292100"/>
                      </a:cubicBezTo>
                    </a:path>
                  </a:pathLst>
                </a:custGeom>
                <a:noFill/>
                <a:ln w="38100">
                  <a:headEnd type="oval"/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5" name="Group 64"/>
                <p:cNvGrpSpPr/>
                <p:nvPr/>
              </p:nvGrpSpPr>
              <p:grpSpPr>
                <a:xfrm>
                  <a:off x="8582872" y="1920245"/>
                  <a:ext cx="1847358" cy="1373195"/>
                  <a:chOff x="3597190" y="1949046"/>
                  <a:chExt cx="1847358" cy="1373195"/>
                </a:xfrm>
              </p:grpSpPr>
              <p:sp>
                <p:nvSpPr>
                  <p:cNvPr id="70" name="Rectangle 69"/>
                  <p:cNvSpPr/>
                  <p:nvPr/>
                </p:nvSpPr>
                <p:spPr>
                  <a:xfrm>
                    <a:off x="4183664" y="1949046"/>
                    <a:ext cx="1260884" cy="451197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  <a:alpha val="28000"/>
                    </a:schemeClr>
                  </a:solidFill>
                  <a:ln w="25400" cmpd="sng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1" name="Rectangle 70"/>
                  <p:cNvSpPr/>
                  <p:nvPr/>
                </p:nvSpPr>
                <p:spPr>
                  <a:xfrm>
                    <a:off x="4183664" y="2413130"/>
                    <a:ext cx="1260884" cy="451197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  <a:alpha val="28000"/>
                    </a:schemeClr>
                  </a:solidFill>
                  <a:ln w="25400" cmpd="sng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2" name="Rectangle 71"/>
                  <p:cNvSpPr/>
                  <p:nvPr/>
                </p:nvSpPr>
                <p:spPr>
                  <a:xfrm>
                    <a:off x="4183664" y="2871044"/>
                    <a:ext cx="1260884" cy="451197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  <a:alpha val="28000"/>
                    </a:schemeClr>
                  </a:solidFill>
                  <a:ln w="25400" cmpd="sng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3" name="TextBox 53"/>
                  <p:cNvSpPr txBox="1"/>
                  <p:nvPr/>
                </p:nvSpPr>
                <p:spPr>
                  <a:xfrm>
                    <a:off x="4366404" y="2012301"/>
                    <a:ext cx="719891" cy="3276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600" b="1" i="1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23</a:t>
                    </a:r>
                    <a:r>
                      <a:rPr lang="en-US" sz="1600" b="1" i="1" kern="12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.74</a:t>
                    </a:r>
                    <a:endParaRPr lang="en-US" sz="1200" b="1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3597190" y="2001521"/>
                    <a:ext cx="611308" cy="3276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600" b="1" kern="12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data</a:t>
                    </a:r>
                    <a:endParaRPr lang="en-US" sz="12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" name="TextBox 43"/>
                  <p:cNvSpPr txBox="1"/>
                  <p:nvPr/>
                </p:nvSpPr>
                <p:spPr>
                  <a:xfrm>
                    <a:off x="3637048" y="2459435"/>
                    <a:ext cx="611308" cy="3276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600" b="1" kern="12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next</a:t>
                    </a:r>
                    <a:endParaRPr lang="en-US" sz="12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6" name="TextBox 43"/>
                  <p:cNvSpPr txBox="1"/>
                  <p:nvPr/>
                </p:nvSpPr>
                <p:spPr>
                  <a:xfrm>
                    <a:off x="3623541" y="2895818"/>
                    <a:ext cx="611308" cy="3276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600" b="1" kern="1200" dirty="0" err="1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prev</a:t>
                    </a:r>
                    <a:endParaRPr lang="en-US" sz="12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66" name="Freeform 65"/>
                <p:cNvSpPr/>
                <p:nvPr/>
              </p:nvSpPr>
              <p:spPr>
                <a:xfrm>
                  <a:off x="7696200" y="3050706"/>
                  <a:ext cx="1828800" cy="644718"/>
                </a:xfrm>
                <a:custGeom>
                  <a:avLst/>
                  <a:gdLst>
                    <a:gd name="connsiteX0" fmla="*/ 1676400 w 1676400"/>
                    <a:gd name="connsiteY0" fmla="*/ 0 h 711200"/>
                    <a:gd name="connsiteX1" fmla="*/ 1612900 w 1676400"/>
                    <a:gd name="connsiteY1" fmla="*/ 12700 h 711200"/>
                    <a:gd name="connsiteX2" fmla="*/ 1536700 w 1676400"/>
                    <a:gd name="connsiteY2" fmla="*/ 38100 h 711200"/>
                    <a:gd name="connsiteX3" fmla="*/ 1511300 w 1676400"/>
                    <a:gd name="connsiteY3" fmla="*/ 76200 h 711200"/>
                    <a:gd name="connsiteX4" fmla="*/ 1473200 w 1676400"/>
                    <a:gd name="connsiteY4" fmla="*/ 88900 h 711200"/>
                    <a:gd name="connsiteX5" fmla="*/ 1447800 w 1676400"/>
                    <a:gd name="connsiteY5" fmla="*/ 165100 h 711200"/>
                    <a:gd name="connsiteX6" fmla="*/ 1435100 w 1676400"/>
                    <a:gd name="connsiteY6" fmla="*/ 203200 h 711200"/>
                    <a:gd name="connsiteX7" fmla="*/ 1422400 w 1676400"/>
                    <a:gd name="connsiteY7" fmla="*/ 241300 h 711200"/>
                    <a:gd name="connsiteX8" fmla="*/ 1409700 w 1676400"/>
                    <a:gd name="connsiteY8" fmla="*/ 317500 h 711200"/>
                    <a:gd name="connsiteX9" fmla="*/ 1371600 w 1676400"/>
                    <a:gd name="connsiteY9" fmla="*/ 406400 h 711200"/>
                    <a:gd name="connsiteX10" fmla="*/ 1320800 w 1676400"/>
                    <a:gd name="connsiteY10" fmla="*/ 533400 h 711200"/>
                    <a:gd name="connsiteX11" fmla="*/ 1282700 w 1676400"/>
                    <a:gd name="connsiteY11" fmla="*/ 558800 h 711200"/>
                    <a:gd name="connsiteX12" fmla="*/ 1244600 w 1676400"/>
                    <a:gd name="connsiteY12" fmla="*/ 596900 h 711200"/>
                    <a:gd name="connsiteX13" fmla="*/ 1219200 w 1676400"/>
                    <a:gd name="connsiteY13" fmla="*/ 635000 h 711200"/>
                    <a:gd name="connsiteX14" fmla="*/ 1181100 w 1676400"/>
                    <a:gd name="connsiteY14" fmla="*/ 647700 h 711200"/>
                    <a:gd name="connsiteX15" fmla="*/ 1143000 w 1676400"/>
                    <a:gd name="connsiteY15" fmla="*/ 673100 h 711200"/>
                    <a:gd name="connsiteX16" fmla="*/ 1054100 w 1676400"/>
                    <a:gd name="connsiteY16" fmla="*/ 698500 h 711200"/>
                    <a:gd name="connsiteX17" fmla="*/ 1016000 w 1676400"/>
                    <a:gd name="connsiteY17" fmla="*/ 711200 h 711200"/>
                    <a:gd name="connsiteX18" fmla="*/ 736600 w 1676400"/>
                    <a:gd name="connsiteY18" fmla="*/ 698500 h 711200"/>
                    <a:gd name="connsiteX19" fmla="*/ 647700 w 1676400"/>
                    <a:gd name="connsiteY19" fmla="*/ 685800 h 711200"/>
                    <a:gd name="connsiteX20" fmla="*/ 533400 w 1676400"/>
                    <a:gd name="connsiteY20" fmla="*/ 673100 h 711200"/>
                    <a:gd name="connsiteX21" fmla="*/ 431800 w 1676400"/>
                    <a:gd name="connsiteY21" fmla="*/ 647700 h 711200"/>
                    <a:gd name="connsiteX22" fmla="*/ 355600 w 1676400"/>
                    <a:gd name="connsiteY22" fmla="*/ 622300 h 711200"/>
                    <a:gd name="connsiteX23" fmla="*/ 317500 w 1676400"/>
                    <a:gd name="connsiteY23" fmla="*/ 609600 h 711200"/>
                    <a:gd name="connsiteX24" fmla="*/ 279400 w 1676400"/>
                    <a:gd name="connsiteY24" fmla="*/ 584200 h 711200"/>
                    <a:gd name="connsiteX25" fmla="*/ 241300 w 1676400"/>
                    <a:gd name="connsiteY25" fmla="*/ 571500 h 711200"/>
                    <a:gd name="connsiteX26" fmla="*/ 165100 w 1676400"/>
                    <a:gd name="connsiteY26" fmla="*/ 508000 h 711200"/>
                    <a:gd name="connsiteX27" fmla="*/ 139700 w 1676400"/>
                    <a:gd name="connsiteY27" fmla="*/ 469900 h 711200"/>
                    <a:gd name="connsiteX28" fmla="*/ 101600 w 1676400"/>
                    <a:gd name="connsiteY28" fmla="*/ 444500 h 711200"/>
                    <a:gd name="connsiteX29" fmla="*/ 38100 w 1676400"/>
                    <a:gd name="connsiteY29" fmla="*/ 368300 h 711200"/>
                    <a:gd name="connsiteX30" fmla="*/ 12700 w 1676400"/>
                    <a:gd name="connsiteY30" fmla="*/ 330200 h 711200"/>
                    <a:gd name="connsiteX31" fmla="*/ 0 w 1676400"/>
                    <a:gd name="connsiteY31" fmla="*/ 292100 h 711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1676400" h="711200">
                      <a:moveTo>
                        <a:pt x="1676400" y="0"/>
                      </a:moveTo>
                      <a:cubicBezTo>
                        <a:pt x="1655233" y="4233"/>
                        <a:pt x="1633725" y="7020"/>
                        <a:pt x="1612900" y="12700"/>
                      </a:cubicBezTo>
                      <a:cubicBezTo>
                        <a:pt x="1587069" y="19745"/>
                        <a:pt x="1536700" y="38100"/>
                        <a:pt x="1536700" y="38100"/>
                      </a:cubicBezTo>
                      <a:cubicBezTo>
                        <a:pt x="1528233" y="50800"/>
                        <a:pt x="1523219" y="66665"/>
                        <a:pt x="1511300" y="76200"/>
                      </a:cubicBezTo>
                      <a:cubicBezTo>
                        <a:pt x="1500847" y="84563"/>
                        <a:pt x="1480981" y="78007"/>
                        <a:pt x="1473200" y="88900"/>
                      </a:cubicBezTo>
                      <a:cubicBezTo>
                        <a:pt x="1457638" y="110687"/>
                        <a:pt x="1456267" y="139700"/>
                        <a:pt x="1447800" y="165100"/>
                      </a:cubicBezTo>
                      <a:lnTo>
                        <a:pt x="1435100" y="203200"/>
                      </a:lnTo>
                      <a:cubicBezTo>
                        <a:pt x="1430867" y="215900"/>
                        <a:pt x="1424601" y="228095"/>
                        <a:pt x="1422400" y="241300"/>
                      </a:cubicBezTo>
                      <a:cubicBezTo>
                        <a:pt x="1418167" y="266700"/>
                        <a:pt x="1415286" y="292363"/>
                        <a:pt x="1409700" y="317500"/>
                      </a:cubicBezTo>
                      <a:cubicBezTo>
                        <a:pt x="1399480" y="363491"/>
                        <a:pt x="1391013" y="357867"/>
                        <a:pt x="1371600" y="406400"/>
                      </a:cubicBezTo>
                      <a:cubicBezTo>
                        <a:pt x="1360667" y="433732"/>
                        <a:pt x="1343711" y="505907"/>
                        <a:pt x="1320800" y="533400"/>
                      </a:cubicBezTo>
                      <a:cubicBezTo>
                        <a:pt x="1311029" y="545126"/>
                        <a:pt x="1294426" y="549029"/>
                        <a:pt x="1282700" y="558800"/>
                      </a:cubicBezTo>
                      <a:cubicBezTo>
                        <a:pt x="1268902" y="570298"/>
                        <a:pt x="1256098" y="583102"/>
                        <a:pt x="1244600" y="596900"/>
                      </a:cubicBezTo>
                      <a:cubicBezTo>
                        <a:pt x="1234829" y="608626"/>
                        <a:pt x="1231119" y="625465"/>
                        <a:pt x="1219200" y="635000"/>
                      </a:cubicBezTo>
                      <a:cubicBezTo>
                        <a:pt x="1208747" y="643363"/>
                        <a:pt x="1193074" y="641713"/>
                        <a:pt x="1181100" y="647700"/>
                      </a:cubicBezTo>
                      <a:cubicBezTo>
                        <a:pt x="1167448" y="654526"/>
                        <a:pt x="1156652" y="666274"/>
                        <a:pt x="1143000" y="673100"/>
                      </a:cubicBezTo>
                      <a:cubicBezTo>
                        <a:pt x="1122700" y="683250"/>
                        <a:pt x="1073089" y="693075"/>
                        <a:pt x="1054100" y="698500"/>
                      </a:cubicBezTo>
                      <a:cubicBezTo>
                        <a:pt x="1041228" y="702178"/>
                        <a:pt x="1028700" y="706967"/>
                        <a:pt x="1016000" y="711200"/>
                      </a:cubicBezTo>
                      <a:cubicBezTo>
                        <a:pt x="922867" y="706967"/>
                        <a:pt x="829609" y="704914"/>
                        <a:pt x="736600" y="698500"/>
                      </a:cubicBezTo>
                      <a:cubicBezTo>
                        <a:pt x="706737" y="696440"/>
                        <a:pt x="677403" y="689513"/>
                        <a:pt x="647700" y="685800"/>
                      </a:cubicBezTo>
                      <a:cubicBezTo>
                        <a:pt x="609662" y="681045"/>
                        <a:pt x="571500" y="677333"/>
                        <a:pt x="533400" y="673100"/>
                      </a:cubicBezTo>
                      <a:cubicBezTo>
                        <a:pt x="417795" y="634565"/>
                        <a:pt x="600379" y="693676"/>
                        <a:pt x="431800" y="647700"/>
                      </a:cubicBezTo>
                      <a:cubicBezTo>
                        <a:pt x="405969" y="640655"/>
                        <a:pt x="381000" y="630767"/>
                        <a:pt x="355600" y="622300"/>
                      </a:cubicBezTo>
                      <a:cubicBezTo>
                        <a:pt x="342900" y="618067"/>
                        <a:pt x="328639" y="617026"/>
                        <a:pt x="317500" y="609600"/>
                      </a:cubicBezTo>
                      <a:cubicBezTo>
                        <a:pt x="304800" y="601133"/>
                        <a:pt x="293052" y="591026"/>
                        <a:pt x="279400" y="584200"/>
                      </a:cubicBezTo>
                      <a:cubicBezTo>
                        <a:pt x="267426" y="578213"/>
                        <a:pt x="253274" y="577487"/>
                        <a:pt x="241300" y="571500"/>
                      </a:cubicBezTo>
                      <a:cubicBezTo>
                        <a:pt x="212757" y="557229"/>
                        <a:pt x="185162" y="532075"/>
                        <a:pt x="165100" y="508000"/>
                      </a:cubicBezTo>
                      <a:cubicBezTo>
                        <a:pt x="155329" y="496274"/>
                        <a:pt x="150493" y="480693"/>
                        <a:pt x="139700" y="469900"/>
                      </a:cubicBezTo>
                      <a:cubicBezTo>
                        <a:pt x="128907" y="459107"/>
                        <a:pt x="114300" y="452967"/>
                        <a:pt x="101600" y="444500"/>
                      </a:cubicBezTo>
                      <a:cubicBezTo>
                        <a:pt x="38537" y="349905"/>
                        <a:pt x="119588" y="466086"/>
                        <a:pt x="38100" y="368300"/>
                      </a:cubicBezTo>
                      <a:cubicBezTo>
                        <a:pt x="28329" y="356574"/>
                        <a:pt x="19526" y="343852"/>
                        <a:pt x="12700" y="330200"/>
                      </a:cubicBezTo>
                      <a:cubicBezTo>
                        <a:pt x="6713" y="318226"/>
                        <a:pt x="0" y="292100"/>
                        <a:pt x="0" y="292100"/>
                      </a:cubicBezTo>
                    </a:path>
                  </a:pathLst>
                </a:custGeom>
                <a:noFill/>
                <a:ln w="38100">
                  <a:headEnd type="oval"/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Freeform 66"/>
                <p:cNvSpPr/>
                <p:nvPr/>
              </p:nvSpPr>
              <p:spPr>
                <a:xfrm>
                  <a:off x="7638175" y="1436699"/>
                  <a:ext cx="1618456" cy="1129643"/>
                </a:xfrm>
                <a:custGeom>
                  <a:avLst/>
                  <a:gdLst>
                    <a:gd name="connsiteX0" fmla="*/ 0 w 1485900"/>
                    <a:gd name="connsiteY0" fmla="*/ 596900 h 596900"/>
                    <a:gd name="connsiteX1" fmla="*/ 165100 w 1485900"/>
                    <a:gd name="connsiteY1" fmla="*/ 571500 h 596900"/>
                    <a:gd name="connsiteX2" fmla="*/ 241300 w 1485900"/>
                    <a:gd name="connsiteY2" fmla="*/ 546100 h 596900"/>
                    <a:gd name="connsiteX3" fmla="*/ 279400 w 1485900"/>
                    <a:gd name="connsiteY3" fmla="*/ 533400 h 596900"/>
                    <a:gd name="connsiteX4" fmla="*/ 317500 w 1485900"/>
                    <a:gd name="connsiteY4" fmla="*/ 508000 h 596900"/>
                    <a:gd name="connsiteX5" fmla="*/ 355600 w 1485900"/>
                    <a:gd name="connsiteY5" fmla="*/ 495300 h 596900"/>
                    <a:gd name="connsiteX6" fmla="*/ 431800 w 1485900"/>
                    <a:gd name="connsiteY6" fmla="*/ 431800 h 596900"/>
                    <a:gd name="connsiteX7" fmla="*/ 469900 w 1485900"/>
                    <a:gd name="connsiteY7" fmla="*/ 406400 h 596900"/>
                    <a:gd name="connsiteX8" fmla="*/ 495300 w 1485900"/>
                    <a:gd name="connsiteY8" fmla="*/ 368300 h 596900"/>
                    <a:gd name="connsiteX9" fmla="*/ 533400 w 1485900"/>
                    <a:gd name="connsiteY9" fmla="*/ 317500 h 596900"/>
                    <a:gd name="connsiteX10" fmla="*/ 558800 w 1485900"/>
                    <a:gd name="connsiteY10" fmla="*/ 266700 h 596900"/>
                    <a:gd name="connsiteX11" fmla="*/ 584200 w 1485900"/>
                    <a:gd name="connsiteY11" fmla="*/ 228600 h 596900"/>
                    <a:gd name="connsiteX12" fmla="*/ 596900 w 1485900"/>
                    <a:gd name="connsiteY12" fmla="*/ 190500 h 596900"/>
                    <a:gd name="connsiteX13" fmla="*/ 622300 w 1485900"/>
                    <a:gd name="connsiteY13" fmla="*/ 152400 h 596900"/>
                    <a:gd name="connsiteX14" fmla="*/ 635000 w 1485900"/>
                    <a:gd name="connsiteY14" fmla="*/ 114300 h 596900"/>
                    <a:gd name="connsiteX15" fmla="*/ 698500 w 1485900"/>
                    <a:gd name="connsiteY15" fmla="*/ 38100 h 596900"/>
                    <a:gd name="connsiteX16" fmla="*/ 736600 w 1485900"/>
                    <a:gd name="connsiteY16" fmla="*/ 12700 h 596900"/>
                    <a:gd name="connsiteX17" fmla="*/ 774700 w 1485900"/>
                    <a:gd name="connsiteY17" fmla="*/ 0 h 596900"/>
                    <a:gd name="connsiteX18" fmla="*/ 1181100 w 1485900"/>
                    <a:gd name="connsiteY18" fmla="*/ 25400 h 596900"/>
                    <a:gd name="connsiteX19" fmla="*/ 1270000 w 1485900"/>
                    <a:gd name="connsiteY19" fmla="*/ 50800 h 596900"/>
                    <a:gd name="connsiteX20" fmla="*/ 1384300 w 1485900"/>
                    <a:gd name="connsiteY20" fmla="*/ 139700 h 596900"/>
                    <a:gd name="connsiteX21" fmla="*/ 1447800 w 1485900"/>
                    <a:gd name="connsiteY21" fmla="*/ 203200 h 596900"/>
                    <a:gd name="connsiteX22" fmla="*/ 1485900 w 1485900"/>
                    <a:gd name="connsiteY22" fmla="*/ 254000 h 596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485900" h="596900">
                      <a:moveTo>
                        <a:pt x="0" y="596900"/>
                      </a:moveTo>
                      <a:cubicBezTo>
                        <a:pt x="47539" y="590958"/>
                        <a:pt x="115870" y="584926"/>
                        <a:pt x="165100" y="571500"/>
                      </a:cubicBezTo>
                      <a:cubicBezTo>
                        <a:pt x="190931" y="564455"/>
                        <a:pt x="215900" y="554567"/>
                        <a:pt x="241300" y="546100"/>
                      </a:cubicBezTo>
                      <a:cubicBezTo>
                        <a:pt x="254000" y="541867"/>
                        <a:pt x="268261" y="540826"/>
                        <a:pt x="279400" y="533400"/>
                      </a:cubicBezTo>
                      <a:cubicBezTo>
                        <a:pt x="292100" y="524933"/>
                        <a:pt x="303848" y="514826"/>
                        <a:pt x="317500" y="508000"/>
                      </a:cubicBezTo>
                      <a:cubicBezTo>
                        <a:pt x="329474" y="502013"/>
                        <a:pt x="343626" y="501287"/>
                        <a:pt x="355600" y="495300"/>
                      </a:cubicBezTo>
                      <a:cubicBezTo>
                        <a:pt x="402898" y="471651"/>
                        <a:pt x="389669" y="466909"/>
                        <a:pt x="431800" y="431800"/>
                      </a:cubicBezTo>
                      <a:cubicBezTo>
                        <a:pt x="443526" y="422029"/>
                        <a:pt x="457200" y="414867"/>
                        <a:pt x="469900" y="406400"/>
                      </a:cubicBezTo>
                      <a:cubicBezTo>
                        <a:pt x="478367" y="393700"/>
                        <a:pt x="486428" y="380720"/>
                        <a:pt x="495300" y="368300"/>
                      </a:cubicBezTo>
                      <a:cubicBezTo>
                        <a:pt x="507603" y="351076"/>
                        <a:pt x="522182" y="335449"/>
                        <a:pt x="533400" y="317500"/>
                      </a:cubicBezTo>
                      <a:cubicBezTo>
                        <a:pt x="543434" y="301446"/>
                        <a:pt x="549407" y="283138"/>
                        <a:pt x="558800" y="266700"/>
                      </a:cubicBezTo>
                      <a:cubicBezTo>
                        <a:pt x="566373" y="253448"/>
                        <a:pt x="577374" y="242252"/>
                        <a:pt x="584200" y="228600"/>
                      </a:cubicBezTo>
                      <a:cubicBezTo>
                        <a:pt x="590187" y="216626"/>
                        <a:pt x="590913" y="202474"/>
                        <a:pt x="596900" y="190500"/>
                      </a:cubicBezTo>
                      <a:cubicBezTo>
                        <a:pt x="603726" y="176848"/>
                        <a:pt x="615474" y="166052"/>
                        <a:pt x="622300" y="152400"/>
                      </a:cubicBezTo>
                      <a:cubicBezTo>
                        <a:pt x="628287" y="140426"/>
                        <a:pt x="629013" y="126274"/>
                        <a:pt x="635000" y="114300"/>
                      </a:cubicBezTo>
                      <a:cubicBezTo>
                        <a:pt x="649271" y="85757"/>
                        <a:pt x="674425" y="58162"/>
                        <a:pt x="698500" y="38100"/>
                      </a:cubicBezTo>
                      <a:cubicBezTo>
                        <a:pt x="710226" y="28329"/>
                        <a:pt x="722948" y="19526"/>
                        <a:pt x="736600" y="12700"/>
                      </a:cubicBezTo>
                      <a:cubicBezTo>
                        <a:pt x="748574" y="6713"/>
                        <a:pt x="762000" y="4233"/>
                        <a:pt x="774700" y="0"/>
                      </a:cubicBezTo>
                      <a:cubicBezTo>
                        <a:pt x="967471" y="7414"/>
                        <a:pt x="1034394" y="-3941"/>
                        <a:pt x="1181100" y="25400"/>
                      </a:cubicBezTo>
                      <a:cubicBezTo>
                        <a:pt x="1191376" y="27455"/>
                        <a:pt x="1256383" y="43235"/>
                        <a:pt x="1270000" y="50800"/>
                      </a:cubicBezTo>
                      <a:cubicBezTo>
                        <a:pt x="1313946" y="75215"/>
                        <a:pt x="1352383" y="101400"/>
                        <a:pt x="1384300" y="139700"/>
                      </a:cubicBezTo>
                      <a:cubicBezTo>
                        <a:pt x="1437217" y="203200"/>
                        <a:pt x="1377950" y="156633"/>
                        <a:pt x="1447800" y="203200"/>
                      </a:cubicBezTo>
                      <a:cubicBezTo>
                        <a:pt x="1463493" y="250280"/>
                        <a:pt x="1448526" y="235313"/>
                        <a:pt x="1485900" y="254000"/>
                      </a:cubicBezTo>
                    </a:path>
                  </a:pathLst>
                </a:custGeom>
                <a:noFill/>
                <a:ln w="38100">
                  <a:headEnd type="oval"/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6" name="TextBox 53"/>
              <p:cNvSpPr txBox="1"/>
              <p:nvPr/>
            </p:nvSpPr>
            <p:spPr>
              <a:xfrm>
                <a:off x="7353579" y="4962672"/>
                <a:ext cx="444190" cy="42628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b="1" i="1" kern="1200" dirty="0">
                    <a:solidFill>
                      <a:schemeClr val="accent6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200" b="1" dirty="0">
                  <a:solidFill>
                    <a:schemeClr val="accent6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7" name="TextBox 53"/>
              <p:cNvSpPr txBox="1"/>
              <p:nvPr/>
            </p:nvSpPr>
            <p:spPr>
              <a:xfrm>
                <a:off x="9882493" y="4962672"/>
                <a:ext cx="444190" cy="42628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b="1" i="1" kern="1200" dirty="0">
                    <a:solidFill>
                      <a:schemeClr val="accent6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200" b="1" dirty="0">
                  <a:solidFill>
                    <a:schemeClr val="accent6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91" name="Freeform 90"/>
            <p:cNvSpPr/>
            <p:nvPr/>
          </p:nvSpPr>
          <p:spPr>
            <a:xfrm>
              <a:off x="9944859" y="4210946"/>
              <a:ext cx="1181100" cy="640923"/>
            </a:xfrm>
            <a:custGeom>
              <a:avLst/>
              <a:gdLst>
                <a:gd name="connsiteX0" fmla="*/ 0 w 1181100"/>
                <a:gd name="connsiteY0" fmla="*/ 601576 h 640923"/>
                <a:gd name="connsiteX1" fmla="*/ 47625 w 1181100"/>
                <a:gd name="connsiteY1" fmla="*/ 630151 h 640923"/>
                <a:gd name="connsiteX2" fmla="*/ 314325 w 1181100"/>
                <a:gd name="connsiteY2" fmla="*/ 620626 h 640923"/>
                <a:gd name="connsiteX3" fmla="*/ 352425 w 1181100"/>
                <a:gd name="connsiteY3" fmla="*/ 611101 h 640923"/>
                <a:gd name="connsiteX4" fmla="*/ 400050 w 1181100"/>
                <a:gd name="connsiteY4" fmla="*/ 582526 h 640923"/>
                <a:gd name="connsiteX5" fmla="*/ 428625 w 1181100"/>
                <a:gd name="connsiteY5" fmla="*/ 563476 h 640923"/>
                <a:gd name="connsiteX6" fmla="*/ 457200 w 1181100"/>
                <a:gd name="connsiteY6" fmla="*/ 553951 h 640923"/>
                <a:gd name="connsiteX7" fmla="*/ 523875 w 1181100"/>
                <a:gd name="connsiteY7" fmla="*/ 506326 h 640923"/>
                <a:gd name="connsiteX8" fmla="*/ 552450 w 1181100"/>
                <a:gd name="connsiteY8" fmla="*/ 496801 h 640923"/>
                <a:gd name="connsiteX9" fmla="*/ 628650 w 1181100"/>
                <a:gd name="connsiteY9" fmla="*/ 430126 h 640923"/>
                <a:gd name="connsiteX10" fmla="*/ 638175 w 1181100"/>
                <a:gd name="connsiteY10" fmla="*/ 401551 h 640923"/>
                <a:gd name="connsiteX11" fmla="*/ 695325 w 1181100"/>
                <a:gd name="connsiteY11" fmla="*/ 296776 h 640923"/>
                <a:gd name="connsiteX12" fmla="*/ 714375 w 1181100"/>
                <a:gd name="connsiteY12" fmla="*/ 230101 h 640923"/>
                <a:gd name="connsiteX13" fmla="*/ 752475 w 1181100"/>
                <a:gd name="connsiteY13" fmla="*/ 201526 h 640923"/>
                <a:gd name="connsiteX14" fmla="*/ 771525 w 1181100"/>
                <a:gd name="connsiteY14" fmla="*/ 144376 h 640923"/>
                <a:gd name="connsiteX15" fmla="*/ 819150 w 1181100"/>
                <a:gd name="connsiteY15" fmla="*/ 125326 h 640923"/>
                <a:gd name="connsiteX16" fmla="*/ 876300 w 1181100"/>
                <a:gd name="connsiteY16" fmla="*/ 87226 h 640923"/>
                <a:gd name="connsiteX17" fmla="*/ 904875 w 1181100"/>
                <a:gd name="connsiteY17" fmla="*/ 58651 h 640923"/>
                <a:gd name="connsiteX18" fmla="*/ 942975 w 1181100"/>
                <a:gd name="connsiteY18" fmla="*/ 49126 h 640923"/>
                <a:gd name="connsiteX19" fmla="*/ 971550 w 1181100"/>
                <a:gd name="connsiteY19" fmla="*/ 39601 h 640923"/>
                <a:gd name="connsiteX20" fmla="*/ 1009650 w 1181100"/>
                <a:gd name="connsiteY20" fmla="*/ 30076 h 640923"/>
                <a:gd name="connsiteX21" fmla="*/ 1057275 w 1181100"/>
                <a:gd name="connsiteY21" fmla="*/ 20551 h 640923"/>
                <a:gd name="connsiteX22" fmla="*/ 1114425 w 1181100"/>
                <a:gd name="connsiteY22" fmla="*/ 1501 h 640923"/>
                <a:gd name="connsiteX23" fmla="*/ 1181100 w 1181100"/>
                <a:gd name="connsiteY23" fmla="*/ 1501 h 640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81100" h="640923">
                  <a:moveTo>
                    <a:pt x="0" y="601576"/>
                  </a:moveTo>
                  <a:cubicBezTo>
                    <a:pt x="15875" y="611101"/>
                    <a:pt x="29509" y="626337"/>
                    <a:pt x="47625" y="630151"/>
                  </a:cubicBezTo>
                  <a:cubicBezTo>
                    <a:pt x="148953" y="651483"/>
                    <a:pt x="214252" y="637305"/>
                    <a:pt x="314325" y="620626"/>
                  </a:cubicBezTo>
                  <a:cubicBezTo>
                    <a:pt x="327238" y="618474"/>
                    <a:pt x="339725" y="614276"/>
                    <a:pt x="352425" y="611101"/>
                  </a:cubicBezTo>
                  <a:cubicBezTo>
                    <a:pt x="368300" y="601576"/>
                    <a:pt x="384351" y="592338"/>
                    <a:pt x="400050" y="582526"/>
                  </a:cubicBezTo>
                  <a:cubicBezTo>
                    <a:pt x="409758" y="576459"/>
                    <a:pt x="418386" y="568596"/>
                    <a:pt x="428625" y="563476"/>
                  </a:cubicBezTo>
                  <a:cubicBezTo>
                    <a:pt x="437605" y="558986"/>
                    <a:pt x="447675" y="557126"/>
                    <a:pt x="457200" y="553951"/>
                  </a:cubicBezTo>
                  <a:cubicBezTo>
                    <a:pt x="479425" y="538076"/>
                    <a:pt x="500455" y="520378"/>
                    <a:pt x="523875" y="506326"/>
                  </a:cubicBezTo>
                  <a:cubicBezTo>
                    <a:pt x="532484" y="501160"/>
                    <a:pt x="543936" y="502122"/>
                    <a:pt x="552450" y="496801"/>
                  </a:cubicBezTo>
                  <a:cubicBezTo>
                    <a:pt x="583460" y="477420"/>
                    <a:pt x="603678" y="455098"/>
                    <a:pt x="628650" y="430126"/>
                  </a:cubicBezTo>
                  <a:cubicBezTo>
                    <a:pt x="631825" y="420601"/>
                    <a:pt x="634220" y="410779"/>
                    <a:pt x="638175" y="401551"/>
                  </a:cubicBezTo>
                  <a:cubicBezTo>
                    <a:pt x="651245" y="371053"/>
                    <a:pt x="681598" y="320799"/>
                    <a:pt x="695325" y="296776"/>
                  </a:cubicBezTo>
                  <a:cubicBezTo>
                    <a:pt x="695832" y="294750"/>
                    <a:pt x="709495" y="235957"/>
                    <a:pt x="714375" y="230101"/>
                  </a:cubicBezTo>
                  <a:cubicBezTo>
                    <a:pt x="724538" y="217905"/>
                    <a:pt x="739775" y="211051"/>
                    <a:pt x="752475" y="201526"/>
                  </a:cubicBezTo>
                  <a:cubicBezTo>
                    <a:pt x="758825" y="182476"/>
                    <a:pt x="758302" y="159488"/>
                    <a:pt x="771525" y="144376"/>
                  </a:cubicBezTo>
                  <a:cubicBezTo>
                    <a:pt x="782784" y="131509"/>
                    <a:pt x="804140" y="133513"/>
                    <a:pt x="819150" y="125326"/>
                  </a:cubicBezTo>
                  <a:cubicBezTo>
                    <a:pt x="839250" y="114363"/>
                    <a:pt x="858228" y="101282"/>
                    <a:pt x="876300" y="87226"/>
                  </a:cubicBezTo>
                  <a:cubicBezTo>
                    <a:pt x="886933" y="78956"/>
                    <a:pt x="893179" y="65334"/>
                    <a:pt x="904875" y="58651"/>
                  </a:cubicBezTo>
                  <a:cubicBezTo>
                    <a:pt x="916241" y="52156"/>
                    <a:pt x="930388" y="52722"/>
                    <a:pt x="942975" y="49126"/>
                  </a:cubicBezTo>
                  <a:cubicBezTo>
                    <a:pt x="952629" y="46368"/>
                    <a:pt x="961896" y="42359"/>
                    <a:pt x="971550" y="39601"/>
                  </a:cubicBezTo>
                  <a:cubicBezTo>
                    <a:pt x="984137" y="36005"/>
                    <a:pt x="996871" y="32916"/>
                    <a:pt x="1009650" y="30076"/>
                  </a:cubicBezTo>
                  <a:cubicBezTo>
                    <a:pt x="1025454" y="26564"/>
                    <a:pt x="1041656" y="24811"/>
                    <a:pt x="1057275" y="20551"/>
                  </a:cubicBezTo>
                  <a:cubicBezTo>
                    <a:pt x="1076648" y="15267"/>
                    <a:pt x="1094578" y="4554"/>
                    <a:pt x="1114425" y="1501"/>
                  </a:cubicBezTo>
                  <a:cubicBezTo>
                    <a:pt x="1136392" y="-1878"/>
                    <a:pt x="1158875" y="1501"/>
                    <a:pt x="1181100" y="1501"/>
                  </a:cubicBezTo>
                </a:path>
              </a:pathLst>
            </a:custGeom>
            <a:noFill/>
            <a:ln w="38100"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6" name="Rectangle 2"/>
          <p:cNvSpPr>
            <a:spLocks noChangeArrowheads="1"/>
          </p:cNvSpPr>
          <p:nvPr/>
        </p:nvSpPr>
        <p:spPr bwMode="auto">
          <a:xfrm>
            <a:off x="467995" y="3217214"/>
            <a:ext cx="4533154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public class Node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double data;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Node next </a:t>
            </a:r>
            <a:r>
              <a:rPr kumimoji="0" lang="en-US" altLang="en-US" sz="3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;  </a:t>
            </a:r>
            <a:r>
              <a:rPr kumimoji="0" lang="en-US" altLang="en-US" sz="320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// link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 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ode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prev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;  </a:t>
            </a:r>
            <a:r>
              <a:rPr kumimoji="0" lang="en-US" altLang="en-US" sz="320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// link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 . . 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} </a:t>
            </a:r>
          </a:p>
        </p:txBody>
      </p:sp>
    </p:spTree>
    <p:extLst>
      <p:ext uri="{BB962C8B-B14F-4D97-AF65-F5344CB8AC3E}">
        <p14:creationId xmlns:p14="http://schemas.microsoft.com/office/powerpoint/2010/main" val="44300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5302711" y="525261"/>
            <a:ext cx="6318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/>
              <a:t>List start and list end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522853" y="1487424"/>
            <a:ext cx="7300626" cy="5153532"/>
            <a:chOff x="4522853" y="1487424"/>
            <a:chExt cx="7300626" cy="5153532"/>
          </a:xfrm>
        </p:grpSpPr>
        <p:sp>
          <p:nvSpPr>
            <p:cNvPr id="46" name="TextBox 53"/>
            <p:cNvSpPr txBox="1"/>
            <p:nvPr/>
          </p:nvSpPr>
          <p:spPr>
            <a:xfrm>
              <a:off x="10408375" y="5208142"/>
              <a:ext cx="444190" cy="4262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i="1" kern="1200" dirty="0">
                  <a:solidFill>
                    <a:schemeClr val="accent6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sz="1200" b="1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522853" y="1487424"/>
              <a:ext cx="7300626" cy="5153532"/>
              <a:chOff x="4522853" y="1487424"/>
              <a:chExt cx="7300626" cy="5153532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4552714" y="1487424"/>
                <a:ext cx="7270765" cy="5153532"/>
                <a:chOff x="1166453" y="1181100"/>
                <a:chExt cx="8002074" cy="4587625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1166453" y="1181100"/>
                  <a:ext cx="8002074" cy="4587625"/>
                  <a:chOff x="544153" y="584775"/>
                  <a:chExt cx="8002074" cy="3826722"/>
                </a:xfrm>
              </p:grpSpPr>
              <p:sp>
                <p:nvSpPr>
                  <p:cNvPr id="13" name="TextBox 41"/>
                  <p:cNvSpPr txBox="1"/>
                  <p:nvPr/>
                </p:nvSpPr>
                <p:spPr>
                  <a:xfrm>
                    <a:off x="544153" y="2965797"/>
                    <a:ext cx="1408373" cy="3276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 algn="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600" b="1" kern="1200" dirty="0" err="1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getRoot</a:t>
                    </a:r>
                    <a:r>
                      <a:rPr lang="en-US" sz="1600" b="1" kern="12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, etc.</a:t>
                    </a:r>
                    <a:endParaRPr lang="en-US" sz="12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41" name="Group 40"/>
                  <p:cNvGrpSpPr/>
                  <p:nvPr/>
                </p:nvGrpSpPr>
                <p:grpSpPr>
                  <a:xfrm>
                    <a:off x="544153" y="584775"/>
                    <a:ext cx="8002074" cy="3826722"/>
                    <a:chOff x="544153" y="569176"/>
                    <a:chExt cx="8002074" cy="3826722"/>
                  </a:xfrm>
                </p:grpSpPr>
                <p:sp>
                  <p:nvSpPr>
                    <p:cNvPr id="12" name="TextBox 42"/>
                    <p:cNvSpPr txBox="1"/>
                    <p:nvPr/>
                  </p:nvSpPr>
                  <p:spPr>
                    <a:xfrm>
                      <a:off x="544153" y="2503019"/>
                      <a:ext cx="1408372" cy="3276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Autofit/>
                    </a:bodyPr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constructor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40" name="Group 39"/>
                    <p:cNvGrpSpPr/>
                    <p:nvPr/>
                  </p:nvGrpSpPr>
                  <p:grpSpPr>
                    <a:xfrm>
                      <a:off x="786648" y="569176"/>
                      <a:ext cx="7759579" cy="3826722"/>
                      <a:chOff x="786648" y="569176"/>
                      <a:chExt cx="7759579" cy="3826722"/>
                    </a:xfrm>
                  </p:grpSpPr>
                  <p:sp>
                    <p:nvSpPr>
                      <p:cNvPr id="4" name="Rectangle 3"/>
                      <p:cNvSpPr/>
                      <p:nvPr/>
                    </p:nvSpPr>
                    <p:spPr>
                      <a:xfrm>
                        <a:off x="1952526" y="2012301"/>
                        <a:ext cx="1260884" cy="451197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60000"/>
                          <a:lumOff val="40000"/>
                          <a:alpha val="28000"/>
                        </a:schemeClr>
                      </a:solidFill>
                      <a:ln w="25400" cmpd="sng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" name="Rectangle 4"/>
                      <p:cNvSpPr/>
                      <p:nvPr/>
                    </p:nvSpPr>
                    <p:spPr>
                      <a:xfrm>
                        <a:off x="1952526" y="3394008"/>
                        <a:ext cx="1260884" cy="451197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60000"/>
                          <a:lumOff val="40000"/>
                          <a:alpha val="28000"/>
                        </a:schemeClr>
                      </a:solidFill>
                      <a:ln w="25400" cmpd="sng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" name="Rectangle 5"/>
                      <p:cNvSpPr/>
                      <p:nvPr/>
                    </p:nvSpPr>
                    <p:spPr>
                      <a:xfrm>
                        <a:off x="1952526" y="2933439"/>
                        <a:ext cx="1260884" cy="451197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60000"/>
                          <a:lumOff val="40000"/>
                          <a:alpha val="28000"/>
                        </a:schemeClr>
                      </a:solidFill>
                      <a:ln w="25400" cmpd="sng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" name="Rectangle 6"/>
                      <p:cNvSpPr/>
                      <p:nvPr/>
                    </p:nvSpPr>
                    <p:spPr>
                      <a:xfrm>
                        <a:off x="1952526" y="2472870"/>
                        <a:ext cx="1260884" cy="451197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60000"/>
                          <a:lumOff val="40000"/>
                          <a:alpha val="28000"/>
                        </a:schemeClr>
                      </a:solidFill>
                      <a:ln w="25400" cmpd="sng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8" name="Rectangle 7"/>
                      <p:cNvSpPr/>
                      <p:nvPr/>
                    </p:nvSpPr>
                    <p:spPr>
                      <a:xfrm>
                        <a:off x="1369587" y="1002850"/>
                        <a:ext cx="1260884" cy="451197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60000"/>
                          <a:lumOff val="40000"/>
                          <a:alpha val="28000"/>
                        </a:schemeClr>
                      </a:solidFill>
                      <a:ln w="25400" cmpd="sng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" name="TextBox 43"/>
                      <p:cNvSpPr txBox="1"/>
                      <p:nvPr/>
                    </p:nvSpPr>
                    <p:spPr>
                      <a:xfrm>
                        <a:off x="1320813" y="569176"/>
                        <a:ext cx="851655" cy="32764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noAutofit/>
                      </a:bodyPr>
                      <a:lstStyle/>
                      <a:p>
                        <a:pPr marL="0" marR="0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600" b="1" kern="1200" dirty="0" err="1">
                            <a:solidFill>
                              <a:srgbClr val="C00000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a:t>aList</a:t>
                        </a:r>
                        <a:endPara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4" name="TextBox 92"/>
                      <p:cNvSpPr txBox="1"/>
                      <p:nvPr/>
                    </p:nvSpPr>
                    <p:spPr>
                      <a:xfrm>
                        <a:off x="786648" y="3428575"/>
                        <a:ext cx="1082760" cy="32764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noAutofit/>
                      </a:bodyPr>
                      <a:lstStyle/>
                      <a:p>
                        <a:pPr marL="0" marR="0" algn="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600" b="1" kern="1200" dirty="0" err="1">
                            <a:solidFill>
                              <a:srgbClr val="C00000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a:t>numElts</a:t>
                        </a:r>
                        <a:endPara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endParaRPr>
                      </a:p>
                    </p:txBody>
                  </p:sp>
                  <p:grpSp>
                    <p:nvGrpSpPr>
                      <p:cNvPr id="23" name="Group 22"/>
                      <p:cNvGrpSpPr/>
                      <p:nvPr/>
                    </p:nvGrpSpPr>
                    <p:grpSpPr>
                      <a:xfrm>
                        <a:off x="3597190" y="1949046"/>
                        <a:ext cx="1847358" cy="1373195"/>
                        <a:chOff x="3597190" y="1949046"/>
                        <a:chExt cx="1847358" cy="1373195"/>
                      </a:xfrm>
                    </p:grpSpPr>
                    <p:sp>
                      <p:nvSpPr>
                        <p:cNvPr id="15" name="Rectangle 14"/>
                        <p:cNvSpPr/>
                        <p:nvPr/>
                      </p:nvSpPr>
                      <p:spPr>
                        <a:xfrm>
                          <a:off x="4183664" y="1949046"/>
                          <a:ext cx="1260884" cy="451197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40000"/>
                            <a:lumOff val="60000"/>
                            <a:alpha val="28000"/>
                          </a:schemeClr>
                        </a:solidFill>
                        <a:ln w="25400" cmpd="sng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6" name="Rectangle 15"/>
                        <p:cNvSpPr/>
                        <p:nvPr/>
                      </p:nvSpPr>
                      <p:spPr>
                        <a:xfrm>
                          <a:off x="4183664" y="2413130"/>
                          <a:ext cx="1260884" cy="451197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40000"/>
                            <a:lumOff val="60000"/>
                            <a:alpha val="28000"/>
                          </a:schemeClr>
                        </a:solidFill>
                        <a:ln w="25400" cmpd="sng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" name="Rectangle 16"/>
                        <p:cNvSpPr/>
                        <p:nvPr/>
                      </p:nvSpPr>
                      <p:spPr>
                        <a:xfrm>
                          <a:off x="4183664" y="2871044"/>
                          <a:ext cx="1260884" cy="451197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40000"/>
                            <a:lumOff val="60000"/>
                            <a:alpha val="28000"/>
                          </a:schemeClr>
                        </a:solidFill>
                        <a:ln w="25400" cmpd="sng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8" name="TextBox 53"/>
                        <p:cNvSpPr txBox="1"/>
                        <p:nvPr/>
                      </p:nvSpPr>
                      <p:spPr>
                        <a:xfrm>
                          <a:off x="4366404" y="2012301"/>
                          <a:ext cx="719891" cy="32764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noAutofit/>
                        </a:bodyPr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i="1" kern="1200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1200" b="1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0" name="TextBox 43"/>
                        <p:cNvSpPr txBox="1"/>
                        <p:nvPr/>
                      </p:nvSpPr>
                      <p:spPr>
                        <a:xfrm>
                          <a:off x="3597190" y="2001521"/>
                          <a:ext cx="720811" cy="32764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noAutofit/>
                        </a:bodyPr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kern="1200" dirty="0">
                              <a:solidFill>
                                <a:srgbClr val="C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data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" name="TextBox 43"/>
                        <p:cNvSpPr txBox="1"/>
                        <p:nvPr/>
                      </p:nvSpPr>
                      <p:spPr>
                        <a:xfrm>
                          <a:off x="3637048" y="2459435"/>
                          <a:ext cx="611308" cy="32764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noAutofit/>
                        </a:bodyPr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kern="1200" dirty="0">
                              <a:solidFill>
                                <a:srgbClr val="C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next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2" name="TextBox 43"/>
                        <p:cNvSpPr txBox="1"/>
                        <p:nvPr/>
                      </p:nvSpPr>
                      <p:spPr>
                        <a:xfrm>
                          <a:off x="3623541" y="2895818"/>
                          <a:ext cx="694460" cy="32764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noAutofit/>
                        </a:bodyPr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kern="1200" dirty="0" err="1">
                              <a:solidFill>
                                <a:srgbClr val="C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prev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4" name="Group 23"/>
                      <p:cNvGrpSpPr/>
                      <p:nvPr/>
                    </p:nvGrpSpPr>
                    <p:grpSpPr>
                      <a:xfrm>
                        <a:off x="5991164" y="1920245"/>
                        <a:ext cx="1847358" cy="1373195"/>
                        <a:chOff x="3597190" y="1949046"/>
                        <a:chExt cx="1847358" cy="1373195"/>
                      </a:xfrm>
                    </p:grpSpPr>
                    <p:sp>
                      <p:nvSpPr>
                        <p:cNvPr id="25" name="Rectangle 24"/>
                        <p:cNvSpPr/>
                        <p:nvPr/>
                      </p:nvSpPr>
                      <p:spPr>
                        <a:xfrm>
                          <a:off x="4183664" y="1949046"/>
                          <a:ext cx="1260884" cy="451197"/>
                        </a:xfrm>
                        <a:prstGeom prst="rect">
                          <a:avLst/>
                        </a:prstGeom>
                        <a:solidFill>
                          <a:schemeClr val="accent2">
                            <a:lumMod val="60000"/>
                            <a:lumOff val="40000"/>
                            <a:alpha val="28000"/>
                          </a:schemeClr>
                        </a:solidFill>
                        <a:ln w="25400" cmpd="sng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6" name="Rectangle 25"/>
                        <p:cNvSpPr/>
                        <p:nvPr/>
                      </p:nvSpPr>
                      <p:spPr>
                        <a:xfrm>
                          <a:off x="4183664" y="2413130"/>
                          <a:ext cx="1260884" cy="451197"/>
                        </a:xfrm>
                        <a:prstGeom prst="rect">
                          <a:avLst/>
                        </a:prstGeom>
                        <a:solidFill>
                          <a:schemeClr val="accent2">
                            <a:lumMod val="60000"/>
                            <a:lumOff val="40000"/>
                            <a:alpha val="28000"/>
                          </a:schemeClr>
                        </a:solidFill>
                        <a:ln w="25400" cmpd="sng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7" name="Rectangle 26"/>
                        <p:cNvSpPr/>
                        <p:nvPr/>
                      </p:nvSpPr>
                      <p:spPr>
                        <a:xfrm>
                          <a:off x="4183664" y="2871044"/>
                          <a:ext cx="1260884" cy="451197"/>
                        </a:xfrm>
                        <a:prstGeom prst="rect">
                          <a:avLst/>
                        </a:prstGeom>
                        <a:solidFill>
                          <a:schemeClr val="accent2">
                            <a:lumMod val="60000"/>
                            <a:lumOff val="40000"/>
                            <a:alpha val="28000"/>
                          </a:schemeClr>
                        </a:solidFill>
                        <a:ln w="25400" cmpd="sng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8" name="TextBox 53"/>
                        <p:cNvSpPr txBox="1"/>
                        <p:nvPr/>
                      </p:nvSpPr>
                      <p:spPr>
                        <a:xfrm>
                          <a:off x="4366404" y="2012301"/>
                          <a:ext cx="719891" cy="32764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noAutofit/>
                        </a:bodyPr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i="1" kern="1200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12.5</a:t>
                          </a:r>
                          <a:endParaRPr lang="en-US" sz="1200" b="1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9" name="TextBox 43"/>
                        <p:cNvSpPr txBox="1"/>
                        <p:nvPr/>
                      </p:nvSpPr>
                      <p:spPr>
                        <a:xfrm>
                          <a:off x="3597190" y="2001521"/>
                          <a:ext cx="723120" cy="32764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noAutofit/>
                        </a:bodyPr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kern="1200" dirty="0">
                              <a:solidFill>
                                <a:srgbClr val="C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data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30" name="TextBox 43"/>
                        <p:cNvSpPr txBox="1"/>
                        <p:nvPr/>
                      </p:nvSpPr>
                      <p:spPr>
                        <a:xfrm>
                          <a:off x="3637048" y="2459435"/>
                          <a:ext cx="611308" cy="32764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noAutofit/>
                        </a:bodyPr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kern="1200" dirty="0">
                              <a:solidFill>
                                <a:srgbClr val="C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next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31" name="TextBox 43"/>
                        <p:cNvSpPr txBox="1"/>
                        <p:nvPr/>
                      </p:nvSpPr>
                      <p:spPr>
                        <a:xfrm>
                          <a:off x="3623541" y="2895818"/>
                          <a:ext cx="742863" cy="32764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noAutofit/>
                        </a:bodyPr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kern="1200" dirty="0" err="1">
                              <a:solidFill>
                                <a:srgbClr val="C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prev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33" name="Freeform 32"/>
                      <p:cNvSpPr/>
                      <p:nvPr/>
                    </p:nvSpPr>
                    <p:spPr>
                      <a:xfrm>
                        <a:off x="2082063" y="1206500"/>
                        <a:ext cx="1042137" cy="762000"/>
                      </a:xfrm>
                      <a:custGeom>
                        <a:avLst/>
                        <a:gdLst>
                          <a:gd name="connsiteX0" fmla="*/ 76937 w 1042137"/>
                          <a:gd name="connsiteY0" fmla="*/ 38100 h 762000"/>
                          <a:gd name="connsiteX1" fmla="*/ 153137 w 1042137"/>
                          <a:gd name="connsiteY1" fmla="*/ 25400 h 762000"/>
                          <a:gd name="connsiteX2" fmla="*/ 343637 w 1042137"/>
                          <a:gd name="connsiteY2" fmla="*/ 0 h 762000"/>
                          <a:gd name="connsiteX3" fmla="*/ 838937 w 1042137"/>
                          <a:gd name="connsiteY3" fmla="*/ 25400 h 762000"/>
                          <a:gd name="connsiteX4" fmla="*/ 915137 w 1042137"/>
                          <a:gd name="connsiteY4" fmla="*/ 50800 h 762000"/>
                          <a:gd name="connsiteX5" fmla="*/ 953237 w 1042137"/>
                          <a:gd name="connsiteY5" fmla="*/ 63500 h 762000"/>
                          <a:gd name="connsiteX6" fmla="*/ 991337 w 1042137"/>
                          <a:gd name="connsiteY6" fmla="*/ 76200 h 762000"/>
                          <a:gd name="connsiteX7" fmla="*/ 1016737 w 1042137"/>
                          <a:gd name="connsiteY7" fmla="*/ 114300 h 762000"/>
                          <a:gd name="connsiteX8" fmla="*/ 1042137 w 1042137"/>
                          <a:gd name="connsiteY8" fmla="*/ 190500 h 762000"/>
                          <a:gd name="connsiteX9" fmla="*/ 1029437 w 1042137"/>
                          <a:gd name="connsiteY9" fmla="*/ 304800 h 762000"/>
                          <a:gd name="connsiteX10" fmla="*/ 965937 w 1042137"/>
                          <a:gd name="connsiteY10" fmla="*/ 368300 h 762000"/>
                          <a:gd name="connsiteX11" fmla="*/ 927837 w 1042137"/>
                          <a:gd name="connsiteY11" fmla="*/ 406400 h 762000"/>
                          <a:gd name="connsiteX12" fmla="*/ 889737 w 1042137"/>
                          <a:gd name="connsiteY12" fmla="*/ 419100 h 762000"/>
                          <a:gd name="connsiteX13" fmla="*/ 838937 w 1042137"/>
                          <a:gd name="connsiteY13" fmla="*/ 444500 h 762000"/>
                          <a:gd name="connsiteX14" fmla="*/ 584937 w 1042137"/>
                          <a:gd name="connsiteY14" fmla="*/ 482600 h 762000"/>
                          <a:gd name="connsiteX15" fmla="*/ 369037 w 1042137"/>
                          <a:gd name="connsiteY15" fmla="*/ 495300 h 762000"/>
                          <a:gd name="connsiteX16" fmla="*/ 216637 w 1042137"/>
                          <a:gd name="connsiteY16" fmla="*/ 533400 h 762000"/>
                          <a:gd name="connsiteX17" fmla="*/ 178537 w 1042137"/>
                          <a:gd name="connsiteY17" fmla="*/ 558800 h 762000"/>
                          <a:gd name="connsiteX18" fmla="*/ 102337 w 1042137"/>
                          <a:gd name="connsiteY18" fmla="*/ 584200 h 762000"/>
                          <a:gd name="connsiteX19" fmla="*/ 64237 w 1042137"/>
                          <a:gd name="connsiteY19" fmla="*/ 622300 h 762000"/>
                          <a:gd name="connsiteX20" fmla="*/ 737 w 1042137"/>
                          <a:gd name="connsiteY20" fmla="*/ 736600 h 762000"/>
                          <a:gd name="connsiteX21" fmla="*/ 737 w 1042137"/>
                          <a:gd name="connsiteY21" fmla="*/ 762000 h 7620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</a:cxnLst>
                        <a:rect l="l" t="t" r="r" b="b"/>
                        <a:pathLst>
                          <a:path w="1042137" h="762000">
                            <a:moveTo>
                              <a:pt x="76937" y="38100"/>
                            </a:moveTo>
                            <a:cubicBezTo>
                              <a:pt x="102337" y="33867"/>
                              <a:pt x="127544" y="28244"/>
                              <a:pt x="153137" y="25400"/>
                            </a:cubicBezTo>
                            <a:cubicBezTo>
                              <a:pt x="339595" y="4682"/>
                              <a:pt x="251736" y="30634"/>
                              <a:pt x="343637" y="0"/>
                            </a:cubicBezTo>
                            <a:cubicBezTo>
                              <a:pt x="360768" y="714"/>
                              <a:pt x="766805" y="15095"/>
                              <a:pt x="838937" y="25400"/>
                            </a:cubicBezTo>
                            <a:cubicBezTo>
                              <a:pt x="865442" y="29186"/>
                              <a:pt x="889737" y="42333"/>
                              <a:pt x="915137" y="50800"/>
                            </a:cubicBezTo>
                            <a:lnTo>
                              <a:pt x="953237" y="63500"/>
                            </a:lnTo>
                            <a:lnTo>
                              <a:pt x="991337" y="76200"/>
                            </a:lnTo>
                            <a:cubicBezTo>
                              <a:pt x="999804" y="88900"/>
                              <a:pt x="1010538" y="100352"/>
                              <a:pt x="1016737" y="114300"/>
                            </a:cubicBezTo>
                            <a:cubicBezTo>
                              <a:pt x="1027611" y="138766"/>
                              <a:pt x="1042137" y="190500"/>
                              <a:pt x="1042137" y="190500"/>
                            </a:cubicBezTo>
                            <a:cubicBezTo>
                              <a:pt x="1037904" y="228600"/>
                              <a:pt x="1038734" y="267610"/>
                              <a:pt x="1029437" y="304800"/>
                            </a:cubicBezTo>
                            <a:cubicBezTo>
                              <a:pt x="1019633" y="344014"/>
                              <a:pt x="992674" y="346019"/>
                              <a:pt x="965937" y="368300"/>
                            </a:cubicBezTo>
                            <a:cubicBezTo>
                              <a:pt x="952139" y="379798"/>
                              <a:pt x="942781" y="396437"/>
                              <a:pt x="927837" y="406400"/>
                            </a:cubicBezTo>
                            <a:cubicBezTo>
                              <a:pt x="916698" y="413826"/>
                              <a:pt x="902042" y="413827"/>
                              <a:pt x="889737" y="419100"/>
                            </a:cubicBezTo>
                            <a:cubicBezTo>
                              <a:pt x="872336" y="426558"/>
                              <a:pt x="856515" y="437469"/>
                              <a:pt x="838937" y="444500"/>
                            </a:cubicBezTo>
                            <a:cubicBezTo>
                              <a:pt x="734611" y="486230"/>
                              <a:pt x="726766" y="473450"/>
                              <a:pt x="584937" y="482600"/>
                            </a:cubicBezTo>
                            <a:lnTo>
                              <a:pt x="369037" y="495300"/>
                            </a:lnTo>
                            <a:cubicBezTo>
                              <a:pt x="330949" y="501648"/>
                              <a:pt x="250180" y="511038"/>
                              <a:pt x="216637" y="533400"/>
                            </a:cubicBezTo>
                            <a:cubicBezTo>
                              <a:pt x="203937" y="541867"/>
                              <a:pt x="192485" y="552601"/>
                              <a:pt x="178537" y="558800"/>
                            </a:cubicBezTo>
                            <a:cubicBezTo>
                              <a:pt x="154071" y="569674"/>
                              <a:pt x="102337" y="584200"/>
                              <a:pt x="102337" y="584200"/>
                            </a:cubicBezTo>
                            <a:cubicBezTo>
                              <a:pt x="89637" y="596900"/>
                              <a:pt x="75264" y="608123"/>
                              <a:pt x="64237" y="622300"/>
                            </a:cubicBezTo>
                            <a:cubicBezTo>
                              <a:pt x="36818" y="657553"/>
                              <a:pt x="9581" y="692381"/>
                              <a:pt x="737" y="736600"/>
                            </a:cubicBezTo>
                            <a:cubicBezTo>
                              <a:pt x="-923" y="744902"/>
                              <a:pt x="737" y="753533"/>
                              <a:pt x="737" y="762000"/>
                            </a:cubicBezTo>
                          </a:path>
                        </a:pathLst>
                      </a:custGeom>
                      <a:noFill/>
                      <a:ln w="38100">
                        <a:headEnd type="oval"/>
                        <a:tailEnd type="triangle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4" name="Freeform 33"/>
                      <p:cNvSpPr/>
                      <p:nvPr/>
                    </p:nvSpPr>
                    <p:spPr>
                      <a:xfrm>
                        <a:off x="2832100" y="1689100"/>
                        <a:ext cx="1485900" cy="596900"/>
                      </a:xfrm>
                      <a:custGeom>
                        <a:avLst/>
                        <a:gdLst>
                          <a:gd name="connsiteX0" fmla="*/ 0 w 1485900"/>
                          <a:gd name="connsiteY0" fmla="*/ 596900 h 596900"/>
                          <a:gd name="connsiteX1" fmla="*/ 165100 w 1485900"/>
                          <a:gd name="connsiteY1" fmla="*/ 571500 h 596900"/>
                          <a:gd name="connsiteX2" fmla="*/ 241300 w 1485900"/>
                          <a:gd name="connsiteY2" fmla="*/ 546100 h 596900"/>
                          <a:gd name="connsiteX3" fmla="*/ 279400 w 1485900"/>
                          <a:gd name="connsiteY3" fmla="*/ 533400 h 596900"/>
                          <a:gd name="connsiteX4" fmla="*/ 317500 w 1485900"/>
                          <a:gd name="connsiteY4" fmla="*/ 508000 h 596900"/>
                          <a:gd name="connsiteX5" fmla="*/ 355600 w 1485900"/>
                          <a:gd name="connsiteY5" fmla="*/ 495300 h 596900"/>
                          <a:gd name="connsiteX6" fmla="*/ 431800 w 1485900"/>
                          <a:gd name="connsiteY6" fmla="*/ 431800 h 596900"/>
                          <a:gd name="connsiteX7" fmla="*/ 469900 w 1485900"/>
                          <a:gd name="connsiteY7" fmla="*/ 406400 h 596900"/>
                          <a:gd name="connsiteX8" fmla="*/ 495300 w 1485900"/>
                          <a:gd name="connsiteY8" fmla="*/ 368300 h 596900"/>
                          <a:gd name="connsiteX9" fmla="*/ 533400 w 1485900"/>
                          <a:gd name="connsiteY9" fmla="*/ 317500 h 596900"/>
                          <a:gd name="connsiteX10" fmla="*/ 558800 w 1485900"/>
                          <a:gd name="connsiteY10" fmla="*/ 266700 h 596900"/>
                          <a:gd name="connsiteX11" fmla="*/ 584200 w 1485900"/>
                          <a:gd name="connsiteY11" fmla="*/ 228600 h 596900"/>
                          <a:gd name="connsiteX12" fmla="*/ 596900 w 1485900"/>
                          <a:gd name="connsiteY12" fmla="*/ 190500 h 596900"/>
                          <a:gd name="connsiteX13" fmla="*/ 622300 w 1485900"/>
                          <a:gd name="connsiteY13" fmla="*/ 152400 h 596900"/>
                          <a:gd name="connsiteX14" fmla="*/ 635000 w 1485900"/>
                          <a:gd name="connsiteY14" fmla="*/ 114300 h 596900"/>
                          <a:gd name="connsiteX15" fmla="*/ 698500 w 1485900"/>
                          <a:gd name="connsiteY15" fmla="*/ 38100 h 596900"/>
                          <a:gd name="connsiteX16" fmla="*/ 736600 w 1485900"/>
                          <a:gd name="connsiteY16" fmla="*/ 12700 h 596900"/>
                          <a:gd name="connsiteX17" fmla="*/ 774700 w 1485900"/>
                          <a:gd name="connsiteY17" fmla="*/ 0 h 596900"/>
                          <a:gd name="connsiteX18" fmla="*/ 1181100 w 1485900"/>
                          <a:gd name="connsiteY18" fmla="*/ 25400 h 596900"/>
                          <a:gd name="connsiteX19" fmla="*/ 1270000 w 1485900"/>
                          <a:gd name="connsiteY19" fmla="*/ 50800 h 596900"/>
                          <a:gd name="connsiteX20" fmla="*/ 1384300 w 1485900"/>
                          <a:gd name="connsiteY20" fmla="*/ 139700 h 596900"/>
                          <a:gd name="connsiteX21" fmla="*/ 1447800 w 1485900"/>
                          <a:gd name="connsiteY21" fmla="*/ 203200 h 596900"/>
                          <a:gd name="connsiteX22" fmla="*/ 1485900 w 1485900"/>
                          <a:gd name="connsiteY22" fmla="*/ 254000 h 5969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</a:cxnLst>
                        <a:rect l="l" t="t" r="r" b="b"/>
                        <a:pathLst>
                          <a:path w="1485900" h="596900">
                            <a:moveTo>
                              <a:pt x="0" y="596900"/>
                            </a:moveTo>
                            <a:cubicBezTo>
                              <a:pt x="47539" y="590958"/>
                              <a:pt x="115870" y="584926"/>
                              <a:pt x="165100" y="571500"/>
                            </a:cubicBezTo>
                            <a:cubicBezTo>
                              <a:pt x="190931" y="564455"/>
                              <a:pt x="215900" y="554567"/>
                              <a:pt x="241300" y="546100"/>
                            </a:cubicBezTo>
                            <a:cubicBezTo>
                              <a:pt x="254000" y="541867"/>
                              <a:pt x="268261" y="540826"/>
                              <a:pt x="279400" y="533400"/>
                            </a:cubicBezTo>
                            <a:cubicBezTo>
                              <a:pt x="292100" y="524933"/>
                              <a:pt x="303848" y="514826"/>
                              <a:pt x="317500" y="508000"/>
                            </a:cubicBezTo>
                            <a:cubicBezTo>
                              <a:pt x="329474" y="502013"/>
                              <a:pt x="343626" y="501287"/>
                              <a:pt x="355600" y="495300"/>
                            </a:cubicBezTo>
                            <a:cubicBezTo>
                              <a:pt x="402898" y="471651"/>
                              <a:pt x="389669" y="466909"/>
                              <a:pt x="431800" y="431800"/>
                            </a:cubicBezTo>
                            <a:cubicBezTo>
                              <a:pt x="443526" y="422029"/>
                              <a:pt x="457200" y="414867"/>
                              <a:pt x="469900" y="406400"/>
                            </a:cubicBezTo>
                            <a:cubicBezTo>
                              <a:pt x="478367" y="393700"/>
                              <a:pt x="486428" y="380720"/>
                              <a:pt x="495300" y="368300"/>
                            </a:cubicBezTo>
                            <a:cubicBezTo>
                              <a:pt x="507603" y="351076"/>
                              <a:pt x="522182" y="335449"/>
                              <a:pt x="533400" y="317500"/>
                            </a:cubicBezTo>
                            <a:cubicBezTo>
                              <a:pt x="543434" y="301446"/>
                              <a:pt x="549407" y="283138"/>
                              <a:pt x="558800" y="266700"/>
                            </a:cubicBezTo>
                            <a:cubicBezTo>
                              <a:pt x="566373" y="253448"/>
                              <a:pt x="577374" y="242252"/>
                              <a:pt x="584200" y="228600"/>
                            </a:cubicBezTo>
                            <a:cubicBezTo>
                              <a:pt x="590187" y="216626"/>
                              <a:pt x="590913" y="202474"/>
                              <a:pt x="596900" y="190500"/>
                            </a:cubicBezTo>
                            <a:cubicBezTo>
                              <a:pt x="603726" y="176848"/>
                              <a:pt x="615474" y="166052"/>
                              <a:pt x="622300" y="152400"/>
                            </a:cubicBezTo>
                            <a:cubicBezTo>
                              <a:pt x="628287" y="140426"/>
                              <a:pt x="629013" y="126274"/>
                              <a:pt x="635000" y="114300"/>
                            </a:cubicBezTo>
                            <a:cubicBezTo>
                              <a:pt x="649271" y="85757"/>
                              <a:pt x="674425" y="58162"/>
                              <a:pt x="698500" y="38100"/>
                            </a:cubicBezTo>
                            <a:cubicBezTo>
                              <a:pt x="710226" y="28329"/>
                              <a:pt x="722948" y="19526"/>
                              <a:pt x="736600" y="12700"/>
                            </a:cubicBezTo>
                            <a:cubicBezTo>
                              <a:pt x="748574" y="6713"/>
                              <a:pt x="762000" y="4233"/>
                              <a:pt x="774700" y="0"/>
                            </a:cubicBezTo>
                            <a:cubicBezTo>
                              <a:pt x="967471" y="7414"/>
                              <a:pt x="1034394" y="-3941"/>
                              <a:pt x="1181100" y="25400"/>
                            </a:cubicBezTo>
                            <a:cubicBezTo>
                              <a:pt x="1191376" y="27455"/>
                              <a:pt x="1256383" y="43235"/>
                              <a:pt x="1270000" y="50800"/>
                            </a:cubicBezTo>
                            <a:cubicBezTo>
                              <a:pt x="1313946" y="75215"/>
                              <a:pt x="1352383" y="101400"/>
                              <a:pt x="1384300" y="139700"/>
                            </a:cubicBezTo>
                            <a:cubicBezTo>
                              <a:pt x="1437217" y="203200"/>
                              <a:pt x="1377950" y="156633"/>
                              <a:pt x="1447800" y="203200"/>
                            </a:cubicBezTo>
                            <a:cubicBezTo>
                              <a:pt x="1463493" y="250280"/>
                              <a:pt x="1448526" y="235313"/>
                              <a:pt x="1485900" y="254000"/>
                            </a:cubicBezTo>
                          </a:path>
                        </a:pathLst>
                      </a:custGeom>
                      <a:noFill/>
                      <a:ln w="38100">
                        <a:headEnd type="oval"/>
                        <a:tailEnd type="triangle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5" name="Freeform 34"/>
                      <p:cNvSpPr/>
                      <p:nvPr/>
                    </p:nvSpPr>
                    <p:spPr>
                      <a:xfrm>
                        <a:off x="5228384" y="1454047"/>
                        <a:ext cx="1485900" cy="1129643"/>
                      </a:xfrm>
                      <a:custGeom>
                        <a:avLst/>
                        <a:gdLst>
                          <a:gd name="connsiteX0" fmla="*/ 0 w 1485900"/>
                          <a:gd name="connsiteY0" fmla="*/ 596900 h 596900"/>
                          <a:gd name="connsiteX1" fmla="*/ 165100 w 1485900"/>
                          <a:gd name="connsiteY1" fmla="*/ 571500 h 596900"/>
                          <a:gd name="connsiteX2" fmla="*/ 241300 w 1485900"/>
                          <a:gd name="connsiteY2" fmla="*/ 546100 h 596900"/>
                          <a:gd name="connsiteX3" fmla="*/ 279400 w 1485900"/>
                          <a:gd name="connsiteY3" fmla="*/ 533400 h 596900"/>
                          <a:gd name="connsiteX4" fmla="*/ 317500 w 1485900"/>
                          <a:gd name="connsiteY4" fmla="*/ 508000 h 596900"/>
                          <a:gd name="connsiteX5" fmla="*/ 355600 w 1485900"/>
                          <a:gd name="connsiteY5" fmla="*/ 495300 h 596900"/>
                          <a:gd name="connsiteX6" fmla="*/ 431800 w 1485900"/>
                          <a:gd name="connsiteY6" fmla="*/ 431800 h 596900"/>
                          <a:gd name="connsiteX7" fmla="*/ 469900 w 1485900"/>
                          <a:gd name="connsiteY7" fmla="*/ 406400 h 596900"/>
                          <a:gd name="connsiteX8" fmla="*/ 495300 w 1485900"/>
                          <a:gd name="connsiteY8" fmla="*/ 368300 h 596900"/>
                          <a:gd name="connsiteX9" fmla="*/ 533400 w 1485900"/>
                          <a:gd name="connsiteY9" fmla="*/ 317500 h 596900"/>
                          <a:gd name="connsiteX10" fmla="*/ 558800 w 1485900"/>
                          <a:gd name="connsiteY10" fmla="*/ 266700 h 596900"/>
                          <a:gd name="connsiteX11" fmla="*/ 584200 w 1485900"/>
                          <a:gd name="connsiteY11" fmla="*/ 228600 h 596900"/>
                          <a:gd name="connsiteX12" fmla="*/ 596900 w 1485900"/>
                          <a:gd name="connsiteY12" fmla="*/ 190500 h 596900"/>
                          <a:gd name="connsiteX13" fmla="*/ 622300 w 1485900"/>
                          <a:gd name="connsiteY13" fmla="*/ 152400 h 596900"/>
                          <a:gd name="connsiteX14" fmla="*/ 635000 w 1485900"/>
                          <a:gd name="connsiteY14" fmla="*/ 114300 h 596900"/>
                          <a:gd name="connsiteX15" fmla="*/ 698500 w 1485900"/>
                          <a:gd name="connsiteY15" fmla="*/ 38100 h 596900"/>
                          <a:gd name="connsiteX16" fmla="*/ 736600 w 1485900"/>
                          <a:gd name="connsiteY16" fmla="*/ 12700 h 596900"/>
                          <a:gd name="connsiteX17" fmla="*/ 774700 w 1485900"/>
                          <a:gd name="connsiteY17" fmla="*/ 0 h 596900"/>
                          <a:gd name="connsiteX18" fmla="*/ 1181100 w 1485900"/>
                          <a:gd name="connsiteY18" fmla="*/ 25400 h 596900"/>
                          <a:gd name="connsiteX19" fmla="*/ 1270000 w 1485900"/>
                          <a:gd name="connsiteY19" fmla="*/ 50800 h 596900"/>
                          <a:gd name="connsiteX20" fmla="*/ 1384300 w 1485900"/>
                          <a:gd name="connsiteY20" fmla="*/ 139700 h 596900"/>
                          <a:gd name="connsiteX21" fmla="*/ 1447800 w 1485900"/>
                          <a:gd name="connsiteY21" fmla="*/ 203200 h 596900"/>
                          <a:gd name="connsiteX22" fmla="*/ 1485900 w 1485900"/>
                          <a:gd name="connsiteY22" fmla="*/ 254000 h 5969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</a:cxnLst>
                        <a:rect l="l" t="t" r="r" b="b"/>
                        <a:pathLst>
                          <a:path w="1485900" h="596900">
                            <a:moveTo>
                              <a:pt x="0" y="596900"/>
                            </a:moveTo>
                            <a:cubicBezTo>
                              <a:pt x="47539" y="590958"/>
                              <a:pt x="115870" y="584926"/>
                              <a:pt x="165100" y="571500"/>
                            </a:cubicBezTo>
                            <a:cubicBezTo>
                              <a:pt x="190931" y="564455"/>
                              <a:pt x="215900" y="554567"/>
                              <a:pt x="241300" y="546100"/>
                            </a:cubicBezTo>
                            <a:cubicBezTo>
                              <a:pt x="254000" y="541867"/>
                              <a:pt x="268261" y="540826"/>
                              <a:pt x="279400" y="533400"/>
                            </a:cubicBezTo>
                            <a:cubicBezTo>
                              <a:pt x="292100" y="524933"/>
                              <a:pt x="303848" y="514826"/>
                              <a:pt x="317500" y="508000"/>
                            </a:cubicBezTo>
                            <a:cubicBezTo>
                              <a:pt x="329474" y="502013"/>
                              <a:pt x="343626" y="501287"/>
                              <a:pt x="355600" y="495300"/>
                            </a:cubicBezTo>
                            <a:cubicBezTo>
                              <a:pt x="402898" y="471651"/>
                              <a:pt x="389669" y="466909"/>
                              <a:pt x="431800" y="431800"/>
                            </a:cubicBezTo>
                            <a:cubicBezTo>
                              <a:pt x="443526" y="422029"/>
                              <a:pt x="457200" y="414867"/>
                              <a:pt x="469900" y="406400"/>
                            </a:cubicBezTo>
                            <a:cubicBezTo>
                              <a:pt x="478367" y="393700"/>
                              <a:pt x="486428" y="380720"/>
                              <a:pt x="495300" y="368300"/>
                            </a:cubicBezTo>
                            <a:cubicBezTo>
                              <a:pt x="507603" y="351076"/>
                              <a:pt x="522182" y="335449"/>
                              <a:pt x="533400" y="317500"/>
                            </a:cubicBezTo>
                            <a:cubicBezTo>
                              <a:pt x="543434" y="301446"/>
                              <a:pt x="549407" y="283138"/>
                              <a:pt x="558800" y="266700"/>
                            </a:cubicBezTo>
                            <a:cubicBezTo>
                              <a:pt x="566373" y="253448"/>
                              <a:pt x="577374" y="242252"/>
                              <a:pt x="584200" y="228600"/>
                            </a:cubicBezTo>
                            <a:cubicBezTo>
                              <a:pt x="590187" y="216626"/>
                              <a:pt x="590913" y="202474"/>
                              <a:pt x="596900" y="190500"/>
                            </a:cubicBezTo>
                            <a:cubicBezTo>
                              <a:pt x="603726" y="176848"/>
                              <a:pt x="615474" y="166052"/>
                              <a:pt x="622300" y="152400"/>
                            </a:cubicBezTo>
                            <a:cubicBezTo>
                              <a:pt x="628287" y="140426"/>
                              <a:pt x="629013" y="126274"/>
                              <a:pt x="635000" y="114300"/>
                            </a:cubicBezTo>
                            <a:cubicBezTo>
                              <a:pt x="649271" y="85757"/>
                              <a:pt x="674425" y="58162"/>
                              <a:pt x="698500" y="38100"/>
                            </a:cubicBezTo>
                            <a:cubicBezTo>
                              <a:pt x="710226" y="28329"/>
                              <a:pt x="722948" y="19526"/>
                              <a:pt x="736600" y="12700"/>
                            </a:cubicBezTo>
                            <a:cubicBezTo>
                              <a:pt x="748574" y="6713"/>
                              <a:pt x="762000" y="4233"/>
                              <a:pt x="774700" y="0"/>
                            </a:cubicBezTo>
                            <a:cubicBezTo>
                              <a:pt x="967471" y="7414"/>
                              <a:pt x="1034394" y="-3941"/>
                              <a:pt x="1181100" y="25400"/>
                            </a:cubicBezTo>
                            <a:cubicBezTo>
                              <a:pt x="1191376" y="27455"/>
                              <a:pt x="1256383" y="43235"/>
                              <a:pt x="1270000" y="50800"/>
                            </a:cubicBezTo>
                            <a:cubicBezTo>
                              <a:pt x="1313946" y="75215"/>
                              <a:pt x="1352383" y="101400"/>
                              <a:pt x="1384300" y="139700"/>
                            </a:cubicBezTo>
                            <a:cubicBezTo>
                              <a:pt x="1437217" y="203200"/>
                              <a:pt x="1377950" y="156633"/>
                              <a:pt x="1447800" y="203200"/>
                            </a:cubicBezTo>
                            <a:cubicBezTo>
                              <a:pt x="1463493" y="250280"/>
                              <a:pt x="1448526" y="235313"/>
                              <a:pt x="1485900" y="254000"/>
                            </a:cubicBezTo>
                          </a:path>
                        </a:pathLst>
                      </a:custGeom>
                      <a:noFill/>
                      <a:ln w="38100">
                        <a:headEnd type="oval"/>
                        <a:tailEnd type="triangle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" name="Freeform 35"/>
                      <p:cNvSpPr/>
                      <p:nvPr/>
                    </p:nvSpPr>
                    <p:spPr>
                      <a:xfrm>
                        <a:off x="3598972" y="3049854"/>
                        <a:ext cx="4864099" cy="1346044"/>
                      </a:xfrm>
                      <a:custGeom>
                        <a:avLst/>
                        <a:gdLst>
                          <a:gd name="connsiteX0" fmla="*/ 850900 w 4864100"/>
                          <a:gd name="connsiteY0" fmla="*/ 192948 h 1907448"/>
                          <a:gd name="connsiteX1" fmla="*/ 762000 w 4864100"/>
                          <a:gd name="connsiteY1" fmla="*/ 205648 h 1907448"/>
                          <a:gd name="connsiteX2" fmla="*/ 660400 w 4864100"/>
                          <a:gd name="connsiteY2" fmla="*/ 231048 h 1907448"/>
                          <a:gd name="connsiteX3" fmla="*/ 520700 w 4864100"/>
                          <a:gd name="connsiteY3" fmla="*/ 243748 h 1907448"/>
                          <a:gd name="connsiteX4" fmla="*/ 482600 w 4864100"/>
                          <a:gd name="connsiteY4" fmla="*/ 256448 h 1907448"/>
                          <a:gd name="connsiteX5" fmla="*/ 419100 w 4864100"/>
                          <a:gd name="connsiteY5" fmla="*/ 269148 h 1907448"/>
                          <a:gd name="connsiteX6" fmla="*/ 368300 w 4864100"/>
                          <a:gd name="connsiteY6" fmla="*/ 294548 h 1907448"/>
                          <a:gd name="connsiteX7" fmla="*/ 330200 w 4864100"/>
                          <a:gd name="connsiteY7" fmla="*/ 307248 h 1907448"/>
                          <a:gd name="connsiteX8" fmla="*/ 241300 w 4864100"/>
                          <a:gd name="connsiteY8" fmla="*/ 358048 h 1907448"/>
                          <a:gd name="connsiteX9" fmla="*/ 203200 w 4864100"/>
                          <a:gd name="connsiteY9" fmla="*/ 370748 h 1907448"/>
                          <a:gd name="connsiteX10" fmla="*/ 139700 w 4864100"/>
                          <a:gd name="connsiteY10" fmla="*/ 446948 h 1907448"/>
                          <a:gd name="connsiteX11" fmla="*/ 76200 w 4864100"/>
                          <a:gd name="connsiteY11" fmla="*/ 523148 h 1907448"/>
                          <a:gd name="connsiteX12" fmla="*/ 38100 w 4864100"/>
                          <a:gd name="connsiteY12" fmla="*/ 599348 h 1907448"/>
                          <a:gd name="connsiteX13" fmla="*/ 12700 w 4864100"/>
                          <a:gd name="connsiteY13" fmla="*/ 700948 h 1907448"/>
                          <a:gd name="connsiteX14" fmla="*/ 0 w 4864100"/>
                          <a:gd name="connsiteY14" fmla="*/ 751748 h 1907448"/>
                          <a:gd name="connsiteX15" fmla="*/ 12700 w 4864100"/>
                          <a:gd name="connsiteY15" fmla="*/ 967648 h 1907448"/>
                          <a:gd name="connsiteX16" fmla="*/ 38100 w 4864100"/>
                          <a:gd name="connsiteY16" fmla="*/ 1018448 h 1907448"/>
                          <a:gd name="connsiteX17" fmla="*/ 101600 w 4864100"/>
                          <a:gd name="connsiteY17" fmla="*/ 1094648 h 1907448"/>
                          <a:gd name="connsiteX18" fmla="*/ 139700 w 4864100"/>
                          <a:gd name="connsiteY18" fmla="*/ 1120048 h 1907448"/>
                          <a:gd name="connsiteX19" fmla="*/ 228600 w 4864100"/>
                          <a:gd name="connsiteY19" fmla="*/ 1221648 h 1907448"/>
                          <a:gd name="connsiteX20" fmla="*/ 317500 w 4864100"/>
                          <a:gd name="connsiteY20" fmla="*/ 1297848 h 1907448"/>
                          <a:gd name="connsiteX21" fmla="*/ 368300 w 4864100"/>
                          <a:gd name="connsiteY21" fmla="*/ 1348648 h 1907448"/>
                          <a:gd name="connsiteX22" fmla="*/ 406400 w 4864100"/>
                          <a:gd name="connsiteY22" fmla="*/ 1374048 h 1907448"/>
                          <a:gd name="connsiteX23" fmla="*/ 444500 w 4864100"/>
                          <a:gd name="connsiteY23" fmla="*/ 1412148 h 1907448"/>
                          <a:gd name="connsiteX24" fmla="*/ 495300 w 4864100"/>
                          <a:gd name="connsiteY24" fmla="*/ 1437548 h 1907448"/>
                          <a:gd name="connsiteX25" fmla="*/ 584200 w 4864100"/>
                          <a:gd name="connsiteY25" fmla="*/ 1526448 h 1907448"/>
                          <a:gd name="connsiteX26" fmla="*/ 647700 w 4864100"/>
                          <a:gd name="connsiteY26" fmla="*/ 1551848 h 1907448"/>
                          <a:gd name="connsiteX27" fmla="*/ 723900 w 4864100"/>
                          <a:gd name="connsiteY27" fmla="*/ 1615348 h 1907448"/>
                          <a:gd name="connsiteX28" fmla="*/ 762000 w 4864100"/>
                          <a:gd name="connsiteY28" fmla="*/ 1653448 h 1907448"/>
                          <a:gd name="connsiteX29" fmla="*/ 838200 w 4864100"/>
                          <a:gd name="connsiteY29" fmla="*/ 1678848 h 1907448"/>
                          <a:gd name="connsiteX30" fmla="*/ 889000 w 4864100"/>
                          <a:gd name="connsiteY30" fmla="*/ 1704248 h 1907448"/>
                          <a:gd name="connsiteX31" fmla="*/ 927100 w 4864100"/>
                          <a:gd name="connsiteY31" fmla="*/ 1729648 h 1907448"/>
                          <a:gd name="connsiteX32" fmla="*/ 965200 w 4864100"/>
                          <a:gd name="connsiteY32" fmla="*/ 1742348 h 1907448"/>
                          <a:gd name="connsiteX33" fmla="*/ 1028700 w 4864100"/>
                          <a:gd name="connsiteY33" fmla="*/ 1767748 h 1907448"/>
                          <a:gd name="connsiteX34" fmla="*/ 1066800 w 4864100"/>
                          <a:gd name="connsiteY34" fmla="*/ 1780448 h 1907448"/>
                          <a:gd name="connsiteX35" fmla="*/ 1104900 w 4864100"/>
                          <a:gd name="connsiteY35" fmla="*/ 1805848 h 1907448"/>
                          <a:gd name="connsiteX36" fmla="*/ 1371600 w 4864100"/>
                          <a:gd name="connsiteY36" fmla="*/ 1869348 h 1907448"/>
                          <a:gd name="connsiteX37" fmla="*/ 1638300 w 4864100"/>
                          <a:gd name="connsiteY37" fmla="*/ 1882048 h 1907448"/>
                          <a:gd name="connsiteX38" fmla="*/ 1828800 w 4864100"/>
                          <a:gd name="connsiteY38" fmla="*/ 1907448 h 1907448"/>
                          <a:gd name="connsiteX39" fmla="*/ 2235200 w 4864100"/>
                          <a:gd name="connsiteY39" fmla="*/ 1894748 h 1907448"/>
                          <a:gd name="connsiteX40" fmla="*/ 2425700 w 4864100"/>
                          <a:gd name="connsiteY40" fmla="*/ 1869348 h 1907448"/>
                          <a:gd name="connsiteX41" fmla="*/ 2476500 w 4864100"/>
                          <a:gd name="connsiteY41" fmla="*/ 1856648 h 1907448"/>
                          <a:gd name="connsiteX42" fmla="*/ 3403600 w 4864100"/>
                          <a:gd name="connsiteY42" fmla="*/ 1843948 h 1907448"/>
                          <a:gd name="connsiteX43" fmla="*/ 3556000 w 4864100"/>
                          <a:gd name="connsiteY43" fmla="*/ 1818548 h 1907448"/>
                          <a:gd name="connsiteX44" fmla="*/ 3657600 w 4864100"/>
                          <a:gd name="connsiteY44" fmla="*/ 1780448 h 1907448"/>
                          <a:gd name="connsiteX45" fmla="*/ 3708400 w 4864100"/>
                          <a:gd name="connsiteY45" fmla="*/ 1767748 h 1907448"/>
                          <a:gd name="connsiteX46" fmla="*/ 3759200 w 4864100"/>
                          <a:gd name="connsiteY46" fmla="*/ 1729648 h 1907448"/>
                          <a:gd name="connsiteX47" fmla="*/ 3835400 w 4864100"/>
                          <a:gd name="connsiteY47" fmla="*/ 1704248 h 1907448"/>
                          <a:gd name="connsiteX48" fmla="*/ 3860800 w 4864100"/>
                          <a:gd name="connsiteY48" fmla="*/ 1666148 h 1907448"/>
                          <a:gd name="connsiteX49" fmla="*/ 3924300 w 4864100"/>
                          <a:gd name="connsiteY49" fmla="*/ 1653448 h 1907448"/>
                          <a:gd name="connsiteX50" fmla="*/ 3962400 w 4864100"/>
                          <a:gd name="connsiteY50" fmla="*/ 1640748 h 1907448"/>
                          <a:gd name="connsiteX51" fmla="*/ 4076700 w 4864100"/>
                          <a:gd name="connsiteY51" fmla="*/ 1564548 h 1907448"/>
                          <a:gd name="connsiteX52" fmla="*/ 4152900 w 4864100"/>
                          <a:gd name="connsiteY52" fmla="*/ 1513748 h 1907448"/>
                          <a:gd name="connsiteX53" fmla="*/ 4191000 w 4864100"/>
                          <a:gd name="connsiteY53" fmla="*/ 1501048 h 1907448"/>
                          <a:gd name="connsiteX54" fmla="*/ 4267200 w 4864100"/>
                          <a:gd name="connsiteY54" fmla="*/ 1450248 h 1907448"/>
                          <a:gd name="connsiteX55" fmla="*/ 4305300 w 4864100"/>
                          <a:gd name="connsiteY55" fmla="*/ 1412148 h 1907448"/>
                          <a:gd name="connsiteX56" fmla="*/ 4394200 w 4864100"/>
                          <a:gd name="connsiteY56" fmla="*/ 1361348 h 1907448"/>
                          <a:gd name="connsiteX57" fmla="*/ 4432300 w 4864100"/>
                          <a:gd name="connsiteY57" fmla="*/ 1323248 h 1907448"/>
                          <a:gd name="connsiteX58" fmla="*/ 4546600 w 4864100"/>
                          <a:gd name="connsiteY58" fmla="*/ 1221648 h 1907448"/>
                          <a:gd name="connsiteX59" fmla="*/ 4610100 w 4864100"/>
                          <a:gd name="connsiteY59" fmla="*/ 1132748 h 1907448"/>
                          <a:gd name="connsiteX60" fmla="*/ 4648200 w 4864100"/>
                          <a:gd name="connsiteY60" fmla="*/ 1094648 h 1907448"/>
                          <a:gd name="connsiteX61" fmla="*/ 4699000 w 4864100"/>
                          <a:gd name="connsiteY61" fmla="*/ 1018448 h 1907448"/>
                          <a:gd name="connsiteX62" fmla="*/ 4749800 w 4864100"/>
                          <a:gd name="connsiteY62" fmla="*/ 942248 h 1907448"/>
                          <a:gd name="connsiteX63" fmla="*/ 4775200 w 4864100"/>
                          <a:gd name="connsiteY63" fmla="*/ 904148 h 1907448"/>
                          <a:gd name="connsiteX64" fmla="*/ 4787900 w 4864100"/>
                          <a:gd name="connsiteY64" fmla="*/ 866048 h 1907448"/>
                          <a:gd name="connsiteX65" fmla="*/ 4813300 w 4864100"/>
                          <a:gd name="connsiteY65" fmla="*/ 827948 h 1907448"/>
                          <a:gd name="connsiteX66" fmla="*/ 4838700 w 4864100"/>
                          <a:gd name="connsiteY66" fmla="*/ 739048 h 1907448"/>
                          <a:gd name="connsiteX67" fmla="*/ 4864100 w 4864100"/>
                          <a:gd name="connsiteY67" fmla="*/ 662848 h 1907448"/>
                          <a:gd name="connsiteX68" fmla="*/ 4851400 w 4864100"/>
                          <a:gd name="connsiteY68" fmla="*/ 548548 h 1907448"/>
                          <a:gd name="connsiteX69" fmla="*/ 4800600 w 4864100"/>
                          <a:gd name="connsiteY69" fmla="*/ 434248 h 1907448"/>
                          <a:gd name="connsiteX70" fmla="*/ 4787900 w 4864100"/>
                          <a:gd name="connsiteY70" fmla="*/ 396148 h 1907448"/>
                          <a:gd name="connsiteX71" fmla="*/ 4737100 w 4864100"/>
                          <a:gd name="connsiteY71" fmla="*/ 319948 h 1907448"/>
                          <a:gd name="connsiteX72" fmla="*/ 4711700 w 4864100"/>
                          <a:gd name="connsiteY72" fmla="*/ 281848 h 1907448"/>
                          <a:gd name="connsiteX73" fmla="*/ 4686300 w 4864100"/>
                          <a:gd name="connsiteY73" fmla="*/ 243748 h 1907448"/>
                          <a:gd name="connsiteX74" fmla="*/ 4495800 w 4864100"/>
                          <a:gd name="connsiteY74" fmla="*/ 116748 h 1907448"/>
                          <a:gd name="connsiteX75" fmla="*/ 4457700 w 4864100"/>
                          <a:gd name="connsiteY75" fmla="*/ 91348 h 1907448"/>
                          <a:gd name="connsiteX76" fmla="*/ 4419600 w 4864100"/>
                          <a:gd name="connsiteY76" fmla="*/ 65948 h 1907448"/>
                          <a:gd name="connsiteX77" fmla="*/ 4343400 w 4864100"/>
                          <a:gd name="connsiteY77" fmla="*/ 40548 h 1907448"/>
                          <a:gd name="connsiteX78" fmla="*/ 4305300 w 4864100"/>
                          <a:gd name="connsiteY78" fmla="*/ 27848 h 1907448"/>
                          <a:gd name="connsiteX79" fmla="*/ 4267200 w 4864100"/>
                          <a:gd name="connsiteY79" fmla="*/ 2448 h 1907448"/>
                          <a:gd name="connsiteX80" fmla="*/ 4191000 w 4864100"/>
                          <a:gd name="connsiteY80" fmla="*/ 2448 h 190744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  <a:cxn ang="0">
                            <a:pos x="connsiteX79" y="connsiteY79"/>
                          </a:cxn>
                          <a:cxn ang="0">
                            <a:pos x="connsiteX80" y="connsiteY80"/>
                          </a:cxn>
                        </a:cxnLst>
                        <a:rect l="l" t="t" r="r" b="b"/>
                        <a:pathLst>
                          <a:path w="4864100" h="1907448">
                            <a:moveTo>
                              <a:pt x="850900" y="192948"/>
                            </a:moveTo>
                            <a:cubicBezTo>
                              <a:pt x="821267" y="197181"/>
                              <a:pt x="791353" y="199777"/>
                              <a:pt x="762000" y="205648"/>
                            </a:cubicBezTo>
                            <a:cubicBezTo>
                              <a:pt x="727769" y="212494"/>
                              <a:pt x="695166" y="227887"/>
                              <a:pt x="660400" y="231048"/>
                            </a:cubicBezTo>
                            <a:lnTo>
                              <a:pt x="520700" y="243748"/>
                            </a:lnTo>
                            <a:cubicBezTo>
                              <a:pt x="508000" y="247981"/>
                              <a:pt x="495587" y="253201"/>
                              <a:pt x="482600" y="256448"/>
                            </a:cubicBezTo>
                            <a:cubicBezTo>
                              <a:pt x="461659" y="261683"/>
                              <a:pt x="439578" y="262322"/>
                              <a:pt x="419100" y="269148"/>
                            </a:cubicBezTo>
                            <a:cubicBezTo>
                              <a:pt x="401139" y="275135"/>
                              <a:pt x="385701" y="287090"/>
                              <a:pt x="368300" y="294548"/>
                            </a:cubicBezTo>
                            <a:cubicBezTo>
                              <a:pt x="355995" y="299821"/>
                              <a:pt x="342505" y="301975"/>
                              <a:pt x="330200" y="307248"/>
                            </a:cubicBezTo>
                            <a:cubicBezTo>
                              <a:pt x="174343" y="374044"/>
                              <a:pt x="368845" y="294275"/>
                              <a:pt x="241300" y="358048"/>
                            </a:cubicBezTo>
                            <a:cubicBezTo>
                              <a:pt x="229326" y="364035"/>
                              <a:pt x="215900" y="366515"/>
                              <a:pt x="203200" y="370748"/>
                            </a:cubicBezTo>
                            <a:cubicBezTo>
                              <a:pt x="91890" y="482058"/>
                              <a:pt x="228107" y="340860"/>
                              <a:pt x="139700" y="446948"/>
                            </a:cubicBezTo>
                            <a:cubicBezTo>
                              <a:pt x="104591" y="489079"/>
                              <a:pt x="99849" y="475850"/>
                              <a:pt x="76200" y="523148"/>
                            </a:cubicBezTo>
                            <a:cubicBezTo>
                              <a:pt x="23620" y="628308"/>
                              <a:pt x="110893" y="490159"/>
                              <a:pt x="38100" y="599348"/>
                            </a:cubicBezTo>
                            <a:lnTo>
                              <a:pt x="12700" y="700948"/>
                            </a:lnTo>
                            <a:lnTo>
                              <a:pt x="0" y="751748"/>
                            </a:lnTo>
                            <a:cubicBezTo>
                              <a:pt x="4233" y="823715"/>
                              <a:pt x="2505" y="896281"/>
                              <a:pt x="12700" y="967648"/>
                            </a:cubicBezTo>
                            <a:cubicBezTo>
                              <a:pt x="15377" y="986390"/>
                              <a:pt x="28707" y="1002010"/>
                              <a:pt x="38100" y="1018448"/>
                            </a:cubicBezTo>
                            <a:cubicBezTo>
                              <a:pt x="56264" y="1050234"/>
                              <a:pt x="72945" y="1070769"/>
                              <a:pt x="101600" y="1094648"/>
                            </a:cubicBezTo>
                            <a:cubicBezTo>
                              <a:pt x="113326" y="1104419"/>
                              <a:pt x="127974" y="1110277"/>
                              <a:pt x="139700" y="1120048"/>
                            </a:cubicBezTo>
                            <a:cubicBezTo>
                              <a:pt x="181855" y="1155177"/>
                              <a:pt x="189388" y="1177535"/>
                              <a:pt x="228600" y="1221648"/>
                            </a:cubicBezTo>
                            <a:cubicBezTo>
                              <a:pt x="326188" y="1331434"/>
                              <a:pt x="236532" y="1228447"/>
                              <a:pt x="317500" y="1297848"/>
                            </a:cubicBezTo>
                            <a:cubicBezTo>
                              <a:pt x="335682" y="1313433"/>
                              <a:pt x="350118" y="1333063"/>
                              <a:pt x="368300" y="1348648"/>
                            </a:cubicBezTo>
                            <a:cubicBezTo>
                              <a:pt x="379889" y="1358581"/>
                              <a:pt x="394674" y="1364277"/>
                              <a:pt x="406400" y="1374048"/>
                            </a:cubicBezTo>
                            <a:cubicBezTo>
                              <a:pt x="420198" y="1385546"/>
                              <a:pt x="429885" y="1401709"/>
                              <a:pt x="444500" y="1412148"/>
                            </a:cubicBezTo>
                            <a:cubicBezTo>
                              <a:pt x="459906" y="1423152"/>
                              <a:pt x="478367" y="1429081"/>
                              <a:pt x="495300" y="1437548"/>
                            </a:cubicBezTo>
                            <a:cubicBezTo>
                              <a:pt x="526299" y="1484046"/>
                              <a:pt x="525541" y="1491253"/>
                              <a:pt x="584200" y="1526448"/>
                            </a:cubicBezTo>
                            <a:cubicBezTo>
                              <a:pt x="603748" y="1538177"/>
                              <a:pt x="626533" y="1543381"/>
                              <a:pt x="647700" y="1551848"/>
                            </a:cubicBezTo>
                            <a:cubicBezTo>
                              <a:pt x="759010" y="1663158"/>
                              <a:pt x="617812" y="1526941"/>
                              <a:pt x="723900" y="1615348"/>
                            </a:cubicBezTo>
                            <a:cubicBezTo>
                              <a:pt x="737698" y="1626846"/>
                              <a:pt x="746300" y="1644726"/>
                              <a:pt x="762000" y="1653448"/>
                            </a:cubicBezTo>
                            <a:cubicBezTo>
                              <a:pt x="785405" y="1666451"/>
                              <a:pt x="814253" y="1666874"/>
                              <a:pt x="838200" y="1678848"/>
                            </a:cubicBezTo>
                            <a:cubicBezTo>
                              <a:pt x="855133" y="1687315"/>
                              <a:pt x="872562" y="1694855"/>
                              <a:pt x="889000" y="1704248"/>
                            </a:cubicBezTo>
                            <a:cubicBezTo>
                              <a:pt x="902252" y="1711821"/>
                              <a:pt x="913448" y="1722822"/>
                              <a:pt x="927100" y="1729648"/>
                            </a:cubicBezTo>
                            <a:cubicBezTo>
                              <a:pt x="939074" y="1735635"/>
                              <a:pt x="952665" y="1737648"/>
                              <a:pt x="965200" y="1742348"/>
                            </a:cubicBezTo>
                            <a:cubicBezTo>
                              <a:pt x="986546" y="1750353"/>
                              <a:pt x="1007354" y="1759743"/>
                              <a:pt x="1028700" y="1767748"/>
                            </a:cubicBezTo>
                            <a:cubicBezTo>
                              <a:pt x="1041235" y="1772448"/>
                              <a:pt x="1054826" y="1774461"/>
                              <a:pt x="1066800" y="1780448"/>
                            </a:cubicBezTo>
                            <a:cubicBezTo>
                              <a:pt x="1080452" y="1787274"/>
                              <a:pt x="1090420" y="1801021"/>
                              <a:pt x="1104900" y="1805848"/>
                            </a:cubicBezTo>
                            <a:cubicBezTo>
                              <a:pt x="1136355" y="1816333"/>
                              <a:pt x="1302642" y="1864240"/>
                              <a:pt x="1371600" y="1869348"/>
                            </a:cubicBezTo>
                            <a:cubicBezTo>
                              <a:pt x="1460358" y="1875923"/>
                              <a:pt x="1549400" y="1877815"/>
                              <a:pt x="1638300" y="1882048"/>
                            </a:cubicBezTo>
                            <a:cubicBezTo>
                              <a:pt x="1705851" y="1895558"/>
                              <a:pt x="1754561" y="1907448"/>
                              <a:pt x="1828800" y="1907448"/>
                            </a:cubicBezTo>
                            <a:cubicBezTo>
                              <a:pt x="1964333" y="1907448"/>
                              <a:pt x="2099733" y="1898981"/>
                              <a:pt x="2235200" y="1894748"/>
                            </a:cubicBezTo>
                            <a:cubicBezTo>
                              <a:pt x="2352685" y="1865377"/>
                              <a:pt x="2211496" y="1897909"/>
                              <a:pt x="2425700" y="1869348"/>
                            </a:cubicBezTo>
                            <a:cubicBezTo>
                              <a:pt x="2443001" y="1867041"/>
                              <a:pt x="2459051" y="1857101"/>
                              <a:pt x="2476500" y="1856648"/>
                            </a:cubicBezTo>
                            <a:cubicBezTo>
                              <a:pt x="2785458" y="1848623"/>
                              <a:pt x="3094567" y="1848181"/>
                              <a:pt x="3403600" y="1843948"/>
                            </a:cubicBezTo>
                            <a:cubicBezTo>
                              <a:pt x="3486058" y="1833641"/>
                              <a:pt x="3490736" y="1837195"/>
                              <a:pt x="3556000" y="1818548"/>
                            </a:cubicBezTo>
                            <a:cubicBezTo>
                              <a:pt x="3618422" y="1800713"/>
                              <a:pt x="3577081" y="1807288"/>
                              <a:pt x="3657600" y="1780448"/>
                            </a:cubicBezTo>
                            <a:cubicBezTo>
                              <a:pt x="3674159" y="1774928"/>
                              <a:pt x="3691467" y="1771981"/>
                              <a:pt x="3708400" y="1767748"/>
                            </a:cubicBezTo>
                            <a:cubicBezTo>
                              <a:pt x="3725333" y="1755048"/>
                              <a:pt x="3740268" y="1739114"/>
                              <a:pt x="3759200" y="1729648"/>
                            </a:cubicBezTo>
                            <a:cubicBezTo>
                              <a:pt x="3783147" y="1717674"/>
                              <a:pt x="3812696" y="1718438"/>
                              <a:pt x="3835400" y="1704248"/>
                            </a:cubicBezTo>
                            <a:cubicBezTo>
                              <a:pt x="3848343" y="1696158"/>
                              <a:pt x="3847548" y="1673721"/>
                              <a:pt x="3860800" y="1666148"/>
                            </a:cubicBezTo>
                            <a:cubicBezTo>
                              <a:pt x="3879542" y="1655438"/>
                              <a:pt x="3903359" y="1658683"/>
                              <a:pt x="3924300" y="1653448"/>
                            </a:cubicBezTo>
                            <a:cubicBezTo>
                              <a:pt x="3937287" y="1650201"/>
                              <a:pt x="3949700" y="1644981"/>
                              <a:pt x="3962400" y="1640748"/>
                            </a:cubicBezTo>
                            <a:cubicBezTo>
                              <a:pt x="4055352" y="1571034"/>
                              <a:pt x="3968922" y="1633134"/>
                              <a:pt x="4076700" y="1564548"/>
                            </a:cubicBezTo>
                            <a:cubicBezTo>
                              <a:pt x="4102454" y="1548159"/>
                              <a:pt x="4123940" y="1523401"/>
                              <a:pt x="4152900" y="1513748"/>
                            </a:cubicBezTo>
                            <a:cubicBezTo>
                              <a:pt x="4165600" y="1509515"/>
                              <a:pt x="4179298" y="1507549"/>
                              <a:pt x="4191000" y="1501048"/>
                            </a:cubicBezTo>
                            <a:cubicBezTo>
                              <a:pt x="4217685" y="1486223"/>
                              <a:pt x="4245614" y="1471834"/>
                              <a:pt x="4267200" y="1450248"/>
                            </a:cubicBezTo>
                            <a:cubicBezTo>
                              <a:pt x="4279900" y="1437548"/>
                              <a:pt x="4290685" y="1422587"/>
                              <a:pt x="4305300" y="1412148"/>
                            </a:cubicBezTo>
                            <a:cubicBezTo>
                              <a:pt x="4392252" y="1350040"/>
                              <a:pt x="4322208" y="1421342"/>
                              <a:pt x="4394200" y="1361348"/>
                            </a:cubicBezTo>
                            <a:cubicBezTo>
                              <a:pt x="4407998" y="1349850"/>
                              <a:pt x="4418502" y="1334746"/>
                              <a:pt x="4432300" y="1323248"/>
                            </a:cubicBezTo>
                            <a:cubicBezTo>
                              <a:pt x="4489561" y="1275530"/>
                              <a:pt x="4484851" y="1314271"/>
                              <a:pt x="4546600" y="1221648"/>
                            </a:cubicBezTo>
                            <a:cubicBezTo>
                              <a:pt x="4566702" y="1191495"/>
                              <a:pt x="4586471" y="1160315"/>
                              <a:pt x="4610100" y="1132748"/>
                            </a:cubicBezTo>
                            <a:cubicBezTo>
                              <a:pt x="4621789" y="1119111"/>
                              <a:pt x="4637173" y="1108825"/>
                              <a:pt x="4648200" y="1094648"/>
                            </a:cubicBezTo>
                            <a:cubicBezTo>
                              <a:pt x="4666942" y="1070551"/>
                              <a:pt x="4682067" y="1043848"/>
                              <a:pt x="4699000" y="1018448"/>
                            </a:cubicBezTo>
                            <a:lnTo>
                              <a:pt x="4749800" y="942248"/>
                            </a:lnTo>
                            <a:cubicBezTo>
                              <a:pt x="4758267" y="929548"/>
                              <a:pt x="4770373" y="918628"/>
                              <a:pt x="4775200" y="904148"/>
                            </a:cubicBezTo>
                            <a:cubicBezTo>
                              <a:pt x="4779433" y="891448"/>
                              <a:pt x="4781913" y="878022"/>
                              <a:pt x="4787900" y="866048"/>
                            </a:cubicBezTo>
                            <a:cubicBezTo>
                              <a:pt x="4794726" y="852396"/>
                              <a:pt x="4806474" y="841600"/>
                              <a:pt x="4813300" y="827948"/>
                            </a:cubicBezTo>
                            <a:cubicBezTo>
                              <a:pt x="4823970" y="806608"/>
                              <a:pt x="4832596" y="759393"/>
                              <a:pt x="4838700" y="739048"/>
                            </a:cubicBezTo>
                            <a:cubicBezTo>
                              <a:pt x="4846393" y="713403"/>
                              <a:pt x="4864100" y="662848"/>
                              <a:pt x="4864100" y="662848"/>
                            </a:cubicBezTo>
                            <a:cubicBezTo>
                              <a:pt x="4859867" y="624748"/>
                              <a:pt x="4858918" y="586138"/>
                              <a:pt x="4851400" y="548548"/>
                            </a:cubicBezTo>
                            <a:cubicBezTo>
                              <a:pt x="4829557" y="439332"/>
                              <a:pt x="4836072" y="505192"/>
                              <a:pt x="4800600" y="434248"/>
                            </a:cubicBezTo>
                            <a:cubicBezTo>
                              <a:pt x="4794613" y="422274"/>
                              <a:pt x="4794401" y="407850"/>
                              <a:pt x="4787900" y="396148"/>
                            </a:cubicBezTo>
                            <a:cubicBezTo>
                              <a:pt x="4773075" y="369463"/>
                              <a:pt x="4754033" y="345348"/>
                              <a:pt x="4737100" y="319948"/>
                            </a:cubicBezTo>
                            <a:lnTo>
                              <a:pt x="4711700" y="281848"/>
                            </a:lnTo>
                            <a:cubicBezTo>
                              <a:pt x="4703233" y="269148"/>
                              <a:pt x="4699000" y="252215"/>
                              <a:pt x="4686300" y="243748"/>
                            </a:cubicBezTo>
                            <a:lnTo>
                              <a:pt x="4495800" y="116748"/>
                            </a:lnTo>
                            <a:lnTo>
                              <a:pt x="4457700" y="91348"/>
                            </a:lnTo>
                            <a:cubicBezTo>
                              <a:pt x="4445000" y="82881"/>
                              <a:pt x="4434080" y="70775"/>
                              <a:pt x="4419600" y="65948"/>
                            </a:cubicBezTo>
                            <a:lnTo>
                              <a:pt x="4343400" y="40548"/>
                            </a:lnTo>
                            <a:cubicBezTo>
                              <a:pt x="4330700" y="36315"/>
                              <a:pt x="4316439" y="35274"/>
                              <a:pt x="4305300" y="27848"/>
                            </a:cubicBezTo>
                            <a:cubicBezTo>
                              <a:pt x="4292600" y="19381"/>
                              <a:pt x="4282100" y="5759"/>
                              <a:pt x="4267200" y="2448"/>
                            </a:cubicBezTo>
                            <a:cubicBezTo>
                              <a:pt x="4242405" y="-3062"/>
                              <a:pt x="4216400" y="2448"/>
                              <a:pt x="4191000" y="2448"/>
                            </a:cubicBezTo>
                          </a:path>
                        </a:pathLst>
                      </a:custGeom>
                      <a:noFill/>
                      <a:ln w="38100">
                        <a:headEnd type="oval"/>
                        <a:tailEnd type="triangle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" name="Freeform 36"/>
                      <p:cNvSpPr/>
                      <p:nvPr/>
                    </p:nvSpPr>
                    <p:spPr>
                      <a:xfrm>
                        <a:off x="5257800" y="3111500"/>
                        <a:ext cx="1676400" cy="644718"/>
                      </a:xfrm>
                      <a:custGeom>
                        <a:avLst/>
                        <a:gdLst>
                          <a:gd name="connsiteX0" fmla="*/ 1676400 w 1676400"/>
                          <a:gd name="connsiteY0" fmla="*/ 0 h 711200"/>
                          <a:gd name="connsiteX1" fmla="*/ 1612900 w 1676400"/>
                          <a:gd name="connsiteY1" fmla="*/ 12700 h 711200"/>
                          <a:gd name="connsiteX2" fmla="*/ 1536700 w 1676400"/>
                          <a:gd name="connsiteY2" fmla="*/ 38100 h 711200"/>
                          <a:gd name="connsiteX3" fmla="*/ 1511300 w 1676400"/>
                          <a:gd name="connsiteY3" fmla="*/ 76200 h 711200"/>
                          <a:gd name="connsiteX4" fmla="*/ 1473200 w 1676400"/>
                          <a:gd name="connsiteY4" fmla="*/ 88900 h 711200"/>
                          <a:gd name="connsiteX5" fmla="*/ 1447800 w 1676400"/>
                          <a:gd name="connsiteY5" fmla="*/ 165100 h 711200"/>
                          <a:gd name="connsiteX6" fmla="*/ 1435100 w 1676400"/>
                          <a:gd name="connsiteY6" fmla="*/ 203200 h 711200"/>
                          <a:gd name="connsiteX7" fmla="*/ 1422400 w 1676400"/>
                          <a:gd name="connsiteY7" fmla="*/ 241300 h 711200"/>
                          <a:gd name="connsiteX8" fmla="*/ 1409700 w 1676400"/>
                          <a:gd name="connsiteY8" fmla="*/ 317500 h 711200"/>
                          <a:gd name="connsiteX9" fmla="*/ 1371600 w 1676400"/>
                          <a:gd name="connsiteY9" fmla="*/ 406400 h 711200"/>
                          <a:gd name="connsiteX10" fmla="*/ 1320800 w 1676400"/>
                          <a:gd name="connsiteY10" fmla="*/ 533400 h 711200"/>
                          <a:gd name="connsiteX11" fmla="*/ 1282700 w 1676400"/>
                          <a:gd name="connsiteY11" fmla="*/ 558800 h 711200"/>
                          <a:gd name="connsiteX12" fmla="*/ 1244600 w 1676400"/>
                          <a:gd name="connsiteY12" fmla="*/ 596900 h 711200"/>
                          <a:gd name="connsiteX13" fmla="*/ 1219200 w 1676400"/>
                          <a:gd name="connsiteY13" fmla="*/ 635000 h 711200"/>
                          <a:gd name="connsiteX14" fmla="*/ 1181100 w 1676400"/>
                          <a:gd name="connsiteY14" fmla="*/ 647700 h 711200"/>
                          <a:gd name="connsiteX15" fmla="*/ 1143000 w 1676400"/>
                          <a:gd name="connsiteY15" fmla="*/ 673100 h 711200"/>
                          <a:gd name="connsiteX16" fmla="*/ 1054100 w 1676400"/>
                          <a:gd name="connsiteY16" fmla="*/ 698500 h 711200"/>
                          <a:gd name="connsiteX17" fmla="*/ 1016000 w 1676400"/>
                          <a:gd name="connsiteY17" fmla="*/ 711200 h 711200"/>
                          <a:gd name="connsiteX18" fmla="*/ 736600 w 1676400"/>
                          <a:gd name="connsiteY18" fmla="*/ 698500 h 711200"/>
                          <a:gd name="connsiteX19" fmla="*/ 647700 w 1676400"/>
                          <a:gd name="connsiteY19" fmla="*/ 685800 h 711200"/>
                          <a:gd name="connsiteX20" fmla="*/ 533400 w 1676400"/>
                          <a:gd name="connsiteY20" fmla="*/ 673100 h 711200"/>
                          <a:gd name="connsiteX21" fmla="*/ 431800 w 1676400"/>
                          <a:gd name="connsiteY21" fmla="*/ 647700 h 711200"/>
                          <a:gd name="connsiteX22" fmla="*/ 355600 w 1676400"/>
                          <a:gd name="connsiteY22" fmla="*/ 622300 h 711200"/>
                          <a:gd name="connsiteX23" fmla="*/ 317500 w 1676400"/>
                          <a:gd name="connsiteY23" fmla="*/ 609600 h 711200"/>
                          <a:gd name="connsiteX24" fmla="*/ 279400 w 1676400"/>
                          <a:gd name="connsiteY24" fmla="*/ 584200 h 711200"/>
                          <a:gd name="connsiteX25" fmla="*/ 241300 w 1676400"/>
                          <a:gd name="connsiteY25" fmla="*/ 571500 h 711200"/>
                          <a:gd name="connsiteX26" fmla="*/ 165100 w 1676400"/>
                          <a:gd name="connsiteY26" fmla="*/ 508000 h 711200"/>
                          <a:gd name="connsiteX27" fmla="*/ 139700 w 1676400"/>
                          <a:gd name="connsiteY27" fmla="*/ 469900 h 711200"/>
                          <a:gd name="connsiteX28" fmla="*/ 101600 w 1676400"/>
                          <a:gd name="connsiteY28" fmla="*/ 444500 h 711200"/>
                          <a:gd name="connsiteX29" fmla="*/ 38100 w 1676400"/>
                          <a:gd name="connsiteY29" fmla="*/ 368300 h 711200"/>
                          <a:gd name="connsiteX30" fmla="*/ 12700 w 1676400"/>
                          <a:gd name="connsiteY30" fmla="*/ 330200 h 711200"/>
                          <a:gd name="connsiteX31" fmla="*/ 0 w 1676400"/>
                          <a:gd name="connsiteY31" fmla="*/ 292100 h 7112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</a:cxnLst>
                        <a:rect l="l" t="t" r="r" b="b"/>
                        <a:pathLst>
                          <a:path w="1676400" h="711200">
                            <a:moveTo>
                              <a:pt x="1676400" y="0"/>
                            </a:moveTo>
                            <a:cubicBezTo>
                              <a:pt x="1655233" y="4233"/>
                              <a:pt x="1633725" y="7020"/>
                              <a:pt x="1612900" y="12700"/>
                            </a:cubicBezTo>
                            <a:cubicBezTo>
                              <a:pt x="1587069" y="19745"/>
                              <a:pt x="1536700" y="38100"/>
                              <a:pt x="1536700" y="38100"/>
                            </a:cubicBezTo>
                            <a:cubicBezTo>
                              <a:pt x="1528233" y="50800"/>
                              <a:pt x="1523219" y="66665"/>
                              <a:pt x="1511300" y="76200"/>
                            </a:cubicBezTo>
                            <a:cubicBezTo>
                              <a:pt x="1500847" y="84563"/>
                              <a:pt x="1480981" y="78007"/>
                              <a:pt x="1473200" y="88900"/>
                            </a:cubicBezTo>
                            <a:cubicBezTo>
                              <a:pt x="1457638" y="110687"/>
                              <a:pt x="1456267" y="139700"/>
                              <a:pt x="1447800" y="165100"/>
                            </a:cubicBezTo>
                            <a:lnTo>
                              <a:pt x="1435100" y="203200"/>
                            </a:lnTo>
                            <a:cubicBezTo>
                              <a:pt x="1430867" y="215900"/>
                              <a:pt x="1424601" y="228095"/>
                              <a:pt x="1422400" y="241300"/>
                            </a:cubicBezTo>
                            <a:cubicBezTo>
                              <a:pt x="1418167" y="266700"/>
                              <a:pt x="1415286" y="292363"/>
                              <a:pt x="1409700" y="317500"/>
                            </a:cubicBezTo>
                            <a:cubicBezTo>
                              <a:pt x="1399480" y="363491"/>
                              <a:pt x="1391013" y="357867"/>
                              <a:pt x="1371600" y="406400"/>
                            </a:cubicBezTo>
                            <a:cubicBezTo>
                              <a:pt x="1360667" y="433732"/>
                              <a:pt x="1343711" y="505907"/>
                              <a:pt x="1320800" y="533400"/>
                            </a:cubicBezTo>
                            <a:cubicBezTo>
                              <a:pt x="1311029" y="545126"/>
                              <a:pt x="1294426" y="549029"/>
                              <a:pt x="1282700" y="558800"/>
                            </a:cubicBezTo>
                            <a:cubicBezTo>
                              <a:pt x="1268902" y="570298"/>
                              <a:pt x="1256098" y="583102"/>
                              <a:pt x="1244600" y="596900"/>
                            </a:cubicBezTo>
                            <a:cubicBezTo>
                              <a:pt x="1234829" y="608626"/>
                              <a:pt x="1231119" y="625465"/>
                              <a:pt x="1219200" y="635000"/>
                            </a:cubicBezTo>
                            <a:cubicBezTo>
                              <a:pt x="1208747" y="643363"/>
                              <a:pt x="1193074" y="641713"/>
                              <a:pt x="1181100" y="647700"/>
                            </a:cubicBezTo>
                            <a:cubicBezTo>
                              <a:pt x="1167448" y="654526"/>
                              <a:pt x="1156652" y="666274"/>
                              <a:pt x="1143000" y="673100"/>
                            </a:cubicBezTo>
                            <a:cubicBezTo>
                              <a:pt x="1122700" y="683250"/>
                              <a:pt x="1073089" y="693075"/>
                              <a:pt x="1054100" y="698500"/>
                            </a:cubicBezTo>
                            <a:cubicBezTo>
                              <a:pt x="1041228" y="702178"/>
                              <a:pt x="1028700" y="706967"/>
                              <a:pt x="1016000" y="711200"/>
                            </a:cubicBezTo>
                            <a:cubicBezTo>
                              <a:pt x="922867" y="706967"/>
                              <a:pt x="829609" y="704914"/>
                              <a:pt x="736600" y="698500"/>
                            </a:cubicBezTo>
                            <a:cubicBezTo>
                              <a:pt x="706737" y="696440"/>
                              <a:pt x="677403" y="689513"/>
                              <a:pt x="647700" y="685800"/>
                            </a:cubicBezTo>
                            <a:cubicBezTo>
                              <a:pt x="609662" y="681045"/>
                              <a:pt x="571500" y="677333"/>
                              <a:pt x="533400" y="673100"/>
                            </a:cubicBezTo>
                            <a:cubicBezTo>
                              <a:pt x="417795" y="634565"/>
                              <a:pt x="600379" y="693676"/>
                              <a:pt x="431800" y="647700"/>
                            </a:cubicBezTo>
                            <a:cubicBezTo>
                              <a:pt x="405969" y="640655"/>
                              <a:pt x="381000" y="630767"/>
                              <a:pt x="355600" y="622300"/>
                            </a:cubicBezTo>
                            <a:cubicBezTo>
                              <a:pt x="342900" y="618067"/>
                              <a:pt x="328639" y="617026"/>
                              <a:pt x="317500" y="609600"/>
                            </a:cubicBezTo>
                            <a:cubicBezTo>
                              <a:pt x="304800" y="601133"/>
                              <a:pt x="293052" y="591026"/>
                              <a:pt x="279400" y="584200"/>
                            </a:cubicBezTo>
                            <a:cubicBezTo>
                              <a:pt x="267426" y="578213"/>
                              <a:pt x="253274" y="577487"/>
                              <a:pt x="241300" y="571500"/>
                            </a:cubicBezTo>
                            <a:cubicBezTo>
                              <a:pt x="212757" y="557229"/>
                              <a:pt x="185162" y="532075"/>
                              <a:pt x="165100" y="508000"/>
                            </a:cubicBezTo>
                            <a:cubicBezTo>
                              <a:pt x="155329" y="496274"/>
                              <a:pt x="150493" y="480693"/>
                              <a:pt x="139700" y="469900"/>
                            </a:cubicBezTo>
                            <a:cubicBezTo>
                              <a:pt x="128907" y="459107"/>
                              <a:pt x="114300" y="452967"/>
                              <a:pt x="101600" y="444500"/>
                            </a:cubicBezTo>
                            <a:cubicBezTo>
                              <a:pt x="38537" y="349905"/>
                              <a:pt x="119588" y="466086"/>
                              <a:pt x="38100" y="368300"/>
                            </a:cubicBezTo>
                            <a:cubicBezTo>
                              <a:pt x="28329" y="356574"/>
                              <a:pt x="19526" y="343852"/>
                              <a:pt x="12700" y="330200"/>
                            </a:cubicBezTo>
                            <a:cubicBezTo>
                              <a:pt x="6713" y="318226"/>
                              <a:pt x="0" y="292100"/>
                              <a:pt x="0" y="292100"/>
                            </a:cubicBezTo>
                          </a:path>
                        </a:pathLst>
                      </a:custGeom>
                      <a:noFill/>
                      <a:ln w="38100">
                        <a:headEnd type="oval"/>
                        <a:tailEnd type="triangle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8" name="Freeform 37"/>
                      <p:cNvSpPr/>
                      <p:nvPr/>
                    </p:nvSpPr>
                    <p:spPr>
                      <a:xfrm>
                        <a:off x="4609048" y="989291"/>
                        <a:ext cx="3937179" cy="1580430"/>
                      </a:xfrm>
                      <a:custGeom>
                        <a:avLst/>
                        <a:gdLst>
                          <a:gd name="connsiteX0" fmla="*/ 3010078 w 3937178"/>
                          <a:gd name="connsiteY0" fmla="*/ 1934502 h 1972602"/>
                          <a:gd name="connsiteX1" fmla="*/ 3098978 w 3937178"/>
                          <a:gd name="connsiteY1" fmla="*/ 1947202 h 1972602"/>
                          <a:gd name="connsiteX2" fmla="*/ 3289478 w 3937178"/>
                          <a:gd name="connsiteY2" fmla="*/ 1959902 h 1972602"/>
                          <a:gd name="connsiteX3" fmla="*/ 3441878 w 3937178"/>
                          <a:gd name="connsiteY3" fmla="*/ 1972602 h 1972602"/>
                          <a:gd name="connsiteX4" fmla="*/ 3606978 w 3937178"/>
                          <a:gd name="connsiteY4" fmla="*/ 1959902 h 1972602"/>
                          <a:gd name="connsiteX5" fmla="*/ 3683178 w 3937178"/>
                          <a:gd name="connsiteY5" fmla="*/ 1921802 h 1972602"/>
                          <a:gd name="connsiteX6" fmla="*/ 3721278 w 3937178"/>
                          <a:gd name="connsiteY6" fmla="*/ 1883702 h 1972602"/>
                          <a:gd name="connsiteX7" fmla="*/ 3759378 w 3937178"/>
                          <a:gd name="connsiteY7" fmla="*/ 1858302 h 1972602"/>
                          <a:gd name="connsiteX8" fmla="*/ 3810178 w 3937178"/>
                          <a:gd name="connsiteY8" fmla="*/ 1769402 h 1972602"/>
                          <a:gd name="connsiteX9" fmla="*/ 3835578 w 3937178"/>
                          <a:gd name="connsiteY9" fmla="*/ 1731302 h 1972602"/>
                          <a:gd name="connsiteX10" fmla="*/ 3886378 w 3937178"/>
                          <a:gd name="connsiteY10" fmla="*/ 1642402 h 1972602"/>
                          <a:gd name="connsiteX11" fmla="*/ 3911778 w 3937178"/>
                          <a:gd name="connsiteY11" fmla="*/ 1528102 h 1972602"/>
                          <a:gd name="connsiteX12" fmla="*/ 3937178 w 3937178"/>
                          <a:gd name="connsiteY12" fmla="*/ 1490002 h 1972602"/>
                          <a:gd name="connsiteX13" fmla="*/ 3924478 w 3937178"/>
                          <a:gd name="connsiteY13" fmla="*/ 1261402 h 1972602"/>
                          <a:gd name="connsiteX14" fmla="*/ 3899078 w 3937178"/>
                          <a:gd name="connsiteY14" fmla="*/ 1210602 h 1972602"/>
                          <a:gd name="connsiteX15" fmla="*/ 3886378 w 3937178"/>
                          <a:gd name="connsiteY15" fmla="*/ 1172502 h 1972602"/>
                          <a:gd name="connsiteX16" fmla="*/ 3848278 w 3937178"/>
                          <a:gd name="connsiteY16" fmla="*/ 1134402 h 1972602"/>
                          <a:gd name="connsiteX17" fmla="*/ 3797478 w 3937178"/>
                          <a:gd name="connsiteY17" fmla="*/ 1058202 h 1972602"/>
                          <a:gd name="connsiteX18" fmla="*/ 3721278 w 3937178"/>
                          <a:gd name="connsiteY18" fmla="*/ 982002 h 1972602"/>
                          <a:gd name="connsiteX19" fmla="*/ 3670478 w 3937178"/>
                          <a:gd name="connsiteY19" fmla="*/ 943902 h 1972602"/>
                          <a:gd name="connsiteX20" fmla="*/ 3594278 w 3937178"/>
                          <a:gd name="connsiteY20" fmla="*/ 855002 h 1972602"/>
                          <a:gd name="connsiteX21" fmla="*/ 3543478 w 3937178"/>
                          <a:gd name="connsiteY21" fmla="*/ 829602 h 1972602"/>
                          <a:gd name="connsiteX22" fmla="*/ 3467278 w 3937178"/>
                          <a:gd name="connsiteY22" fmla="*/ 753402 h 1972602"/>
                          <a:gd name="connsiteX23" fmla="*/ 3378378 w 3937178"/>
                          <a:gd name="connsiteY23" fmla="*/ 677202 h 1972602"/>
                          <a:gd name="connsiteX24" fmla="*/ 3289478 w 3937178"/>
                          <a:gd name="connsiteY24" fmla="*/ 639102 h 1972602"/>
                          <a:gd name="connsiteX25" fmla="*/ 3251378 w 3937178"/>
                          <a:gd name="connsiteY25" fmla="*/ 601002 h 1972602"/>
                          <a:gd name="connsiteX26" fmla="*/ 3213278 w 3937178"/>
                          <a:gd name="connsiteY26" fmla="*/ 588302 h 1972602"/>
                          <a:gd name="connsiteX27" fmla="*/ 3187878 w 3937178"/>
                          <a:gd name="connsiteY27" fmla="*/ 550202 h 1972602"/>
                          <a:gd name="connsiteX28" fmla="*/ 3111678 w 3937178"/>
                          <a:gd name="connsiteY28" fmla="*/ 499402 h 1972602"/>
                          <a:gd name="connsiteX29" fmla="*/ 3073578 w 3937178"/>
                          <a:gd name="connsiteY29" fmla="*/ 474002 h 1972602"/>
                          <a:gd name="connsiteX30" fmla="*/ 3035478 w 3937178"/>
                          <a:gd name="connsiteY30" fmla="*/ 461302 h 1972602"/>
                          <a:gd name="connsiteX31" fmla="*/ 2921178 w 3937178"/>
                          <a:gd name="connsiteY31" fmla="*/ 397802 h 1972602"/>
                          <a:gd name="connsiteX32" fmla="*/ 2844978 w 3937178"/>
                          <a:gd name="connsiteY32" fmla="*/ 347002 h 1972602"/>
                          <a:gd name="connsiteX33" fmla="*/ 2743378 w 3937178"/>
                          <a:gd name="connsiteY33" fmla="*/ 296202 h 1972602"/>
                          <a:gd name="connsiteX34" fmla="*/ 2654478 w 3937178"/>
                          <a:gd name="connsiteY34" fmla="*/ 270802 h 1972602"/>
                          <a:gd name="connsiteX35" fmla="*/ 2603678 w 3937178"/>
                          <a:gd name="connsiteY35" fmla="*/ 258102 h 1972602"/>
                          <a:gd name="connsiteX36" fmla="*/ 2552878 w 3937178"/>
                          <a:gd name="connsiteY36" fmla="*/ 232702 h 1972602"/>
                          <a:gd name="connsiteX37" fmla="*/ 2463978 w 3937178"/>
                          <a:gd name="connsiteY37" fmla="*/ 207302 h 1972602"/>
                          <a:gd name="connsiteX38" fmla="*/ 2425878 w 3937178"/>
                          <a:gd name="connsiteY38" fmla="*/ 181902 h 1972602"/>
                          <a:gd name="connsiteX39" fmla="*/ 2349678 w 3937178"/>
                          <a:gd name="connsiteY39" fmla="*/ 169202 h 1972602"/>
                          <a:gd name="connsiteX40" fmla="*/ 2248078 w 3937178"/>
                          <a:gd name="connsiteY40" fmla="*/ 131102 h 1972602"/>
                          <a:gd name="connsiteX41" fmla="*/ 2108378 w 3937178"/>
                          <a:gd name="connsiteY41" fmla="*/ 80302 h 1972602"/>
                          <a:gd name="connsiteX42" fmla="*/ 2006778 w 3937178"/>
                          <a:gd name="connsiteY42" fmla="*/ 67602 h 1972602"/>
                          <a:gd name="connsiteX43" fmla="*/ 1943278 w 3937178"/>
                          <a:gd name="connsiteY43" fmla="*/ 54902 h 1972602"/>
                          <a:gd name="connsiteX44" fmla="*/ 1892478 w 3937178"/>
                          <a:gd name="connsiteY44" fmla="*/ 42202 h 1972602"/>
                          <a:gd name="connsiteX45" fmla="*/ 1778178 w 3937178"/>
                          <a:gd name="connsiteY45" fmla="*/ 29502 h 1972602"/>
                          <a:gd name="connsiteX46" fmla="*/ 1206678 w 3937178"/>
                          <a:gd name="connsiteY46" fmla="*/ 29502 h 1972602"/>
                          <a:gd name="connsiteX47" fmla="*/ 1066978 w 3937178"/>
                          <a:gd name="connsiteY47" fmla="*/ 54902 h 1972602"/>
                          <a:gd name="connsiteX48" fmla="*/ 965378 w 3937178"/>
                          <a:gd name="connsiteY48" fmla="*/ 80302 h 1972602"/>
                          <a:gd name="connsiteX49" fmla="*/ 889178 w 3937178"/>
                          <a:gd name="connsiteY49" fmla="*/ 105702 h 1972602"/>
                          <a:gd name="connsiteX50" fmla="*/ 838378 w 3937178"/>
                          <a:gd name="connsiteY50" fmla="*/ 118402 h 1972602"/>
                          <a:gd name="connsiteX51" fmla="*/ 724078 w 3937178"/>
                          <a:gd name="connsiteY51" fmla="*/ 181902 h 1972602"/>
                          <a:gd name="connsiteX52" fmla="*/ 685978 w 3937178"/>
                          <a:gd name="connsiteY52" fmla="*/ 207302 h 1972602"/>
                          <a:gd name="connsiteX53" fmla="*/ 635178 w 3937178"/>
                          <a:gd name="connsiteY53" fmla="*/ 220002 h 1972602"/>
                          <a:gd name="connsiteX54" fmla="*/ 597078 w 3937178"/>
                          <a:gd name="connsiteY54" fmla="*/ 245402 h 1972602"/>
                          <a:gd name="connsiteX55" fmla="*/ 520878 w 3937178"/>
                          <a:gd name="connsiteY55" fmla="*/ 321602 h 1972602"/>
                          <a:gd name="connsiteX56" fmla="*/ 444678 w 3937178"/>
                          <a:gd name="connsiteY56" fmla="*/ 385102 h 1972602"/>
                          <a:gd name="connsiteX57" fmla="*/ 406578 w 3937178"/>
                          <a:gd name="connsiteY57" fmla="*/ 435902 h 1972602"/>
                          <a:gd name="connsiteX58" fmla="*/ 368478 w 3937178"/>
                          <a:gd name="connsiteY58" fmla="*/ 474002 h 1972602"/>
                          <a:gd name="connsiteX59" fmla="*/ 343078 w 3937178"/>
                          <a:gd name="connsiteY59" fmla="*/ 512102 h 1972602"/>
                          <a:gd name="connsiteX60" fmla="*/ 254178 w 3937178"/>
                          <a:gd name="connsiteY60" fmla="*/ 588302 h 1972602"/>
                          <a:gd name="connsiteX61" fmla="*/ 165278 w 3937178"/>
                          <a:gd name="connsiteY61" fmla="*/ 715302 h 1972602"/>
                          <a:gd name="connsiteX62" fmla="*/ 76378 w 3937178"/>
                          <a:gd name="connsiteY62" fmla="*/ 842302 h 1972602"/>
                          <a:gd name="connsiteX63" fmla="*/ 63678 w 3937178"/>
                          <a:gd name="connsiteY63" fmla="*/ 880402 h 1972602"/>
                          <a:gd name="connsiteX64" fmla="*/ 38278 w 3937178"/>
                          <a:gd name="connsiteY64" fmla="*/ 1058202 h 1972602"/>
                          <a:gd name="connsiteX65" fmla="*/ 25578 w 3937178"/>
                          <a:gd name="connsiteY65" fmla="*/ 1096302 h 1972602"/>
                          <a:gd name="connsiteX66" fmla="*/ 12878 w 3937178"/>
                          <a:gd name="connsiteY66" fmla="*/ 1147102 h 1972602"/>
                          <a:gd name="connsiteX67" fmla="*/ 178 w 3937178"/>
                          <a:gd name="connsiteY67" fmla="*/ 1210602 h 197260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</a:cxnLst>
                        <a:rect l="l" t="t" r="r" b="b"/>
                        <a:pathLst>
                          <a:path w="3937178" h="1972602">
                            <a:moveTo>
                              <a:pt x="3010078" y="1934502"/>
                            </a:moveTo>
                            <a:cubicBezTo>
                              <a:pt x="3039711" y="1938735"/>
                              <a:pt x="3069167" y="1944492"/>
                              <a:pt x="3098978" y="1947202"/>
                            </a:cubicBezTo>
                            <a:cubicBezTo>
                              <a:pt x="3162358" y="1952964"/>
                              <a:pt x="3226011" y="1955201"/>
                              <a:pt x="3289478" y="1959902"/>
                            </a:cubicBezTo>
                            <a:lnTo>
                              <a:pt x="3441878" y="1972602"/>
                            </a:lnTo>
                            <a:cubicBezTo>
                              <a:pt x="3496911" y="1968369"/>
                              <a:pt x="3552208" y="1966748"/>
                              <a:pt x="3606978" y="1959902"/>
                            </a:cubicBezTo>
                            <a:cubicBezTo>
                              <a:pt x="3633932" y="1956533"/>
                              <a:pt x="3663157" y="1938486"/>
                              <a:pt x="3683178" y="1921802"/>
                            </a:cubicBezTo>
                            <a:cubicBezTo>
                              <a:pt x="3696976" y="1910304"/>
                              <a:pt x="3707480" y="1895200"/>
                              <a:pt x="3721278" y="1883702"/>
                            </a:cubicBezTo>
                            <a:cubicBezTo>
                              <a:pt x="3733004" y="1873931"/>
                              <a:pt x="3746678" y="1866769"/>
                              <a:pt x="3759378" y="1858302"/>
                            </a:cubicBezTo>
                            <a:cubicBezTo>
                              <a:pt x="3821261" y="1765477"/>
                              <a:pt x="3745726" y="1882193"/>
                              <a:pt x="3810178" y="1769402"/>
                            </a:cubicBezTo>
                            <a:cubicBezTo>
                              <a:pt x="3817751" y="1756150"/>
                              <a:pt x="3828005" y="1744554"/>
                              <a:pt x="3835578" y="1731302"/>
                            </a:cubicBezTo>
                            <a:cubicBezTo>
                              <a:pt x="3900030" y="1618511"/>
                              <a:pt x="3824495" y="1735227"/>
                              <a:pt x="3886378" y="1642402"/>
                            </a:cubicBezTo>
                            <a:cubicBezTo>
                              <a:pt x="3888638" y="1631101"/>
                              <a:pt x="3905052" y="1543795"/>
                              <a:pt x="3911778" y="1528102"/>
                            </a:cubicBezTo>
                            <a:cubicBezTo>
                              <a:pt x="3917791" y="1514073"/>
                              <a:pt x="3928711" y="1502702"/>
                              <a:pt x="3937178" y="1490002"/>
                            </a:cubicBezTo>
                            <a:cubicBezTo>
                              <a:pt x="3932945" y="1413802"/>
                              <a:pt x="3934790" y="1337020"/>
                              <a:pt x="3924478" y="1261402"/>
                            </a:cubicBezTo>
                            <a:cubicBezTo>
                              <a:pt x="3921920" y="1242644"/>
                              <a:pt x="3906536" y="1228003"/>
                              <a:pt x="3899078" y="1210602"/>
                            </a:cubicBezTo>
                            <a:cubicBezTo>
                              <a:pt x="3893805" y="1198297"/>
                              <a:pt x="3893804" y="1183641"/>
                              <a:pt x="3886378" y="1172502"/>
                            </a:cubicBezTo>
                            <a:cubicBezTo>
                              <a:pt x="3876415" y="1157558"/>
                              <a:pt x="3859305" y="1148579"/>
                              <a:pt x="3848278" y="1134402"/>
                            </a:cubicBezTo>
                            <a:cubicBezTo>
                              <a:pt x="3829536" y="1110305"/>
                              <a:pt x="3819064" y="1079788"/>
                              <a:pt x="3797478" y="1058202"/>
                            </a:cubicBezTo>
                            <a:cubicBezTo>
                              <a:pt x="3772078" y="1032802"/>
                              <a:pt x="3750015" y="1003555"/>
                              <a:pt x="3721278" y="982002"/>
                            </a:cubicBezTo>
                            <a:cubicBezTo>
                              <a:pt x="3704345" y="969302"/>
                              <a:pt x="3685445" y="958869"/>
                              <a:pt x="3670478" y="943902"/>
                            </a:cubicBezTo>
                            <a:cubicBezTo>
                              <a:pt x="3627120" y="900544"/>
                              <a:pt x="3642663" y="889563"/>
                              <a:pt x="3594278" y="855002"/>
                            </a:cubicBezTo>
                            <a:cubicBezTo>
                              <a:pt x="3578872" y="843998"/>
                              <a:pt x="3558261" y="841429"/>
                              <a:pt x="3543478" y="829602"/>
                            </a:cubicBezTo>
                            <a:cubicBezTo>
                              <a:pt x="3515428" y="807162"/>
                              <a:pt x="3492678" y="778802"/>
                              <a:pt x="3467278" y="753402"/>
                            </a:cubicBezTo>
                            <a:cubicBezTo>
                              <a:pt x="3432643" y="718767"/>
                              <a:pt x="3421824" y="704356"/>
                              <a:pt x="3378378" y="677202"/>
                            </a:cubicBezTo>
                            <a:cubicBezTo>
                              <a:pt x="3342507" y="654783"/>
                              <a:pt x="3326515" y="651448"/>
                              <a:pt x="3289478" y="639102"/>
                            </a:cubicBezTo>
                            <a:cubicBezTo>
                              <a:pt x="3276778" y="626402"/>
                              <a:pt x="3266322" y="610965"/>
                              <a:pt x="3251378" y="601002"/>
                            </a:cubicBezTo>
                            <a:cubicBezTo>
                              <a:pt x="3240239" y="593576"/>
                              <a:pt x="3223731" y="596665"/>
                              <a:pt x="3213278" y="588302"/>
                            </a:cubicBezTo>
                            <a:cubicBezTo>
                              <a:pt x="3201359" y="578767"/>
                              <a:pt x="3199365" y="560253"/>
                              <a:pt x="3187878" y="550202"/>
                            </a:cubicBezTo>
                            <a:cubicBezTo>
                              <a:pt x="3164904" y="530100"/>
                              <a:pt x="3137078" y="516335"/>
                              <a:pt x="3111678" y="499402"/>
                            </a:cubicBezTo>
                            <a:cubicBezTo>
                              <a:pt x="3098978" y="490935"/>
                              <a:pt x="3088058" y="478829"/>
                              <a:pt x="3073578" y="474002"/>
                            </a:cubicBezTo>
                            <a:cubicBezTo>
                              <a:pt x="3060878" y="469769"/>
                              <a:pt x="3047180" y="467803"/>
                              <a:pt x="3035478" y="461302"/>
                            </a:cubicBezTo>
                            <a:cubicBezTo>
                              <a:pt x="2904470" y="388520"/>
                              <a:pt x="3007389" y="426539"/>
                              <a:pt x="2921178" y="397802"/>
                            </a:cubicBezTo>
                            <a:cubicBezTo>
                              <a:pt x="2857173" y="333797"/>
                              <a:pt x="2912370" y="377635"/>
                              <a:pt x="2844978" y="347002"/>
                            </a:cubicBezTo>
                            <a:cubicBezTo>
                              <a:pt x="2810508" y="331334"/>
                              <a:pt x="2780112" y="305385"/>
                              <a:pt x="2743378" y="296202"/>
                            </a:cubicBezTo>
                            <a:cubicBezTo>
                              <a:pt x="2584569" y="256500"/>
                              <a:pt x="2782015" y="307241"/>
                              <a:pt x="2654478" y="270802"/>
                            </a:cubicBezTo>
                            <a:cubicBezTo>
                              <a:pt x="2637695" y="266007"/>
                              <a:pt x="2620021" y="264231"/>
                              <a:pt x="2603678" y="258102"/>
                            </a:cubicBezTo>
                            <a:cubicBezTo>
                              <a:pt x="2585951" y="251455"/>
                              <a:pt x="2570605" y="239349"/>
                              <a:pt x="2552878" y="232702"/>
                            </a:cubicBezTo>
                            <a:cubicBezTo>
                              <a:pt x="2520325" y="220495"/>
                              <a:pt x="2494681" y="222654"/>
                              <a:pt x="2463978" y="207302"/>
                            </a:cubicBezTo>
                            <a:cubicBezTo>
                              <a:pt x="2450326" y="200476"/>
                              <a:pt x="2440358" y="186729"/>
                              <a:pt x="2425878" y="181902"/>
                            </a:cubicBezTo>
                            <a:cubicBezTo>
                              <a:pt x="2401449" y="173759"/>
                              <a:pt x="2375078" y="173435"/>
                              <a:pt x="2349678" y="169202"/>
                            </a:cubicBezTo>
                            <a:cubicBezTo>
                              <a:pt x="2278485" y="121740"/>
                              <a:pt x="2347945" y="161062"/>
                              <a:pt x="2248078" y="131102"/>
                            </a:cubicBezTo>
                            <a:cubicBezTo>
                              <a:pt x="2172324" y="108376"/>
                              <a:pt x="2191402" y="98093"/>
                              <a:pt x="2108378" y="80302"/>
                            </a:cubicBezTo>
                            <a:cubicBezTo>
                              <a:pt x="2075005" y="73151"/>
                              <a:pt x="2040511" y="72792"/>
                              <a:pt x="2006778" y="67602"/>
                            </a:cubicBezTo>
                            <a:cubicBezTo>
                              <a:pt x="1985443" y="64320"/>
                              <a:pt x="1964350" y="59585"/>
                              <a:pt x="1943278" y="54902"/>
                            </a:cubicBezTo>
                            <a:cubicBezTo>
                              <a:pt x="1926239" y="51116"/>
                              <a:pt x="1909730" y="44856"/>
                              <a:pt x="1892478" y="42202"/>
                            </a:cubicBezTo>
                            <a:cubicBezTo>
                              <a:pt x="1854589" y="36373"/>
                              <a:pt x="1816278" y="33735"/>
                              <a:pt x="1778178" y="29502"/>
                            </a:cubicBezTo>
                            <a:cubicBezTo>
                              <a:pt x="1562302" y="-24467"/>
                              <a:pt x="1711417" y="8024"/>
                              <a:pt x="1206678" y="29502"/>
                            </a:cubicBezTo>
                            <a:cubicBezTo>
                              <a:pt x="1190782" y="30178"/>
                              <a:pt x="1087328" y="50206"/>
                              <a:pt x="1066978" y="54902"/>
                            </a:cubicBezTo>
                            <a:cubicBezTo>
                              <a:pt x="1032963" y="62752"/>
                              <a:pt x="998496" y="69263"/>
                              <a:pt x="965378" y="80302"/>
                            </a:cubicBezTo>
                            <a:cubicBezTo>
                              <a:pt x="939978" y="88769"/>
                              <a:pt x="915153" y="99208"/>
                              <a:pt x="889178" y="105702"/>
                            </a:cubicBezTo>
                            <a:cubicBezTo>
                              <a:pt x="872245" y="109935"/>
                              <a:pt x="854721" y="112273"/>
                              <a:pt x="838378" y="118402"/>
                            </a:cubicBezTo>
                            <a:cubicBezTo>
                              <a:pt x="808054" y="129773"/>
                              <a:pt x="748328" y="166746"/>
                              <a:pt x="724078" y="181902"/>
                            </a:cubicBezTo>
                            <a:cubicBezTo>
                              <a:pt x="711135" y="189992"/>
                              <a:pt x="700007" y="201289"/>
                              <a:pt x="685978" y="207302"/>
                            </a:cubicBezTo>
                            <a:cubicBezTo>
                              <a:pt x="669935" y="214178"/>
                              <a:pt x="652111" y="215769"/>
                              <a:pt x="635178" y="220002"/>
                            </a:cubicBezTo>
                            <a:cubicBezTo>
                              <a:pt x="622478" y="228469"/>
                              <a:pt x="608486" y="235261"/>
                              <a:pt x="597078" y="245402"/>
                            </a:cubicBezTo>
                            <a:cubicBezTo>
                              <a:pt x="570230" y="269267"/>
                              <a:pt x="550766" y="301677"/>
                              <a:pt x="520878" y="321602"/>
                            </a:cubicBezTo>
                            <a:cubicBezTo>
                              <a:pt x="481684" y="347731"/>
                              <a:pt x="477273" y="347074"/>
                              <a:pt x="444678" y="385102"/>
                            </a:cubicBezTo>
                            <a:cubicBezTo>
                              <a:pt x="430903" y="401173"/>
                              <a:pt x="420353" y="419831"/>
                              <a:pt x="406578" y="435902"/>
                            </a:cubicBezTo>
                            <a:cubicBezTo>
                              <a:pt x="394889" y="449539"/>
                              <a:pt x="379976" y="460204"/>
                              <a:pt x="368478" y="474002"/>
                            </a:cubicBezTo>
                            <a:cubicBezTo>
                              <a:pt x="358707" y="485728"/>
                              <a:pt x="353871" y="501309"/>
                              <a:pt x="343078" y="512102"/>
                            </a:cubicBezTo>
                            <a:cubicBezTo>
                              <a:pt x="242697" y="612483"/>
                              <a:pt x="337124" y="491532"/>
                              <a:pt x="254178" y="588302"/>
                            </a:cubicBezTo>
                            <a:cubicBezTo>
                              <a:pt x="210814" y="638894"/>
                              <a:pt x="208996" y="657012"/>
                              <a:pt x="165278" y="715302"/>
                            </a:cubicBezTo>
                            <a:cubicBezTo>
                              <a:pt x="147890" y="738486"/>
                              <a:pt x="82632" y="823540"/>
                              <a:pt x="76378" y="842302"/>
                            </a:cubicBezTo>
                            <a:lnTo>
                              <a:pt x="63678" y="880402"/>
                            </a:lnTo>
                            <a:cubicBezTo>
                              <a:pt x="53557" y="981611"/>
                              <a:pt x="59526" y="983834"/>
                              <a:pt x="38278" y="1058202"/>
                            </a:cubicBezTo>
                            <a:cubicBezTo>
                              <a:pt x="34600" y="1071074"/>
                              <a:pt x="29256" y="1083430"/>
                              <a:pt x="25578" y="1096302"/>
                            </a:cubicBezTo>
                            <a:cubicBezTo>
                              <a:pt x="20783" y="1113085"/>
                              <a:pt x="17673" y="1130319"/>
                              <a:pt x="12878" y="1147102"/>
                            </a:cubicBezTo>
                            <a:cubicBezTo>
                              <a:pt x="-2499" y="1200923"/>
                              <a:pt x="178" y="1166952"/>
                              <a:pt x="178" y="1210602"/>
                            </a:cubicBezTo>
                          </a:path>
                        </a:pathLst>
                      </a:custGeom>
                      <a:noFill/>
                      <a:ln w="38100">
                        <a:headEnd type="oval"/>
                        <a:tailEnd type="triangle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  <p:sp>
              <p:nvSpPr>
                <p:cNvPr id="43" name="TextBox 53"/>
                <p:cNvSpPr txBox="1"/>
                <p:nvPr/>
              </p:nvSpPr>
              <p:spPr>
                <a:xfrm>
                  <a:off x="2794768" y="4641633"/>
                  <a:ext cx="719891" cy="3276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600" b="1" i="1" dirty="0">
                      <a:solidFill>
                        <a:srgbClr val="0070C0"/>
                      </a:solidFill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sz="12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7" name="TextBox 42"/>
              <p:cNvSpPr txBox="1"/>
              <p:nvPr/>
            </p:nvSpPr>
            <p:spPr>
              <a:xfrm>
                <a:off x="4522853" y="3563993"/>
                <a:ext cx="1279661" cy="42628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 algn="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b="1" kern="1200" dirty="0">
                    <a:solidFill>
                      <a:srgbClr val="C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sentinel</a:t>
                </a:r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  <p:sp>
        <p:nvSpPr>
          <p:cNvPr id="49" name="Content Placeholder 2"/>
          <p:cNvSpPr txBox="1">
            <a:spLocks/>
          </p:cNvSpPr>
          <p:nvPr/>
        </p:nvSpPr>
        <p:spPr>
          <a:xfrm>
            <a:off x="292407" y="525261"/>
            <a:ext cx="4226173" cy="58999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The </a:t>
            </a:r>
            <a:r>
              <a:rPr lang="en-US" sz="2600" b="1" dirty="0">
                <a:solidFill>
                  <a:srgbClr val="C00000"/>
                </a:solidFill>
              </a:rPr>
              <a:t>next</a:t>
            </a:r>
            <a:r>
              <a:rPr lang="en-US" sz="2600" dirty="0"/>
              <a:t> field of the sentinel will always point to the </a:t>
            </a:r>
            <a:r>
              <a:rPr lang="en-US" sz="2600" i="1" dirty="0"/>
              <a:t>first</a:t>
            </a:r>
            <a:r>
              <a:rPr lang="en-US" sz="2600" dirty="0"/>
              <a:t> data node in the linked </a:t>
            </a:r>
            <a:r>
              <a:rPr lang="en-US" sz="2600" dirty="0" smtClean="0"/>
              <a:t>cells (or itself)</a:t>
            </a:r>
            <a:endParaRPr lang="en-US" sz="2600" dirty="0"/>
          </a:p>
          <a:p>
            <a:r>
              <a:rPr lang="en-US" sz="2600" dirty="0"/>
              <a:t>the </a:t>
            </a:r>
            <a:r>
              <a:rPr lang="en-US" sz="2600" b="1" dirty="0" err="1">
                <a:solidFill>
                  <a:srgbClr val="C00000"/>
                </a:solidFill>
              </a:rPr>
              <a:t>prev</a:t>
            </a:r>
            <a:r>
              <a:rPr lang="en-US" sz="2600" dirty="0"/>
              <a:t> field of the sentinel will always point to the </a:t>
            </a:r>
            <a:r>
              <a:rPr lang="en-US" sz="2600" i="1" dirty="0"/>
              <a:t>last </a:t>
            </a:r>
            <a:r>
              <a:rPr lang="en-US" sz="2600" dirty="0"/>
              <a:t>data node in the linked node </a:t>
            </a:r>
            <a:r>
              <a:rPr lang="en-US" sz="2600" dirty="0" smtClean="0"/>
              <a:t>chain (or itself) </a:t>
            </a:r>
            <a:endParaRPr lang="en-US" sz="2600" dirty="0"/>
          </a:p>
          <a:p>
            <a:r>
              <a:rPr lang="en-US" sz="2600" dirty="0"/>
              <a:t>The </a:t>
            </a:r>
            <a:r>
              <a:rPr lang="en-US" sz="2600" b="1" dirty="0">
                <a:solidFill>
                  <a:srgbClr val="C00000"/>
                </a:solidFill>
              </a:rPr>
              <a:t>next</a:t>
            </a:r>
            <a:r>
              <a:rPr lang="en-US" sz="2600" dirty="0"/>
              <a:t> field of the </a:t>
            </a:r>
            <a:r>
              <a:rPr lang="en-US" sz="2600" i="1" dirty="0"/>
              <a:t>last</a:t>
            </a:r>
            <a:r>
              <a:rPr lang="en-US" sz="2600" dirty="0"/>
              <a:t> data node will point back to the sentinel</a:t>
            </a:r>
          </a:p>
          <a:p>
            <a:r>
              <a:rPr lang="en-US" sz="2600" dirty="0"/>
              <a:t>The </a:t>
            </a:r>
            <a:r>
              <a:rPr lang="en-US" sz="2600" b="1" dirty="0" err="1">
                <a:solidFill>
                  <a:srgbClr val="C00000"/>
                </a:solidFill>
              </a:rPr>
              <a:t>prev</a:t>
            </a:r>
            <a:r>
              <a:rPr lang="en-US" sz="2600" dirty="0"/>
              <a:t> field of the </a:t>
            </a:r>
            <a:r>
              <a:rPr lang="en-US" sz="2600" i="1" dirty="0"/>
              <a:t>first</a:t>
            </a:r>
            <a:r>
              <a:rPr lang="en-US" sz="2600" dirty="0"/>
              <a:t> data cell will point to the sentinel</a:t>
            </a:r>
          </a:p>
        </p:txBody>
      </p:sp>
    </p:spTree>
    <p:extLst>
      <p:ext uri="{BB962C8B-B14F-4D97-AF65-F5344CB8AC3E}">
        <p14:creationId xmlns:p14="http://schemas.microsoft.com/office/powerpoint/2010/main" val="378330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b="1" dirty="0">
                <a:solidFill>
                  <a:srgbClr val="002060"/>
                </a:solidFill>
                <a:latin typeface="+mn-lt"/>
              </a:rPr>
              <a:t>insert and remove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first element of the list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the last element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We will not define the predecessor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or the successor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i="1" dirty="0"/>
                  <a:t>(both are sort of “</a:t>
                </a:r>
                <a:r>
                  <a:rPr lang="en-US" i="1" dirty="0">
                    <a:solidFill>
                      <a:srgbClr val="C00000"/>
                    </a:solidFill>
                  </a:rPr>
                  <a:t>sentinel</a:t>
                </a:r>
                <a:r>
                  <a:rPr lang="en-US" i="1" dirty="0"/>
                  <a:t>” in our implementation)</a:t>
                </a:r>
              </a:p>
              <a:p>
                <a:r>
                  <a:rPr lang="en-US" b="1" dirty="0"/>
                  <a:t>Position</a:t>
                </a:r>
                <a:r>
                  <a:rPr lang="en-US" dirty="0"/>
                  <a:t> of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 a list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insert and remove need to be told position to act at</a:t>
                </a:r>
              </a:p>
              <a:p>
                <a:r>
                  <a:rPr lang="en-US" dirty="0"/>
                  <a:t>insert(3.1415, 2) means make the 3</a:t>
                </a:r>
                <a:r>
                  <a:rPr lang="en-US" baseline="30000" dirty="0"/>
                  <a:t>rd</a:t>
                </a:r>
                <a:r>
                  <a:rPr lang="en-US" dirty="0"/>
                  <a:t> item in the list be the data value 3.1415 (remember first item is position 0).  This means move any previous 3</a:t>
                </a:r>
                <a:r>
                  <a:rPr lang="en-US" baseline="30000" dirty="0"/>
                  <a:t>rd</a:t>
                </a:r>
                <a:r>
                  <a:rPr lang="en-US" dirty="0"/>
                  <a:t> item down to </a:t>
                </a:r>
                <a:r>
                  <a:rPr lang="en-US"/>
                  <a:t>where it is 4</a:t>
                </a:r>
                <a:r>
                  <a:rPr lang="en-US" baseline="30000"/>
                  <a:t>th</a:t>
                </a:r>
                <a:r>
                  <a:rPr lang="en-US"/>
                  <a:t> .  </a:t>
                </a:r>
                <a:r>
                  <a:rPr lang="en-US" dirty="0"/>
                  <a:t>It means items in positions 0 and 1 stay as they were.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921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5308600" y="612214"/>
            <a:ext cx="6318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/>
              <a:t>List with one element in it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437823" y="1370939"/>
            <a:ext cx="4363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rgbClr val="C00000"/>
                </a:solidFill>
              </a:rPr>
              <a:t>after  insert( 12.5, 0 )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932773" y="1468120"/>
            <a:ext cx="7977547" cy="5011279"/>
            <a:chOff x="932773" y="1468120"/>
            <a:chExt cx="7977547" cy="5011279"/>
          </a:xfrm>
        </p:grpSpPr>
        <p:grpSp>
          <p:nvGrpSpPr>
            <p:cNvPr id="44" name="Group 43"/>
            <p:cNvGrpSpPr/>
            <p:nvPr/>
          </p:nvGrpSpPr>
          <p:grpSpPr>
            <a:xfrm>
              <a:off x="932773" y="1468120"/>
              <a:ext cx="7977547" cy="5011279"/>
              <a:chOff x="1166453" y="1181100"/>
              <a:chExt cx="7977547" cy="4617579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1166453" y="1181100"/>
                <a:ext cx="7977547" cy="4617579"/>
                <a:chOff x="544153" y="584775"/>
                <a:chExt cx="7977547" cy="3851708"/>
              </a:xfrm>
            </p:grpSpPr>
            <p:sp>
              <p:nvSpPr>
                <p:cNvPr id="13" name="TextBox 41"/>
                <p:cNvSpPr txBox="1"/>
                <p:nvPr/>
              </p:nvSpPr>
              <p:spPr>
                <a:xfrm>
                  <a:off x="544153" y="2965797"/>
                  <a:ext cx="1408373" cy="3276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marL="0" marR="0" algn="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600" b="1" kern="1200" dirty="0" err="1">
                      <a:solidFill>
                        <a:srgbClr val="C00000"/>
                      </a:solidFill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getRoot</a:t>
                  </a:r>
                  <a:r>
                    <a:rPr lang="en-US" sz="1600" b="1" kern="1200" dirty="0">
                      <a:solidFill>
                        <a:srgbClr val="C00000"/>
                      </a:solidFill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, etc.</a:t>
                  </a:r>
                  <a:endParaRPr lang="en-US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grpSp>
              <p:nvGrpSpPr>
                <p:cNvPr id="41" name="Group 40"/>
                <p:cNvGrpSpPr/>
                <p:nvPr/>
              </p:nvGrpSpPr>
              <p:grpSpPr>
                <a:xfrm>
                  <a:off x="544153" y="584775"/>
                  <a:ext cx="7977547" cy="3851708"/>
                  <a:chOff x="544153" y="569176"/>
                  <a:chExt cx="7977547" cy="3851708"/>
                </a:xfrm>
              </p:grpSpPr>
              <p:sp>
                <p:nvSpPr>
                  <p:cNvPr id="12" name="TextBox 42"/>
                  <p:cNvSpPr txBox="1"/>
                  <p:nvPr/>
                </p:nvSpPr>
                <p:spPr>
                  <a:xfrm>
                    <a:off x="786648" y="2503019"/>
                    <a:ext cx="1165878" cy="3276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 algn="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600" b="1" kern="12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constructor</a:t>
                    </a:r>
                    <a:endParaRPr lang="en-US" sz="12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544153" y="569176"/>
                    <a:ext cx="7977547" cy="3851708"/>
                    <a:chOff x="544153" y="569176"/>
                    <a:chExt cx="7977547" cy="3851708"/>
                  </a:xfrm>
                </p:grpSpPr>
                <p:sp>
                  <p:nvSpPr>
                    <p:cNvPr id="4" name="Rectangle 3"/>
                    <p:cNvSpPr/>
                    <p:nvPr/>
                  </p:nvSpPr>
                  <p:spPr>
                    <a:xfrm>
                      <a:off x="1952526" y="2012301"/>
                      <a:ext cx="1260884" cy="451197"/>
                    </a:xfrm>
                    <a:prstGeom prst="rect">
                      <a:avLst/>
                    </a:prstGeom>
                    <a:solidFill>
                      <a:schemeClr val="accent2">
                        <a:lumMod val="60000"/>
                        <a:lumOff val="40000"/>
                        <a:alpha val="28000"/>
                      </a:schemeClr>
                    </a:solidFill>
                    <a:ln w="25400" cmpd="sng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" name="Rectangle 4"/>
                    <p:cNvSpPr/>
                    <p:nvPr/>
                  </p:nvSpPr>
                  <p:spPr>
                    <a:xfrm>
                      <a:off x="1952526" y="3394008"/>
                      <a:ext cx="1260884" cy="451197"/>
                    </a:xfrm>
                    <a:prstGeom prst="rect">
                      <a:avLst/>
                    </a:prstGeom>
                    <a:solidFill>
                      <a:schemeClr val="accent2">
                        <a:lumMod val="60000"/>
                        <a:lumOff val="40000"/>
                        <a:alpha val="28000"/>
                      </a:schemeClr>
                    </a:solidFill>
                    <a:ln w="25400" cmpd="sng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1952526" y="2933439"/>
                      <a:ext cx="1260884" cy="451197"/>
                    </a:xfrm>
                    <a:prstGeom prst="rect">
                      <a:avLst/>
                    </a:prstGeom>
                    <a:solidFill>
                      <a:schemeClr val="accent2">
                        <a:lumMod val="60000"/>
                        <a:lumOff val="40000"/>
                        <a:alpha val="28000"/>
                      </a:schemeClr>
                    </a:solidFill>
                    <a:ln w="25400" cmpd="sng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" name="Rectangle 6"/>
                    <p:cNvSpPr/>
                    <p:nvPr/>
                  </p:nvSpPr>
                  <p:spPr>
                    <a:xfrm>
                      <a:off x="1952526" y="2472870"/>
                      <a:ext cx="1260884" cy="451197"/>
                    </a:xfrm>
                    <a:prstGeom prst="rect">
                      <a:avLst/>
                    </a:prstGeom>
                    <a:solidFill>
                      <a:schemeClr val="accent2">
                        <a:lumMod val="60000"/>
                        <a:lumOff val="40000"/>
                        <a:alpha val="28000"/>
                      </a:schemeClr>
                    </a:solidFill>
                    <a:ln w="25400" cmpd="sng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" name="Rectangle 7"/>
                    <p:cNvSpPr/>
                    <p:nvPr/>
                  </p:nvSpPr>
                  <p:spPr>
                    <a:xfrm>
                      <a:off x="1369587" y="1002850"/>
                      <a:ext cx="1260884" cy="451197"/>
                    </a:xfrm>
                    <a:prstGeom prst="rect">
                      <a:avLst/>
                    </a:prstGeom>
                    <a:solidFill>
                      <a:schemeClr val="accent2">
                        <a:lumMod val="60000"/>
                        <a:lumOff val="40000"/>
                        <a:alpha val="28000"/>
                      </a:schemeClr>
                    </a:solidFill>
                    <a:ln w="25400" cmpd="sng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" name="TextBox 43"/>
                    <p:cNvSpPr txBox="1"/>
                    <p:nvPr/>
                  </p:nvSpPr>
                  <p:spPr>
                    <a:xfrm>
                      <a:off x="1320813" y="569176"/>
                      <a:ext cx="611308" cy="3276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err="1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aList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0" name="TextBox 25"/>
                    <p:cNvSpPr txBox="1"/>
                    <p:nvPr/>
                  </p:nvSpPr>
                  <p:spPr>
                    <a:xfrm>
                      <a:off x="544153" y="2072599"/>
                      <a:ext cx="1408373" cy="3276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Autofit/>
                    </a:bodyPr>
                    <a:lstStyle/>
                    <a:p>
                      <a:pPr marL="45720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600" b="1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entinel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4" name="TextBox 92"/>
                    <p:cNvSpPr txBox="1"/>
                    <p:nvPr/>
                  </p:nvSpPr>
                  <p:spPr>
                    <a:xfrm>
                      <a:off x="786648" y="3428575"/>
                      <a:ext cx="1082760" cy="3276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Autofit/>
                    </a:bodyPr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err="1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numElts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23" name="Group 22"/>
                    <p:cNvGrpSpPr/>
                    <p:nvPr/>
                  </p:nvGrpSpPr>
                  <p:grpSpPr>
                    <a:xfrm>
                      <a:off x="3597190" y="1949046"/>
                      <a:ext cx="1847358" cy="1373195"/>
                      <a:chOff x="3597190" y="1949046"/>
                      <a:chExt cx="1847358" cy="1373195"/>
                    </a:xfrm>
                  </p:grpSpPr>
                  <p:sp>
                    <p:nvSpPr>
                      <p:cNvPr id="15" name="Rectangle 14"/>
                      <p:cNvSpPr/>
                      <p:nvPr/>
                    </p:nvSpPr>
                    <p:spPr>
                      <a:xfrm>
                        <a:off x="4183664" y="1949046"/>
                        <a:ext cx="1260884" cy="45119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  <a:alpha val="28000"/>
                        </a:schemeClr>
                      </a:solidFill>
                      <a:ln w="25400" cmpd="sng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6" name="Rectangle 15"/>
                      <p:cNvSpPr/>
                      <p:nvPr/>
                    </p:nvSpPr>
                    <p:spPr>
                      <a:xfrm>
                        <a:off x="4183664" y="2413130"/>
                        <a:ext cx="1260884" cy="45119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  <a:alpha val="28000"/>
                        </a:schemeClr>
                      </a:solidFill>
                      <a:ln w="25400" cmpd="sng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7" name="Rectangle 16"/>
                      <p:cNvSpPr/>
                      <p:nvPr/>
                    </p:nvSpPr>
                    <p:spPr>
                      <a:xfrm>
                        <a:off x="4183664" y="2871044"/>
                        <a:ext cx="1260884" cy="45119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  <a:alpha val="28000"/>
                        </a:schemeClr>
                      </a:solidFill>
                      <a:ln w="25400" cmpd="sng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8" name="TextBox 53"/>
                      <p:cNvSpPr txBox="1"/>
                      <p:nvPr/>
                    </p:nvSpPr>
                    <p:spPr>
                      <a:xfrm>
                        <a:off x="4366404" y="2012301"/>
                        <a:ext cx="719891" cy="32764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noAutofit/>
                      </a:bodyPr>
                      <a:lstStyle/>
                      <a:p>
                        <a:pPr marL="0" marR="0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600" b="1" i="1" kern="1200" dirty="0">
                            <a:solidFill>
                              <a:srgbClr val="0070C0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  <a:endPara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" name="TextBox 43"/>
                      <p:cNvSpPr txBox="1"/>
                      <p:nvPr/>
                    </p:nvSpPr>
                    <p:spPr>
                      <a:xfrm>
                        <a:off x="3597190" y="2001521"/>
                        <a:ext cx="611308" cy="32764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noAutofit/>
                      </a:bodyPr>
                      <a:lstStyle/>
                      <a:p>
                        <a:pPr marL="0" marR="0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600" b="1" kern="1200" dirty="0">
                            <a:solidFill>
                              <a:srgbClr val="C00000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a:t>data</a:t>
                        </a:r>
                        <a:endPara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" name="TextBox 43"/>
                      <p:cNvSpPr txBox="1"/>
                      <p:nvPr/>
                    </p:nvSpPr>
                    <p:spPr>
                      <a:xfrm>
                        <a:off x="3637048" y="2459435"/>
                        <a:ext cx="611308" cy="32764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noAutofit/>
                      </a:bodyPr>
                      <a:lstStyle/>
                      <a:p>
                        <a:pPr marL="0" marR="0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600" b="1" kern="1200" dirty="0">
                            <a:solidFill>
                              <a:srgbClr val="C00000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a:t>next</a:t>
                        </a:r>
                        <a:endPara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2" name="TextBox 43"/>
                      <p:cNvSpPr txBox="1"/>
                      <p:nvPr/>
                    </p:nvSpPr>
                    <p:spPr>
                      <a:xfrm>
                        <a:off x="3623541" y="2895818"/>
                        <a:ext cx="611308" cy="32764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noAutofit/>
                      </a:bodyPr>
                      <a:lstStyle/>
                      <a:p>
                        <a:pPr marL="0" marR="0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600" b="1" kern="1200" dirty="0" err="1">
                            <a:solidFill>
                              <a:srgbClr val="C00000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a:t>prev</a:t>
                        </a:r>
                        <a:endPara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4" name="Group 23"/>
                    <p:cNvGrpSpPr/>
                    <p:nvPr/>
                  </p:nvGrpSpPr>
                  <p:grpSpPr>
                    <a:xfrm>
                      <a:off x="5991164" y="1920245"/>
                      <a:ext cx="1847358" cy="1373195"/>
                      <a:chOff x="3597190" y="1949046"/>
                      <a:chExt cx="1847358" cy="1373195"/>
                    </a:xfrm>
                  </p:grpSpPr>
                  <p:sp>
                    <p:nvSpPr>
                      <p:cNvPr id="25" name="Rectangle 24"/>
                      <p:cNvSpPr/>
                      <p:nvPr/>
                    </p:nvSpPr>
                    <p:spPr>
                      <a:xfrm>
                        <a:off x="4183664" y="1949046"/>
                        <a:ext cx="1260884" cy="451197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60000"/>
                          <a:lumOff val="40000"/>
                          <a:alpha val="28000"/>
                        </a:schemeClr>
                      </a:solidFill>
                      <a:ln w="25400" cmpd="sng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6" name="Rectangle 25"/>
                      <p:cNvSpPr/>
                      <p:nvPr/>
                    </p:nvSpPr>
                    <p:spPr>
                      <a:xfrm>
                        <a:off x="4183664" y="2413130"/>
                        <a:ext cx="1260884" cy="451197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60000"/>
                          <a:lumOff val="40000"/>
                          <a:alpha val="28000"/>
                        </a:schemeClr>
                      </a:solidFill>
                      <a:ln w="25400" cmpd="sng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7" name="Rectangle 26"/>
                      <p:cNvSpPr/>
                      <p:nvPr/>
                    </p:nvSpPr>
                    <p:spPr>
                      <a:xfrm>
                        <a:off x="4183664" y="2871044"/>
                        <a:ext cx="1260884" cy="451197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60000"/>
                          <a:lumOff val="40000"/>
                          <a:alpha val="28000"/>
                        </a:schemeClr>
                      </a:solidFill>
                      <a:ln w="25400" cmpd="sng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" name="TextBox 53"/>
                      <p:cNvSpPr txBox="1"/>
                      <p:nvPr/>
                    </p:nvSpPr>
                    <p:spPr>
                      <a:xfrm>
                        <a:off x="4366404" y="2012301"/>
                        <a:ext cx="719891" cy="32764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noAutofit/>
                      </a:bodyPr>
                      <a:lstStyle/>
                      <a:p>
                        <a:pPr marL="0" marR="0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600" b="1" i="1" kern="1200" dirty="0">
                            <a:solidFill>
                              <a:srgbClr val="0070C0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a:t>12.5</a:t>
                        </a:r>
                        <a:endPara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9" name="TextBox 43"/>
                      <p:cNvSpPr txBox="1"/>
                      <p:nvPr/>
                    </p:nvSpPr>
                    <p:spPr>
                      <a:xfrm>
                        <a:off x="3597190" y="2001521"/>
                        <a:ext cx="611308" cy="32764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noAutofit/>
                      </a:bodyPr>
                      <a:lstStyle/>
                      <a:p>
                        <a:pPr marL="0" marR="0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600" b="1" kern="1200" dirty="0">
                            <a:solidFill>
                              <a:srgbClr val="C00000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a:t>data</a:t>
                        </a:r>
                        <a:endPara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30" name="TextBox 43"/>
                      <p:cNvSpPr txBox="1"/>
                      <p:nvPr/>
                    </p:nvSpPr>
                    <p:spPr>
                      <a:xfrm>
                        <a:off x="3637048" y="2459435"/>
                        <a:ext cx="611308" cy="32764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noAutofit/>
                      </a:bodyPr>
                      <a:lstStyle/>
                      <a:p>
                        <a:pPr marL="0" marR="0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600" b="1" kern="1200" dirty="0">
                            <a:solidFill>
                              <a:srgbClr val="C00000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a:t>next</a:t>
                        </a:r>
                        <a:endPara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31" name="TextBox 43"/>
                      <p:cNvSpPr txBox="1"/>
                      <p:nvPr/>
                    </p:nvSpPr>
                    <p:spPr>
                      <a:xfrm>
                        <a:off x="3623541" y="2895818"/>
                        <a:ext cx="611308" cy="32764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noAutofit/>
                      </a:bodyPr>
                      <a:lstStyle/>
                      <a:p>
                        <a:pPr marL="0" marR="0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600" b="1" kern="1200" dirty="0" err="1">
                            <a:solidFill>
                              <a:srgbClr val="C00000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a:t>prev</a:t>
                        </a:r>
                        <a:endPara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33" name="Freeform 32"/>
                    <p:cNvSpPr/>
                    <p:nvPr/>
                  </p:nvSpPr>
                  <p:spPr>
                    <a:xfrm>
                      <a:off x="2082063" y="1206500"/>
                      <a:ext cx="1042137" cy="762000"/>
                    </a:xfrm>
                    <a:custGeom>
                      <a:avLst/>
                      <a:gdLst>
                        <a:gd name="connsiteX0" fmla="*/ 76937 w 1042137"/>
                        <a:gd name="connsiteY0" fmla="*/ 38100 h 762000"/>
                        <a:gd name="connsiteX1" fmla="*/ 153137 w 1042137"/>
                        <a:gd name="connsiteY1" fmla="*/ 25400 h 762000"/>
                        <a:gd name="connsiteX2" fmla="*/ 343637 w 1042137"/>
                        <a:gd name="connsiteY2" fmla="*/ 0 h 762000"/>
                        <a:gd name="connsiteX3" fmla="*/ 838937 w 1042137"/>
                        <a:gd name="connsiteY3" fmla="*/ 25400 h 762000"/>
                        <a:gd name="connsiteX4" fmla="*/ 915137 w 1042137"/>
                        <a:gd name="connsiteY4" fmla="*/ 50800 h 762000"/>
                        <a:gd name="connsiteX5" fmla="*/ 953237 w 1042137"/>
                        <a:gd name="connsiteY5" fmla="*/ 63500 h 762000"/>
                        <a:gd name="connsiteX6" fmla="*/ 991337 w 1042137"/>
                        <a:gd name="connsiteY6" fmla="*/ 76200 h 762000"/>
                        <a:gd name="connsiteX7" fmla="*/ 1016737 w 1042137"/>
                        <a:gd name="connsiteY7" fmla="*/ 114300 h 762000"/>
                        <a:gd name="connsiteX8" fmla="*/ 1042137 w 1042137"/>
                        <a:gd name="connsiteY8" fmla="*/ 190500 h 762000"/>
                        <a:gd name="connsiteX9" fmla="*/ 1029437 w 1042137"/>
                        <a:gd name="connsiteY9" fmla="*/ 304800 h 762000"/>
                        <a:gd name="connsiteX10" fmla="*/ 965937 w 1042137"/>
                        <a:gd name="connsiteY10" fmla="*/ 368300 h 762000"/>
                        <a:gd name="connsiteX11" fmla="*/ 927837 w 1042137"/>
                        <a:gd name="connsiteY11" fmla="*/ 406400 h 762000"/>
                        <a:gd name="connsiteX12" fmla="*/ 889737 w 1042137"/>
                        <a:gd name="connsiteY12" fmla="*/ 419100 h 762000"/>
                        <a:gd name="connsiteX13" fmla="*/ 838937 w 1042137"/>
                        <a:gd name="connsiteY13" fmla="*/ 444500 h 762000"/>
                        <a:gd name="connsiteX14" fmla="*/ 584937 w 1042137"/>
                        <a:gd name="connsiteY14" fmla="*/ 482600 h 762000"/>
                        <a:gd name="connsiteX15" fmla="*/ 369037 w 1042137"/>
                        <a:gd name="connsiteY15" fmla="*/ 495300 h 762000"/>
                        <a:gd name="connsiteX16" fmla="*/ 216637 w 1042137"/>
                        <a:gd name="connsiteY16" fmla="*/ 533400 h 762000"/>
                        <a:gd name="connsiteX17" fmla="*/ 178537 w 1042137"/>
                        <a:gd name="connsiteY17" fmla="*/ 558800 h 762000"/>
                        <a:gd name="connsiteX18" fmla="*/ 102337 w 1042137"/>
                        <a:gd name="connsiteY18" fmla="*/ 584200 h 762000"/>
                        <a:gd name="connsiteX19" fmla="*/ 64237 w 1042137"/>
                        <a:gd name="connsiteY19" fmla="*/ 622300 h 762000"/>
                        <a:gd name="connsiteX20" fmla="*/ 737 w 1042137"/>
                        <a:gd name="connsiteY20" fmla="*/ 736600 h 762000"/>
                        <a:gd name="connsiteX21" fmla="*/ 737 w 1042137"/>
                        <a:gd name="connsiteY21" fmla="*/ 762000 h 762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1042137" h="762000">
                          <a:moveTo>
                            <a:pt x="76937" y="38100"/>
                          </a:moveTo>
                          <a:cubicBezTo>
                            <a:pt x="102337" y="33867"/>
                            <a:pt x="127544" y="28244"/>
                            <a:pt x="153137" y="25400"/>
                          </a:cubicBezTo>
                          <a:cubicBezTo>
                            <a:pt x="339595" y="4682"/>
                            <a:pt x="251736" y="30634"/>
                            <a:pt x="343637" y="0"/>
                          </a:cubicBezTo>
                          <a:cubicBezTo>
                            <a:pt x="360768" y="714"/>
                            <a:pt x="766805" y="15095"/>
                            <a:pt x="838937" y="25400"/>
                          </a:cubicBezTo>
                          <a:cubicBezTo>
                            <a:pt x="865442" y="29186"/>
                            <a:pt x="889737" y="42333"/>
                            <a:pt x="915137" y="50800"/>
                          </a:cubicBezTo>
                          <a:lnTo>
                            <a:pt x="953237" y="63500"/>
                          </a:lnTo>
                          <a:lnTo>
                            <a:pt x="991337" y="76200"/>
                          </a:lnTo>
                          <a:cubicBezTo>
                            <a:pt x="999804" y="88900"/>
                            <a:pt x="1010538" y="100352"/>
                            <a:pt x="1016737" y="114300"/>
                          </a:cubicBezTo>
                          <a:cubicBezTo>
                            <a:pt x="1027611" y="138766"/>
                            <a:pt x="1042137" y="190500"/>
                            <a:pt x="1042137" y="190500"/>
                          </a:cubicBezTo>
                          <a:cubicBezTo>
                            <a:pt x="1037904" y="228600"/>
                            <a:pt x="1038734" y="267610"/>
                            <a:pt x="1029437" y="304800"/>
                          </a:cubicBezTo>
                          <a:cubicBezTo>
                            <a:pt x="1019633" y="344014"/>
                            <a:pt x="992674" y="346019"/>
                            <a:pt x="965937" y="368300"/>
                          </a:cubicBezTo>
                          <a:cubicBezTo>
                            <a:pt x="952139" y="379798"/>
                            <a:pt x="942781" y="396437"/>
                            <a:pt x="927837" y="406400"/>
                          </a:cubicBezTo>
                          <a:cubicBezTo>
                            <a:pt x="916698" y="413826"/>
                            <a:pt x="902042" y="413827"/>
                            <a:pt x="889737" y="419100"/>
                          </a:cubicBezTo>
                          <a:cubicBezTo>
                            <a:pt x="872336" y="426558"/>
                            <a:pt x="856515" y="437469"/>
                            <a:pt x="838937" y="444500"/>
                          </a:cubicBezTo>
                          <a:cubicBezTo>
                            <a:pt x="734611" y="486230"/>
                            <a:pt x="726766" y="473450"/>
                            <a:pt x="584937" y="482600"/>
                          </a:cubicBezTo>
                          <a:lnTo>
                            <a:pt x="369037" y="495300"/>
                          </a:lnTo>
                          <a:cubicBezTo>
                            <a:pt x="330949" y="501648"/>
                            <a:pt x="250180" y="511038"/>
                            <a:pt x="216637" y="533400"/>
                          </a:cubicBezTo>
                          <a:cubicBezTo>
                            <a:pt x="203937" y="541867"/>
                            <a:pt x="192485" y="552601"/>
                            <a:pt x="178537" y="558800"/>
                          </a:cubicBezTo>
                          <a:cubicBezTo>
                            <a:pt x="154071" y="569674"/>
                            <a:pt x="102337" y="584200"/>
                            <a:pt x="102337" y="584200"/>
                          </a:cubicBezTo>
                          <a:cubicBezTo>
                            <a:pt x="89637" y="596900"/>
                            <a:pt x="75264" y="608123"/>
                            <a:pt x="64237" y="622300"/>
                          </a:cubicBezTo>
                          <a:cubicBezTo>
                            <a:pt x="36818" y="657553"/>
                            <a:pt x="9581" y="692381"/>
                            <a:pt x="737" y="736600"/>
                          </a:cubicBezTo>
                          <a:cubicBezTo>
                            <a:pt x="-923" y="744902"/>
                            <a:pt x="737" y="753533"/>
                            <a:pt x="737" y="762000"/>
                          </a:cubicBezTo>
                        </a:path>
                      </a:pathLst>
                    </a:custGeom>
                    <a:noFill/>
                    <a:ln w="38100">
                      <a:headEnd type="oval"/>
                      <a:tailEnd type="triangle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" name="Freeform 33"/>
                    <p:cNvSpPr/>
                    <p:nvPr/>
                  </p:nvSpPr>
                  <p:spPr>
                    <a:xfrm>
                      <a:off x="2832100" y="1689100"/>
                      <a:ext cx="1485900" cy="596900"/>
                    </a:xfrm>
                    <a:custGeom>
                      <a:avLst/>
                      <a:gdLst>
                        <a:gd name="connsiteX0" fmla="*/ 0 w 1485900"/>
                        <a:gd name="connsiteY0" fmla="*/ 596900 h 596900"/>
                        <a:gd name="connsiteX1" fmla="*/ 165100 w 1485900"/>
                        <a:gd name="connsiteY1" fmla="*/ 571500 h 596900"/>
                        <a:gd name="connsiteX2" fmla="*/ 241300 w 1485900"/>
                        <a:gd name="connsiteY2" fmla="*/ 546100 h 596900"/>
                        <a:gd name="connsiteX3" fmla="*/ 279400 w 1485900"/>
                        <a:gd name="connsiteY3" fmla="*/ 533400 h 596900"/>
                        <a:gd name="connsiteX4" fmla="*/ 317500 w 1485900"/>
                        <a:gd name="connsiteY4" fmla="*/ 508000 h 596900"/>
                        <a:gd name="connsiteX5" fmla="*/ 355600 w 1485900"/>
                        <a:gd name="connsiteY5" fmla="*/ 495300 h 596900"/>
                        <a:gd name="connsiteX6" fmla="*/ 431800 w 1485900"/>
                        <a:gd name="connsiteY6" fmla="*/ 431800 h 596900"/>
                        <a:gd name="connsiteX7" fmla="*/ 469900 w 1485900"/>
                        <a:gd name="connsiteY7" fmla="*/ 406400 h 596900"/>
                        <a:gd name="connsiteX8" fmla="*/ 495300 w 1485900"/>
                        <a:gd name="connsiteY8" fmla="*/ 368300 h 596900"/>
                        <a:gd name="connsiteX9" fmla="*/ 533400 w 1485900"/>
                        <a:gd name="connsiteY9" fmla="*/ 317500 h 596900"/>
                        <a:gd name="connsiteX10" fmla="*/ 558800 w 1485900"/>
                        <a:gd name="connsiteY10" fmla="*/ 266700 h 596900"/>
                        <a:gd name="connsiteX11" fmla="*/ 584200 w 1485900"/>
                        <a:gd name="connsiteY11" fmla="*/ 228600 h 596900"/>
                        <a:gd name="connsiteX12" fmla="*/ 596900 w 1485900"/>
                        <a:gd name="connsiteY12" fmla="*/ 190500 h 596900"/>
                        <a:gd name="connsiteX13" fmla="*/ 622300 w 1485900"/>
                        <a:gd name="connsiteY13" fmla="*/ 152400 h 596900"/>
                        <a:gd name="connsiteX14" fmla="*/ 635000 w 1485900"/>
                        <a:gd name="connsiteY14" fmla="*/ 114300 h 596900"/>
                        <a:gd name="connsiteX15" fmla="*/ 698500 w 1485900"/>
                        <a:gd name="connsiteY15" fmla="*/ 38100 h 596900"/>
                        <a:gd name="connsiteX16" fmla="*/ 736600 w 1485900"/>
                        <a:gd name="connsiteY16" fmla="*/ 12700 h 596900"/>
                        <a:gd name="connsiteX17" fmla="*/ 774700 w 1485900"/>
                        <a:gd name="connsiteY17" fmla="*/ 0 h 596900"/>
                        <a:gd name="connsiteX18" fmla="*/ 1181100 w 1485900"/>
                        <a:gd name="connsiteY18" fmla="*/ 25400 h 596900"/>
                        <a:gd name="connsiteX19" fmla="*/ 1270000 w 1485900"/>
                        <a:gd name="connsiteY19" fmla="*/ 50800 h 596900"/>
                        <a:gd name="connsiteX20" fmla="*/ 1384300 w 1485900"/>
                        <a:gd name="connsiteY20" fmla="*/ 139700 h 596900"/>
                        <a:gd name="connsiteX21" fmla="*/ 1447800 w 1485900"/>
                        <a:gd name="connsiteY21" fmla="*/ 203200 h 596900"/>
                        <a:gd name="connsiteX22" fmla="*/ 1485900 w 1485900"/>
                        <a:gd name="connsiteY22" fmla="*/ 254000 h 5969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1485900" h="596900">
                          <a:moveTo>
                            <a:pt x="0" y="596900"/>
                          </a:moveTo>
                          <a:cubicBezTo>
                            <a:pt x="47539" y="590958"/>
                            <a:pt x="115870" y="584926"/>
                            <a:pt x="165100" y="571500"/>
                          </a:cubicBezTo>
                          <a:cubicBezTo>
                            <a:pt x="190931" y="564455"/>
                            <a:pt x="215900" y="554567"/>
                            <a:pt x="241300" y="546100"/>
                          </a:cubicBezTo>
                          <a:cubicBezTo>
                            <a:pt x="254000" y="541867"/>
                            <a:pt x="268261" y="540826"/>
                            <a:pt x="279400" y="533400"/>
                          </a:cubicBezTo>
                          <a:cubicBezTo>
                            <a:pt x="292100" y="524933"/>
                            <a:pt x="303848" y="514826"/>
                            <a:pt x="317500" y="508000"/>
                          </a:cubicBezTo>
                          <a:cubicBezTo>
                            <a:pt x="329474" y="502013"/>
                            <a:pt x="343626" y="501287"/>
                            <a:pt x="355600" y="495300"/>
                          </a:cubicBezTo>
                          <a:cubicBezTo>
                            <a:pt x="402898" y="471651"/>
                            <a:pt x="389669" y="466909"/>
                            <a:pt x="431800" y="431800"/>
                          </a:cubicBezTo>
                          <a:cubicBezTo>
                            <a:pt x="443526" y="422029"/>
                            <a:pt x="457200" y="414867"/>
                            <a:pt x="469900" y="406400"/>
                          </a:cubicBezTo>
                          <a:cubicBezTo>
                            <a:pt x="478367" y="393700"/>
                            <a:pt x="486428" y="380720"/>
                            <a:pt x="495300" y="368300"/>
                          </a:cubicBezTo>
                          <a:cubicBezTo>
                            <a:pt x="507603" y="351076"/>
                            <a:pt x="522182" y="335449"/>
                            <a:pt x="533400" y="317500"/>
                          </a:cubicBezTo>
                          <a:cubicBezTo>
                            <a:pt x="543434" y="301446"/>
                            <a:pt x="549407" y="283138"/>
                            <a:pt x="558800" y="266700"/>
                          </a:cubicBezTo>
                          <a:cubicBezTo>
                            <a:pt x="566373" y="253448"/>
                            <a:pt x="577374" y="242252"/>
                            <a:pt x="584200" y="228600"/>
                          </a:cubicBezTo>
                          <a:cubicBezTo>
                            <a:pt x="590187" y="216626"/>
                            <a:pt x="590913" y="202474"/>
                            <a:pt x="596900" y="190500"/>
                          </a:cubicBezTo>
                          <a:cubicBezTo>
                            <a:pt x="603726" y="176848"/>
                            <a:pt x="615474" y="166052"/>
                            <a:pt x="622300" y="152400"/>
                          </a:cubicBezTo>
                          <a:cubicBezTo>
                            <a:pt x="628287" y="140426"/>
                            <a:pt x="629013" y="126274"/>
                            <a:pt x="635000" y="114300"/>
                          </a:cubicBezTo>
                          <a:cubicBezTo>
                            <a:pt x="649271" y="85757"/>
                            <a:pt x="674425" y="58162"/>
                            <a:pt x="698500" y="38100"/>
                          </a:cubicBezTo>
                          <a:cubicBezTo>
                            <a:pt x="710226" y="28329"/>
                            <a:pt x="722948" y="19526"/>
                            <a:pt x="736600" y="12700"/>
                          </a:cubicBezTo>
                          <a:cubicBezTo>
                            <a:pt x="748574" y="6713"/>
                            <a:pt x="762000" y="4233"/>
                            <a:pt x="774700" y="0"/>
                          </a:cubicBezTo>
                          <a:cubicBezTo>
                            <a:pt x="967471" y="7414"/>
                            <a:pt x="1034394" y="-3941"/>
                            <a:pt x="1181100" y="25400"/>
                          </a:cubicBezTo>
                          <a:cubicBezTo>
                            <a:pt x="1191376" y="27455"/>
                            <a:pt x="1256383" y="43235"/>
                            <a:pt x="1270000" y="50800"/>
                          </a:cubicBezTo>
                          <a:cubicBezTo>
                            <a:pt x="1313946" y="75215"/>
                            <a:pt x="1352383" y="101400"/>
                            <a:pt x="1384300" y="139700"/>
                          </a:cubicBezTo>
                          <a:cubicBezTo>
                            <a:pt x="1437217" y="203200"/>
                            <a:pt x="1377950" y="156633"/>
                            <a:pt x="1447800" y="203200"/>
                          </a:cubicBezTo>
                          <a:cubicBezTo>
                            <a:pt x="1463493" y="250280"/>
                            <a:pt x="1448526" y="235313"/>
                            <a:pt x="1485900" y="254000"/>
                          </a:cubicBezTo>
                        </a:path>
                      </a:pathLst>
                    </a:custGeom>
                    <a:noFill/>
                    <a:ln w="38100">
                      <a:headEnd type="oval"/>
                      <a:tailEnd type="triangle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" name="Freeform 34"/>
                    <p:cNvSpPr/>
                    <p:nvPr/>
                  </p:nvSpPr>
                  <p:spPr>
                    <a:xfrm>
                      <a:off x="5228384" y="1454047"/>
                      <a:ext cx="1485900" cy="1129643"/>
                    </a:xfrm>
                    <a:custGeom>
                      <a:avLst/>
                      <a:gdLst>
                        <a:gd name="connsiteX0" fmla="*/ 0 w 1485900"/>
                        <a:gd name="connsiteY0" fmla="*/ 596900 h 596900"/>
                        <a:gd name="connsiteX1" fmla="*/ 165100 w 1485900"/>
                        <a:gd name="connsiteY1" fmla="*/ 571500 h 596900"/>
                        <a:gd name="connsiteX2" fmla="*/ 241300 w 1485900"/>
                        <a:gd name="connsiteY2" fmla="*/ 546100 h 596900"/>
                        <a:gd name="connsiteX3" fmla="*/ 279400 w 1485900"/>
                        <a:gd name="connsiteY3" fmla="*/ 533400 h 596900"/>
                        <a:gd name="connsiteX4" fmla="*/ 317500 w 1485900"/>
                        <a:gd name="connsiteY4" fmla="*/ 508000 h 596900"/>
                        <a:gd name="connsiteX5" fmla="*/ 355600 w 1485900"/>
                        <a:gd name="connsiteY5" fmla="*/ 495300 h 596900"/>
                        <a:gd name="connsiteX6" fmla="*/ 431800 w 1485900"/>
                        <a:gd name="connsiteY6" fmla="*/ 431800 h 596900"/>
                        <a:gd name="connsiteX7" fmla="*/ 469900 w 1485900"/>
                        <a:gd name="connsiteY7" fmla="*/ 406400 h 596900"/>
                        <a:gd name="connsiteX8" fmla="*/ 495300 w 1485900"/>
                        <a:gd name="connsiteY8" fmla="*/ 368300 h 596900"/>
                        <a:gd name="connsiteX9" fmla="*/ 533400 w 1485900"/>
                        <a:gd name="connsiteY9" fmla="*/ 317500 h 596900"/>
                        <a:gd name="connsiteX10" fmla="*/ 558800 w 1485900"/>
                        <a:gd name="connsiteY10" fmla="*/ 266700 h 596900"/>
                        <a:gd name="connsiteX11" fmla="*/ 584200 w 1485900"/>
                        <a:gd name="connsiteY11" fmla="*/ 228600 h 596900"/>
                        <a:gd name="connsiteX12" fmla="*/ 596900 w 1485900"/>
                        <a:gd name="connsiteY12" fmla="*/ 190500 h 596900"/>
                        <a:gd name="connsiteX13" fmla="*/ 622300 w 1485900"/>
                        <a:gd name="connsiteY13" fmla="*/ 152400 h 596900"/>
                        <a:gd name="connsiteX14" fmla="*/ 635000 w 1485900"/>
                        <a:gd name="connsiteY14" fmla="*/ 114300 h 596900"/>
                        <a:gd name="connsiteX15" fmla="*/ 698500 w 1485900"/>
                        <a:gd name="connsiteY15" fmla="*/ 38100 h 596900"/>
                        <a:gd name="connsiteX16" fmla="*/ 736600 w 1485900"/>
                        <a:gd name="connsiteY16" fmla="*/ 12700 h 596900"/>
                        <a:gd name="connsiteX17" fmla="*/ 774700 w 1485900"/>
                        <a:gd name="connsiteY17" fmla="*/ 0 h 596900"/>
                        <a:gd name="connsiteX18" fmla="*/ 1181100 w 1485900"/>
                        <a:gd name="connsiteY18" fmla="*/ 25400 h 596900"/>
                        <a:gd name="connsiteX19" fmla="*/ 1270000 w 1485900"/>
                        <a:gd name="connsiteY19" fmla="*/ 50800 h 596900"/>
                        <a:gd name="connsiteX20" fmla="*/ 1384300 w 1485900"/>
                        <a:gd name="connsiteY20" fmla="*/ 139700 h 596900"/>
                        <a:gd name="connsiteX21" fmla="*/ 1447800 w 1485900"/>
                        <a:gd name="connsiteY21" fmla="*/ 203200 h 596900"/>
                        <a:gd name="connsiteX22" fmla="*/ 1485900 w 1485900"/>
                        <a:gd name="connsiteY22" fmla="*/ 254000 h 5969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1485900" h="596900">
                          <a:moveTo>
                            <a:pt x="0" y="596900"/>
                          </a:moveTo>
                          <a:cubicBezTo>
                            <a:pt x="47539" y="590958"/>
                            <a:pt x="115870" y="584926"/>
                            <a:pt x="165100" y="571500"/>
                          </a:cubicBezTo>
                          <a:cubicBezTo>
                            <a:pt x="190931" y="564455"/>
                            <a:pt x="215900" y="554567"/>
                            <a:pt x="241300" y="546100"/>
                          </a:cubicBezTo>
                          <a:cubicBezTo>
                            <a:pt x="254000" y="541867"/>
                            <a:pt x="268261" y="540826"/>
                            <a:pt x="279400" y="533400"/>
                          </a:cubicBezTo>
                          <a:cubicBezTo>
                            <a:pt x="292100" y="524933"/>
                            <a:pt x="303848" y="514826"/>
                            <a:pt x="317500" y="508000"/>
                          </a:cubicBezTo>
                          <a:cubicBezTo>
                            <a:pt x="329474" y="502013"/>
                            <a:pt x="343626" y="501287"/>
                            <a:pt x="355600" y="495300"/>
                          </a:cubicBezTo>
                          <a:cubicBezTo>
                            <a:pt x="402898" y="471651"/>
                            <a:pt x="389669" y="466909"/>
                            <a:pt x="431800" y="431800"/>
                          </a:cubicBezTo>
                          <a:cubicBezTo>
                            <a:pt x="443526" y="422029"/>
                            <a:pt x="457200" y="414867"/>
                            <a:pt x="469900" y="406400"/>
                          </a:cubicBezTo>
                          <a:cubicBezTo>
                            <a:pt x="478367" y="393700"/>
                            <a:pt x="486428" y="380720"/>
                            <a:pt x="495300" y="368300"/>
                          </a:cubicBezTo>
                          <a:cubicBezTo>
                            <a:pt x="507603" y="351076"/>
                            <a:pt x="522182" y="335449"/>
                            <a:pt x="533400" y="317500"/>
                          </a:cubicBezTo>
                          <a:cubicBezTo>
                            <a:pt x="543434" y="301446"/>
                            <a:pt x="549407" y="283138"/>
                            <a:pt x="558800" y="266700"/>
                          </a:cubicBezTo>
                          <a:cubicBezTo>
                            <a:pt x="566373" y="253448"/>
                            <a:pt x="577374" y="242252"/>
                            <a:pt x="584200" y="228600"/>
                          </a:cubicBezTo>
                          <a:cubicBezTo>
                            <a:pt x="590187" y="216626"/>
                            <a:pt x="590913" y="202474"/>
                            <a:pt x="596900" y="190500"/>
                          </a:cubicBezTo>
                          <a:cubicBezTo>
                            <a:pt x="603726" y="176848"/>
                            <a:pt x="615474" y="166052"/>
                            <a:pt x="622300" y="152400"/>
                          </a:cubicBezTo>
                          <a:cubicBezTo>
                            <a:pt x="628287" y="140426"/>
                            <a:pt x="629013" y="126274"/>
                            <a:pt x="635000" y="114300"/>
                          </a:cubicBezTo>
                          <a:cubicBezTo>
                            <a:pt x="649271" y="85757"/>
                            <a:pt x="674425" y="58162"/>
                            <a:pt x="698500" y="38100"/>
                          </a:cubicBezTo>
                          <a:cubicBezTo>
                            <a:pt x="710226" y="28329"/>
                            <a:pt x="722948" y="19526"/>
                            <a:pt x="736600" y="12700"/>
                          </a:cubicBezTo>
                          <a:cubicBezTo>
                            <a:pt x="748574" y="6713"/>
                            <a:pt x="762000" y="4233"/>
                            <a:pt x="774700" y="0"/>
                          </a:cubicBezTo>
                          <a:cubicBezTo>
                            <a:pt x="967471" y="7414"/>
                            <a:pt x="1034394" y="-3941"/>
                            <a:pt x="1181100" y="25400"/>
                          </a:cubicBezTo>
                          <a:cubicBezTo>
                            <a:pt x="1191376" y="27455"/>
                            <a:pt x="1256383" y="43235"/>
                            <a:pt x="1270000" y="50800"/>
                          </a:cubicBezTo>
                          <a:cubicBezTo>
                            <a:pt x="1313946" y="75215"/>
                            <a:pt x="1352383" y="101400"/>
                            <a:pt x="1384300" y="139700"/>
                          </a:cubicBezTo>
                          <a:cubicBezTo>
                            <a:pt x="1437217" y="203200"/>
                            <a:pt x="1377950" y="156633"/>
                            <a:pt x="1447800" y="203200"/>
                          </a:cubicBezTo>
                          <a:cubicBezTo>
                            <a:pt x="1463493" y="250280"/>
                            <a:pt x="1448526" y="235313"/>
                            <a:pt x="1485900" y="254000"/>
                          </a:cubicBezTo>
                        </a:path>
                      </a:pathLst>
                    </a:custGeom>
                    <a:noFill/>
                    <a:ln w="38100">
                      <a:headEnd type="oval"/>
                      <a:tailEnd type="triangle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" name="Freeform 35"/>
                    <p:cNvSpPr/>
                    <p:nvPr/>
                  </p:nvSpPr>
                  <p:spPr>
                    <a:xfrm>
                      <a:off x="3657600" y="2943952"/>
                      <a:ext cx="4864100" cy="1476932"/>
                    </a:xfrm>
                    <a:custGeom>
                      <a:avLst/>
                      <a:gdLst>
                        <a:gd name="connsiteX0" fmla="*/ 850900 w 4864100"/>
                        <a:gd name="connsiteY0" fmla="*/ 192948 h 1907448"/>
                        <a:gd name="connsiteX1" fmla="*/ 762000 w 4864100"/>
                        <a:gd name="connsiteY1" fmla="*/ 205648 h 1907448"/>
                        <a:gd name="connsiteX2" fmla="*/ 660400 w 4864100"/>
                        <a:gd name="connsiteY2" fmla="*/ 231048 h 1907448"/>
                        <a:gd name="connsiteX3" fmla="*/ 520700 w 4864100"/>
                        <a:gd name="connsiteY3" fmla="*/ 243748 h 1907448"/>
                        <a:gd name="connsiteX4" fmla="*/ 482600 w 4864100"/>
                        <a:gd name="connsiteY4" fmla="*/ 256448 h 1907448"/>
                        <a:gd name="connsiteX5" fmla="*/ 419100 w 4864100"/>
                        <a:gd name="connsiteY5" fmla="*/ 269148 h 1907448"/>
                        <a:gd name="connsiteX6" fmla="*/ 368300 w 4864100"/>
                        <a:gd name="connsiteY6" fmla="*/ 294548 h 1907448"/>
                        <a:gd name="connsiteX7" fmla="*/ 330200 w 4864100"/>
                        <a:gd name="connsiteY7" fmla="*/ 307248 h 1907448"/>
                        <a:gd name="connsiteX8" fmla="*/ 241300 w 4864100"/>
                        <a:gd name="connsiteY8" fmla="*/ 358048 h 1907448"/>
                        <a:gd name="connsiteX9" fmla="*/ 203200 w 4864100"/>
                        <a:gd name="connsiteY9" fmla="*/ 370748 h 1907448"/>
                        <a:gd name="connsiteX10" fmla="*/ 139700 w 4864100"/>
                        <a:gd name="connsiteY10" fmla="*/ 446948 h 1907448"/>
                        <a:gd name="connsiteX11" fmla="*/ 76200 w 4864100"/>
                        <a:gd name="connsiteY11" fmla="*/ 523148 h 1907448"/>
                        <a:gd name="connsiteX12" fmla="*/ 38100 w 4864100"/>
                        <a:gd name="connsiteY12" fmla="*/ 599348 h 1907448"/>
                        <a:gd name="connsiteX13" fmla="*/ 12700 w 4864100"/>
                        <a:gd name="connsiteY13" fmla="*/ 700948 h 1907448"/>
                        <a:gd name="connsiteX14" fmla="*/ 0 w 4864100"/>
                        <a:gd name="connsiteY14" fmla="*/ 751748 h 1907448"/>
                        <a:gd name="connsiteX15" fmla="*/ 12700 w 4864100"/>
                        <a:gd name="connsiteY15" fmla="*/ 967648 h 1907448"/>
                        <a:gd name="connsiteX16" fmla="*/ 38100 w 4864100"/>
                        <a:gd name="connsiteY16" fmla="*/ 1018448 h 1907448"/>
                        <a:gd name="connsiteX17" fmla="*/ 101600 w 4864100"/>
                        <a:gd name="connsiteY17" fmla="*/ 1094648 h 1907448"/>
                        <a:gd name="connsiteX18" fmla="*/ 139700 w 4864100"/>
                        <a:gd name="connsiteY18" fmla="*/ 1120048 h 1907448"/>
                        <a:gd name="connsiteX19" fmla="*/ 228600 w 4864100"/>
                        <a:gd name="connsiteY19" fmla="*/ 1221648 h 1907448"/>
                        <a:gd name="connsiteX20" fmla="*/ 317500 w 4864100"/>
                        <a:gd name="connsiteY20" fmla="*/ 1297848 h 1907448"/>
                        <a:gd name="connsiteX21" fmla="*/ 368300 w 4864100"/>
                        <a:gd name="connsiteY21" fmla="*/ 1348648 h 1907448"/>
                        <a:gd name="connsiteX22" fmla="*/ 406400 w 4864100"/>
                        <a:gd name="connsiteY22" fmla="*/ 1374048 h 1907448"/>
                        <a:gd name="connsiteX23" fmla="*/ 444500 w 4864100"/>
                        <a:gd name="connsiteY23" fmla="*/ 1412148 h 1907448"/>
                        <a:gd name="connsiteX24" fmla="*/ 495300 w 4864100"/>
                        <a:gd name="connsiteY24" fmla="*/ 1437548 h 1907448"/>
                        <a:gd name="connsiteX25" fmla="*/ 584200 w 4864100"/>
                        <a:gd name="connsiteY25" fmla="*/ 1526448 h 1907448"/>
                        <a:gd name="connsiteX26" fmla="*/ 647700 w 4864100"/>
                        <a:gd name="connsiteY26" fmla="*/ 1551848 h 1907448"/>
                        <a:gd name="connsiteX27" fmla="*/ 723900 w 4864100"/>
                        <a:gd name="connsiteY27" fmla="*/ 1615348 h 1907448"/>
                        <a:gd name="connsiteX28" fmla="*/ 762000 w 4864100"/>
                        <a:gd name="connsiteY28" fmla="*/ 1653448 h 1907448"/>
                        <a:gd name="connsiteX29" fmla="*/ 838200 w 4864100"/>
                        <a:gd name="connsiteY29" fmla="*/ 1678848 h 1907448"/>
                        <a:gd name="connsiteX30" fmla="*/ 889000 w 4864100"/>
                        <a:gd name="connsiteY30" fmla="*/ 1704248 h 1907448"/>
                        <a:gd name="connsiteX31" fmla="*/ 927100 w 4864100"/>
                        <a:gd name="connsiteY31" fmla="*/ 1729648 h 1907448"/>
                        <a:gd name="connsiteX32" fmla="*/ 965200 w 4864100"/>
                        <a:gd name="connsiteY32" fmla="*/ 1742348 h 1907448"/>
                        <a:gd name="connsiteX33" fmla="*/ 1028700 w 4864100"/>
                        <a:gd name="connsiteY33" fmla="*/ 1767748 h 1907448"/>
                        <a:gd name="connsiteX34" fmla="*/ 1066800 w 4864100"/>
                        <a:gd name="connsiteY34" fmla="*/ 1780448 h 1907448"/>
                        <a:gd name="connsiteX35" fmla="*/ 1104900 w 4864100"/>
                        <a:gd name="connsiteY35" fmla="*/ 1805848 h 1907448"/>
                        <a:gd name="connsiteX36" fmla="*/ 1371600 w 4864100"/>
                        <a:gd name="connsiteY36" fmla="*/ 1869348 h 1907448"/>
                        <a:gd name="connsiteX37" fmla="*/ 1638300 w 4864100"/>
                        <a:gd name="connsiteY37" fmla="*/ 1882048 h 1907448"/>
                        <a:gd name="connsiteX38" fmla="*/ 1828800 w 4864100"/>
                        <a:gd name="connsiteY38" fmla="*/ 1907448 h 1907448"/>
                        <a:gd name="connsiteX39" fmla="*/ 2235200 w 4864100"/>
                        <a:gd name="connsiteY39" fmla="*/ 1894748 h 1907448"/>
                        <a:gd name="connsiteX40" fmla="*/ 2425700 w 4864100"/>
                        <a:gd name="connsiteY40" fmla="*/ 1869348 h 1907448"/>
                        <a:gd name="connsiteX41" fmla="*/ 2476500 w 4864100"/>
                        <a:gd name="connsiteY41" fmla="*/ 1856648 h 1907448"/>
                        <a:gd name="connsiteX42" fmla="*/ 3403600 w 4864100"/>
                        <a:gd name="connsiteY42" fmla="*/ 1843948 h 1907448"/>
                        <a:gd name="connsiteX43" fmla="*/ 3556000 w 4864100"/>
                        <a:gd name="connsiteY43" fmla="*/ 1818548 h 1907448"/>
                        <a:gd name="connsiteX44" fmla="*/ 3657600 w 4864100"/>
                        <a:gd name="connsiteY44" fmla="*/ 1780448 h 1907448"/>
                        <a:gd name="connsiteX45" fmla="*/ 3708400 w 4864100"/>
                        <a:gd name="connsiteY45" fmla="*/ 1767748 h 1907448"/>
                        <a:gd name="connsiteX46" fmla="*/ 3759200 w 4864100"/>
                        <a:gd name="connsiteY46" fmla="*/ 1729648 h 1907448"/>
                        <a:gd name="connsiteX47" fmla="*/ 3835400 w 4864100"/>
                        <a:gd name="connsiteY47" fmla="*/ 1704248 h 1907448"/>
                        <a:gd name="connsiteX48" fmla="*/ 3860800 w 4864100"/>
                        <a:gd name="connsiteY48" fmla="*/ 1666148 h 1907448"/>
                        <a:gd name="connsiteX49" fmla="*/ 3924300 w 4864100"/>
                        <a:gd name="connsiteY49" fmla="*/ 1653448 h 1907448"/>
                        <a:gd name="connsiteX50" fmla="*/ 3962400 w 4864100"/>
                        <a:gd name="connsiteY50" fmla="*/ 1640748 h 1907448"/>
                        <a:gd name="connsiteX51" fmla="*/ 4076700 w 4864100"/>
                        <a:gd name="connsiteY51" fmla="*/ 1564548 h 1907448"/>
                        <a:gd name="connsiteX52" fmla="*/ 4152900 w 4864100"/>
                        <a:gd name="connsiteY52" fmla="*/ 1513748 h 1907448"/>
                        <a:gd name="connsiteX53" fmla="*/ 4191000 w 4864100"/>
                        <a:gd name="connsiteY53" fmla="*/ 1501048 h 1907448"/>
                        <a:gd name="connsiteX54" fmla="*/ 4267200 w 4864100"/>
                        <a:gd name="connsiteY54" fmla="*/ 1450248 h 1907448"/>
                        <a:gd name="connsiteX55" fmla="*/ 4305300 w 4864100"/>
                        <a:gd name="connsiteY55" fmla="*/ 1412148 h 1907448"/>
                        <a:gd name="connsiteX56" fmla="*/ 4394200 w 4864100"/>
                        <a:gd name="connsiteY56" fmla="*/ 1361348 h 1907448"/>
                        <a:gd name="connsiteX57" fmla="*/ 4432300 w 4864100"/>
                        <a:gd name="connsiteY57" fmla="*/ 1323248 h 1907448"/>
                        <a:gd name="connsiteX58" fmla="*/ 4546600 w 4864100"/>
                        <a:gd name="connsiteY58" fmla="*/ 1221648 h 1907448"/>
                        <a:gd name="connsiteX59" fmla="*/ 4610100 w 4864100"/>
                        <a:gd name="connsiteY59" fmla="*/ 1132748 h 1907448"/>
                        <a:gd name="connsiteX60" fmla="*/ 4648200 w 4864100"/>
                        <a:gd name="connsiteY60" fmla="*/ 1094648 h 1907448"/>
                        <a:gd name="connsiteX61" fmla="*/ 4699000 w 4864100"/>
                        <a:gd name="connsiteY61" fmla="*/ 1018448 h 1907448"/>
                        <a:gd name="connsiteX62" fmla="*/ 4749800 w 4864100"/>
                        <a:gd name="connsiteY62" fmla="*/ 942248 h 1907448"/>
                        <a:gd name="connsiteX63" fmla="*/ 4775200 w 4864100"/>
                        <a:gd name="connsiteY63" fmla="*/ 904148 h 1907448"/>
                        <a:gd name="connsiteX64" fmla="*/ 4787900 w 4864100"/>
                        <a:gd name="connsiteY64" fmla="*/ 866048 h 1907448"/>
                        <a:gd name="connsiteX65" fmla="*/ 4813300 w 4864100"/>
                        <a:gd name="connsiteY65" fmla="*/ 827948 h 1907448"/>
                        <a:gd name="connsiteX66" fmla="*/ 4838700 w 4864100"/>
                        <a:gd name="connsiteY66" fmla="*/ 739048 h 1907448"/>
                        <a:gd name="connsiteX67" fmla="*/ 4864100 w 4864100"/>
                        <a:gd name="connsiteY67" fmla="*/ 662848 h 1907448"/>
                        <a:gd name="connsiteX68" fmla="*/ 4851400 w 4864100"/>
                        <a:gd name="connsiteY68" fmla="*/ 548548 h 1907448"/>
                        <a:gd name="connsiteX69" fmla="*/ 4800600 w 4864100"/>
                        <a:gd name="connsiteY69" fmla="*/ 434248 h 1907448"/>
                        <a:gd name="connsiteX70" fmla="*/ 4787900 w 4864100"/>
                        <a:gd name="connsiteY70" fmla="*/ 396148 h 1907448"/>
                        <a:gd name="connsiteX71" fmla="*/ 4737100 w 4864100"/>
                        <a:gd name="connsiteY71" fmla="*/ 319948 h 1907448"/>
                        <a:gd name="connsiteX72" fmla="*/ 4711700 w 4864100"/>
                        <a:gd name="connsiteY72" fmla="*/ 281848 h 1907448"/>
                        <a:gd name="connsiteX73" fmla="*/ 4686300 w 4864100"/>
                        <a:gd name="connsiteY73" fmla="*/ 243748 h 1907448"/>
                        <a:gd name="connsiteX74" fmla="*/ 4495800 w 4864100"/>
                        <a:gd name="connsiteY74" fmla="*/ 116748 h 1907448"/>
                        <a:gd name="connsiteX75" fmla="*/ 4457700 w 4864100"/>
                        <a:gd name="connsiteY75" fmla="*/ 91348 h 1907448"/>
                        <a:gd name="connsiteX76" fmla="*/ 4419600 w 4864100"/>
                        <a:gd name="connsiteY76" fmla="*/ 65948 h 1907448"/>
                        <a:gd name="connsiteX77" fmla="*/ 4343400 w 4864100"/>
                        <a:gd name="connsiteY77" fmla="*/ 40548 h 1907448"/>
                        <a:gd name="connsiteX78" fmla="*/ 4305300 w 4864100"/>
                        <a:gd name="connsiteY78" fmla="*/ 27848 h 1907448"/>
                        <a:gd name="connsiteX79" fmla="*/ 4267200 w 4864100"/>
                        <a:gd name="connsiteY79" fmla="*/ 2448 h 1907448"/>
                        <a:gd name="connsiteX80" fmla="*/ 4191000 w 4864100"/>
                        <a:gd name="connsiteY80" fmla="*/ 2448 h 19074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</a:cxnLst>
                      <a:rect l="l" t="t" r="r" b="b"/>
                      <a:pathLst>
                        <a:path w="4864100" h="1907448">
                          <a:moveTo>
                            <a:pt x="850900" y="192948"/>
                          </a:moveTo>
                          <a:cubicBezTo>
                            <a:pt x="821267" y="197181"/>
                            <a:pt x="791353" y="199777"/>
                            <a:pt x="762000" y="205648"/>
                          </a:cubicBezTo>
                          <a:cubicBezTo>
                            <a:pt x="727769" y="212494"/>
                            <a:pt x="695166" y="227887"/>
                            <a:pt x="660400" y="231048"/>
                          </a:cubicBezTo>
                          <a:lnTo>
                            <a:pt x="520700" y="243748"/>
                          </a:lnTo>
                          <a:cubicBezTo>
                            <a:pt x="508000" y="247981"/>
                            <a:pt x="495587" y="253201"/>
                            <a:pt x="482600" y="256448"/>
                          </a:cubicBezTo>
                          <a:cubicBezTo>
                            <a:pt x="461659" y="261683"/>
                            <a:pt x="439578" y="262322"/>
                            <a:pt x="419100" y="269148"/>
                          </a:cubicBezTo>
                          <a:cubicBezTo>
                            <a:pt x="401139" y="275135"/>
                            <a:pt x="385701" y="287090"/>
                            <a:pt x="368300" y="294548"/>
                          </a:cubicBezTo>
                          <a:cubicBezTo>
                            <a:pt x="355995" y="299821"/>
                            <a:pt x="342505" y="301975"/>
                            <a:pt x="330200" y="307248"/>
                          </a:cubicBezTo>
                          <a:cubicBezTo>
                            <a:pt x="174343" y="374044"/>
                            <a:pt x="368845" y="294275"/>
                            <a:pt x="241300" y="358048"/>
                          </a:cubicBezTo>
                          <a:cubicBezTo>
                            <a:pt x="229326" y="364035"/>
                            <a:pt x="215900" y="366515"/>
                            <a:pt x="203200" y="370748"/>
                          </a:cubicBezTo>
                          <a:cubicBezTo>
                            <a:pt x="91890" y="482058"/>
                            <a:pt x="228107" y="340860"/>
                            <a:pt x="139700" y="446948"/>
                          </a:cubicBezTo>
                          <a:cubicBezTo>
                            <a:pt x="104591" y="489079"/>
                            <a:pt x="99849" y="475850"/>
                            <a:pt x="76200" y="523148"/>
                          </a:cubicBezTo>
                          <a:cubicBezTo>
                            <a:pt x="23620" y="628308"/>
                            <a:pt x="110893" y="490159"/>
                            <a:pt x="38100" y="599348"/>
                          </a:cubicBezTo>
                          <a:lnTo>
                            <a:pt x="12700" y="700948"/>
                          </a:lnTo>
                          <a:lnTo>
                            <a:pt x="0" y="751748"/>
                          </a:lnTo>
                          <a:cubicBezTo>
                            <a:pt x="4233" y="823715"/>
                            <a:pt x="2505" y="896281"/>
                            <a:pt x="12700" y="967648"/>
                          </a:cubicBezTo>
                          <a:cubicBezTo>
                            <a:pt x="15377" y="986390"/>
                            <a:pt x="28707" y="1002010"/>
                            <a:pt x="38100" y="1018448"/>
                          </a:cubicBezTo>
                          <a:cubicBezTo>
                            <a:pt x="56264" y="1050234"/>
                            <a:pt x="72945" y="1070769"/>
                            <a:pt x="101600" y="1094648"/>
                          </a:cubicBezTo>
                          <a:cubicBezTo>
                            <a:pt x="113326" y="1104419"/>
                            <a:pt x="127974" y="1110277"/>
                            <a:pt x="139700" y="1120048"/>
                          </a:cubicBezTo>
                          <a:cubicBezTo>
                            <a:pt x="181855" y="1155177"/>
                            <a:pt x="189388" y="1177535"/>
                            <a:pt x="228600" y="1221648"/>
                          </a:cubicBezTo>
                          <a:cubicBezTo>
                            <a:pt x="326188" y="1331434"/>
                            <a:pt x="236532" y="1228447"/>
                            <a:pt x="317500" y="1297848"/>
                          </a:cubicBezTo>
                          <a:cubicBezTo>
                            <a:pt x="335682" y="1313433"/>
                            <a:pt x="350118" y="1333063"/>
                            <a:pt x="368300" y="1348648"/>
                          </a:cubicBezTo>
                          <a:cubicBezTo>
                            <a:pt x="379889" y="1358581"/>
                            <a:pt x="394674" y="1364277"/>
                            <a:pt x="406400" y="1374048"/>
                          </a:cubicBezTo>
                          <a:cubicBezTo>
                            <a:pt x="420198" y="1385546"/>
                            <a:pt x="429885" y="1401709"/>
                            <a:pt x="444500" y="1412148"/>
                          </a:cubicBezTo>
                          <a:cubicBezTo>
                            <a:pt x="459906" y="1423152"/>
                            <a:pt x="478367" y="1429081"/>
                            <a:pt x="495300" y="1437548"/>
                          </a:cubicBezTo>
                          <a:cubicBezTo>
                            <a:pt x="526299" y="1484046"/>
                            <a:pt x="525541" y="1491253"/>
                            <a:pt x="584200" y="1526448"/>
                          </a:cubicBezTo>
                          <a:cubicBezTo>
                            <a:pt x="603748" y="1538177"/>
                            <a:pt x="626533" y="1543381"/>
                            <a:pt x="647700" y="1551848"/>
                          </a:cubicBezTo>
                          <a:cubicBezTo>
                            <a:pt x="759010" y="1663158"/>
                            <a:pt x="617812" y="1526941"/>
                            <a:pt x="723900" y="1615348"/>
                          </a:cubicBezTo>
                          <a:cubicBezTo>
                            <a:pt x="737698" y="1626846"/>
                            <a:pt x="746300" y="1644726"/>
                            <a:pt x="762000" y="1653448"/>
                          </a:cubicBezTo>
                          <a:cubicBezTo>
                            <a:pt x="785405" y="1666451"/>
                            <a:pt x="814253" y="1666874"/>
                            <a:pt x="838200" y="1678848"/>
                          </a:cubicBezTo>
                          <a:cubicBezTo>
                            <a:pt x="855133" y="1687315"/>
                            <a:pt x="872562" y="1694855"/>
                            <a:pt x="889000" y="1704248"/>
                          </a:cubicBezTo>
                          <a:cubicBezTo>
                            <a:pt x="902252" y="1711821"/>
                            <a:pt x="913448" y="1722822"/>
                            <a:pt x="927100" y="1729648"/>
                          </a:cubicBezTo>
                          <a:cubicBezTo>
                            <a:pt x="939074" y="1735635"/>
                            <a:pt x="952665" y="1737648"/>
                            <a:pt x="965200" y="1742348"/>
                          </a:cubicBezTo>
                          <a:cubicBezTo>
                            <a:pt x="986546" y="1750353"/>
                            <a:pt x="1007354" y="1759743"/>
                            <a:pt x="1028700" y="1767748"/>
                          </a:cubicBezTo>
                          <a:cubicBezTo>
                            <a:pt x="1041235" y="1772448"/>
                            <a:pt x="1054826" y="1774461"/>
                            <a:pt x="1066800" y="1780448"/>
                          </a:cubicBezTo>
                          <a:cubicBezTo>
                            <a:pt x="1080452" y="1787274"/>
                            <a:pt x="1090420" y="1801021"/>
                            <a:pt x="1104900" y="1805848"/>
                          </a:cubicBezTo>
                          <a:cubicBezTo>
                            <a:pt x="1136355" y="1816333"/>
                            <a:pt x="1302642" y="1864240"/>
                            <a:pt x="1371600" y="1869348"/>
                          </a:cubicBezTo>
                          <a:cubicBezTo>
                            <a:pt x="1460358" y="1875923"/>
                            <a:pt x="1549400" y="1877815"/>
                            <a:pt x="1638300" y="1882048"/>
                          </a:cubicBezTo>
                          <a:cubicBezTo>
                            <a:pt x="1705851" y="1895558"/>
                            <a:pt x="1754561" y="1907448"/>
                            <a:pt x="1828800" y="1907448"/>
                          </a:cubicBezTo>
                          <a:cubicBezTo>
                            <a:pt x="1964333" y="1907448"/>
                            <a:pt x="2099733" y="1898981"/>
                            <a:pt x="2235200" y="1894748"/>
                          </a:cubicBezTo>
                          <a:cubicBezTo>
                            <a:pt x="2352685" y="1865377"/>
                            <a:pt x="2211496" y="1897909"/>
                            <a:pt x="2425700" y="1869348"/>
                          </a:cubicBezTo>
                          <a:cubicBezTo>
                            <a:pt x="2443001" y="1867041"/>
                            <a:pt x="2459051" y="1857101"/>
                            <a:pt x="2476500" y="1856648"/>
                          </a:cubicBezTo>
                          <a:cubicBezTo>
                            <a:pt x="2785458" y="1848623"/>
                            <a:pt x="3094567" y="1848181"/>
                            <a:pt x="3403600" y="1843948"/>
                          </a:cubicBezTo>
                          <a:cubicBezTo>
                            <a:pt x="3486058" y="1833641"/>
                            <a:pt x="3490736" y="1837195"/>
                            <a:pt x="3556000" y="1818548"/>
                          </a:cubicBezTo>
                          <a:cubicBezTo>
                            <a:pt x="3618422" y="1800713"/>
                            <a:pt x="3577081" y="1807288"/>
                            <a:pt x="3657600" y="1780448"/>
                          </a:cubicBezTo>
                          <a:cubicBezTo>
                            <a:pt x="3674159" y="1774928"/>
                            <a:pt x="3691467" y="1771981"/>
                            <a:pt x="3708400" y="1767748"/>
                          </a:cubicBezTo>
                          <a:cubicBezTo>
                            <a:pt x="3725333" y="1755048"/>
                            <a:pt x="3740268" y="1739114"/>
                            <a:pt x="3759200" y="1729648"/>
                          </a:cubicBezTo>
                          <a:cubicBezTo>
                            <a:pt x="3783147" y="1717674"/>
                            <a:pt x="3812696" y="1718438"/>
                            <a:pt x="3835400" y="1704248"/>
                          </a:cubicBezTo>
                          <a:cubicBezTo>
                            <a:pt x="3848343" y="1696158"/>
                            <a:pt x="3847548" y="1673721"/>
                            <a:pt x="3860800" y="1666148"/>
                          </a:cubicBezTo>
                          <a:cubicBezTo>
                            <a:pt x="3879542" y="1655438"/>
                            <a:pt x="3903359" y="1658683"/>
                            <a:pt x="3924300" y="1653448"/>
                          </a:cubicBezTo>
                          <a:cubicBezTo>
                            <a:pt x="3937287" y="1650201"/>
                            <a:pt x="3949700" y="1644981"/>
                            <a:pt x="3962400" y="1640748"/>
                          </a:cubicBezTo>
                          <a:cubicBezTo>
                            <a:pt x="4055352" y="1571034"/>
                            <a:pt x="3968922" y="1633134"/>
                            <a:pt x="4076700" y="1564548"/>
                          </a:cubicBezTo>
                          <a:cubicBezTo>
                            <a:pt x="4102454" y="1548159"/>
                            <a:pt x="4123940" y="1523401"/>
                            <a:pt x="4152900" y="1513748"/>
                          </a:cubicBezTo>
                          <a:cubicBezTo>
                            <a:pt x="4165600" y="1509515"/>
                            <a:pt x="4179298" y="1507549"/>
                            <a:pt x="4191000" y="1501048"/>
                          </a:cubicBezTo>
                          <a:cubicBezTo>
                            <a:pt x="4217685" y="1486223"/>
                            <a:pt x="4245614" y="1471834"/>
                            <a:pt x="4267200" y="1450248"/>
                          </a:cubicBezTo>
                          <a:cubicBezTo>
                            <a:pt x="4279900" y="1437548"/>
                            <a:pt x="4290685" y="1422587"/>
                            <a:pt x="4305300" y="1412148"/>
                          </a:cubicBezTo>
                          <a:cubicBezTo>
                            <a:pt x="4392252" y="1350040"/>
                            <a:pt x="4322208" y="1421342"/>
                            <a:pt x="4394200" y="1361348"/>
                          </a:cubicBezTo>
                          <a:cubicBezTo>
                            <a:pt x="4407998" y="1349850"/>
                            <a:pt x="4418502" y="1334746"/>
                            <a:pt x="4432300" y="1323248"/>
                          </a:cubicBezTo>
                          <a:cubicBezTo>
                            <a:pt x="4489561" y="1275530"/>
                            <a:pt x="4484851" y="1314271"/>
                            <a:pt x="4546600" y="1221648"/>
                          </a:cubicBezTo>
                          <a:cubicBezTo>
                            <a:pt x="4566702" y="1191495"/>
                            <a:pt x="4586471" y="1160315"/>
                            <a:pt x="4610100" y="1132748"/>
                          </a:cubicBezTo>
                          <a:cubicBezTo>
                            <a:pt x="4621789" y="1119111"/>
                            <a:pt x="4637173" y="1108825"/>
                            <a:pt x="4648200" y="1094648"/>
                          </a:cubicBezTo>
                          <a:cubicBezTo>
                            <a:pt x="4666942" y="1070551"/>
                            <a:pt x="4682067" y="1043848"/>
                            <a:pt x="4699000" y="1018448"/>
                          </a:cubicBezTo>
                          <a:lnTo>
                            <a:pt x="4749800" y="942248"/>
                          </a:lnTo>
                          <a:cubicBezTo>
                            <a:pt x="4758267" y="929548"/>
                            <a:pt x="4770373" y="918628"/>
                            <a:pt x="4775200" y="904148"/>
                          </a:cubicBezTo>
                          <a:cubicBezTo>
                            <a:pt x="4779433" y="891448"/>
                            <a:pt x="4781913" y="878022"/>
                            <a:pt x="4787900" y="866048"/>
                          </a:cubicBezTo>
                          <a:cubicBezTo>
                            <a:pt x="4794726" y="852396"/>
                            <a:pt x="4806474" y="841600"/>
                            <a:pt x="4813300" y="827948"/>
                          </a:cubicBezTo>
                          <a:cubicBezTo>
                            <a:pt x="4823970" y="806608"/>
                            <a:pt x="4832596" y="759393"/>
                            <a:pt x="4838700" y="739048"/>
                          </a:cubicBezTo>
                          <a:cubicBezTo>
                            <a:pt x="4846393" y="713403"/>
                            <a:pt x="4864100" y="662848"/>
                            <a:pt x="4864100" y="662848"/>
                          </a:cubicBezTo>
                          <a:cubicBezTo>
                            <a:pt x="4859867" y="624748"/>
                            <a:pt x="4858918" y="586138"/>
                            <a:pt x="4851400" y="548548"/>
                          </a:cubicBezTo>
                          <a:cubicBezTo>
                            <a:pt x="4829557" y="439332"/>
                            <a:pt x="4836072" y="505192"/>
                            <a:pt x="4800600" y="434248"/>
                          </a:cubicBezTo>
                          <a:cubicBezTo>
                            <a:pt x="4794613" y="422274"/>
                            <a:pt x="4794401" y="407850"/>
                            <a:pt x="4787900" y="396148"/>
                          </a:cubicBezTo>
                          <a:cubicBezTo>
                            <a:pt x="4773075" y="369463"/>
                            <a:pt x="4754033" y="345348"/>
                            <a:pt x="4737100" y="319948"/>
                          </a:cubicBezTo>
                          <a:lnTo>
                            <a:pt x="4711700" y="281848"/>
                          </a:lnTo>
                          <a:cubicBezTo>
                            <a:pt x="4703233" y="269148"/>
                            <a:pt x="4699000" y="252215"/>
                            <a:pt x="4686300" y="243748"/>
                          </a:cubicBezTo>
                          <a:lnTo>
                            <a:pt x="4495800" y="116748"/>
                          </a:lnTo>
                          <a:lnTo>
                            <a:pt x="4457700" y="91348"/>
                          </a:lnTo>
                          <a:cubicBezTo>
                            <a:pt x="4445000" y="82881"/>
                            <a:pt x="4434080" y="70775"/>
                            <a:pt x="4419600" y="65948"/>
                          </a:cubicBezTo>
                          <a:lnTo>
                            <a:pt x="4343400" y="40548"/>
                          </a:lnTo>
                          <a:cubicBezTo>
                            <a:pt x="4330700" y="36315"/>
                            <a:pt x="4316439" y="35274"/>
                            <a:pt x="4305300" y="27848"/>
                          </a:cubicBezTo>
                          <a:cubicBezTo>
                            <a:pt x="4292600" y="19381"/>
                            <a:pt x="4282100" y="5759"/>
                            <a:pt x="4267200" y="2448"/>
                          </a:cubicBezTo>
                          <a:cubicBezTo>
                            <a:pt x="4242405" y="-3062"/>
                            <a:pt x="4216400" y="2448"/>
                            <a:pt x="4191000" y="2448"/>
                          </a:cubicBezTo>
                        </a:path>
                      </a:pathLst>
                    </a:custGeom>
                    <a:noFill/>
                    <a:ln w="38100">
                      <a:headEnd type="oval"/>
                      <a:tailEnd type="triangle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" name="Freeform 36"/>
                    <p:cNvSpPr/>
                    <p:nvPr/>
                  </p:nvSpPr>
                  <p:spPr>
                    <a:xfrm>
                      <a:off x="5257800" y="3111500"/>
                      <a:ext cx="1676400" cy="644718"/>
                    </a:xfrm>
                    <a:custGeom>
                      <a:avLst/>
                      <a:gdLst>
                        <a:gd name="connsiteX0" fmla="*/ 1676400 w 1676400"/>
                        <a:gd name="connsiteY0" fmla="*/ 0 h 711200"/>
                        <a:gd name="connsiteX1" fmla="*/ 1612900 w 1676400"/>
                        <a:gd name="connsiteY1" fmla="*/ 12700 h 711200"/>
                        <a:gd name="connsiteX2" fmla="*/ 1536700 w 1676400"/>
                        <a:gd name="connsiteY2" fmla="*/ 38100 h 711200"/>
                        <a:gd name="connsiteX3" fmla="*/ 1511300 w 1676400"/>
                        <a:gd name="connsiteY3" fmla="*/ 76200 h 711200"/>
                        <a:gd name="connsiteX4" fmla="*/ 1473200 w 1676400"/>
                        <a:gd name="connsiteY4" fmla="*/ 88900 h 711200"/>
                        <a:gd name="connsiteX5" fmla="*/ 1447800 w 1676400"/>
                        <a:gd name="connsiteY5" fmla="*/ 165100 h 711200"/>
                        <a:gd name="connsiteX6" fmla="*/ 1435100 w 1676400"/>
                        <a:gd name="connsiteY6" fmla="*/ 203200 h 711200"/>
                        <a:gd name="connsiteX7" fmla="*/ 1422400 w 1676400"/>
                        <a:gd name="connsiteY7" fmla="*/ 241300 h 711200"/>
                        <a:gd name="connsiteX8" fmla="*/ 1409700 w 1676400"/>
                        <a:gd name="connsiteY8" fmla="*/ 317500 h 711200"/>
                        <a:gd name="connsiteX9" fmla="*/ 1371600 w 1676400"/>
                        <a:gd name="connsiteY9" fmla="*/ 406400 h 711200"/>
                        <a:gd name="connsiteX10" fmla="*/ 1320800 w 1676400"/>
                        <a:gd name="connsiteY10" fmla="*/ 533400 h 711200"/>
                        <a:gd name="connsiteX11" fmla="*/ 1282700 w 1676400"/>
                        <a:gd name="connsiteY11" fmla="*/ 558800 h 711200"/>
                        <a:gd name="connsiteX12" fmla="*/ 1244600 w 1676400"/>
                        <a:gd name="connsiteY12" fmla="*/ 596900 h 711200"/>
                        <a:gd name="connsiteX13" fmla="*/ 1219200 w 1676400"/>
                        <a:gd name="connsiteY13" fmla="*/ 635000 h 711200"/>
                        <a:gd name="connsiteX14" fmla="*/ 1181100 w 1676400"/>
                        <a:gd name="connsiteY14" fmla="*/ 647700 h 711200"/>
                        <a:gd name="connsiteX15" fmla="*/ 1143000 w 1676400"/>
                        <a:gd name="connsiteY15" fmla="*/ 673100 h 711200"/>
                        <a:gd name="connsiteX16" fmla="*/ 1054100 w 1676400"/>
                        <a:gd name="connsiteY16" fmla="*/ 698500 h 711200"/>
                        <a:gd name="connsiteX17" fmla="*/ 1016000 w 1676400"/>
                        <a:gd name="connsiteY17" fmla="*/ 711200 h 711200"/>
                        <a:gd name="connsiteX18" fmla="*/ 736600 w 1676400"/>
                        <a:gd name="connsiteY18" fmla="*/ 698500 h 711200"/>
                        <a:gd name="connsiteX19" fmla="*/ 647700 w 1676400"/>
                        <a:gd name="connsiteY19" fmla="*/ 685800 h 711200"/>
                        <a:gd name="connsiteX20" fmla="*/ 533400 w 1676400"/>
                        <a:gd name="connsiteY20" fmla="*/ 673100 h 711200"/>
                        <a:gd name="connsiteX21" fmla="*/ 431800 w 1676400"/>
                        <a:gd name="connsiteY21" fmla="*/ 647700 h 711200"/>
                        <a:gd name="connsiteX22" fmla="*/ 355600 w 1676400"/>
                        <a:gd name="connsiteY22" fmla="*/ 622300 h 711200"/>
                        <a:gd name="connsiteX23" fmla="*/ 317500 w 1676400"/>
                        <a:gd name="connsiteY23" fmla="*/ 609600 h 711200"/>
                        <a:gd name="connsiteX24" fmla="*/ 279400 w 1676400"/>
                        <a:gd name="connsiteY24" fmla="*/ 584200 h 711200"/>
                        <a:gd name="connsiteX25" fmla="*/ 241300 w 1676400"/>
                        <a:gd name="connsiteY25" fmla="*/ 571500 h 711200"/>
                        <a:gd name="connsiteX26" fmla="*/ 165100 w 1676400"/>
                        <a:gd name="connsiteY26" fmla="*/ 508000 h 711200"/>
                        <a:gd name="connsiteX27" fmla="*/ 139700 w 1676400"/>
                        <a:gd name="connsiteY27" fmla="*/ 469900 h 711200"/>
                        <a:gd name="connsiteX28" fmla="*/ 101600 w 1676400"/>
                        <a:gd name="connsiteY28" fmla="*/ 444500 h 711200"/>
                        <a:gd name="connsiteX29" fmla="*/ 38100 w 1676400"/>
                        <a:gd name="connsiteY29" fmla="*/ 368300 h 711200"/>
                        <a:gd name="connsiteX30" fmla="*/ 12700 w 1676400"/>
                        <a:gd name="connsiteY30" fmla="*/ 330200 h 711200"/>
                        <a:gd name="connsiteX31" fmla="*/ 0 w 1676400"/>
                        <a:gd name="connsiteY31" fmla="*/ 292100 h 7112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1676400" h="711200">
                          <a:moveTo>
                            <a:pt x="1676400" y="0"/>
                          </a:moveTo>
                          <a:cubicBezTo>
                            <a:pt x="1655233" y="4233"/>
                            <a:pt x="1633725" y="7020"/>
                            <a:pt x="1612900" y="12700"/>
                          </a:cubicBezTo>
                          <a:cubicBezTo>
                            <a:pt x="1587069" y="19745"/>
                            <a:pt x="1536700" y="38100"/>
                            <a:pt x="1536700" y="38100"/>
                          </a:cubicBezTo>
                          <a:cubicBezTo>
                            <a:pt x="1528233" y="50800"/>
                            <a:pt x="1523219" y="66665"/>
                            <a:pt x="1511300" y="76200"/>
                          </a:cubicBezTo>
                          <a:cubicBezTo>
                            <a:pt x="1500847" y="84563"/>
                            <a:pt x="1480981" y="78007"/>
                            <a:pt x="1473200" y="88900"/>
                          </a:cubicBezTo>
                          <a:cubicBezTo>
                            <a:pt x="1457638" y="110687"/>
                            <a:pt x="1456267" y="139700"/>
                            <a:pt x="1447800" y="165100"/>
                          </a:cubicBezTo>
                          <a:lnTo>
                            <a:pt x="1435100" y="203200"/>
                          </a:lnTo>
                          <a:cubicBezTo>
                            <a:pt x="1430867" y="215900"/>
                            <a:pt x="1424601" y="228095"/>
                            <a:pt x="1422400" y="241300"/>
                          </a:cubicBezTo>
                          <a:cubicBezTo>
                            <a:pt x="1418167" y="266700"/>
                            <a:pt x="1415286" y="292363"/>
                            <a:pt x="1409700" y="317500"/>
                          </a:cubicBezTo>
                          <a:cubicBezTo>
                            <a:pt x="1399480" y="363491"/>
                            <a:pt x="1391013" y="357867"/>
                            <a:pt x="1371600" y="406400"/>
                          </a:cubicBezTo>
                          <a:cubicBezTo>
                            <a:pt x="1360667" y="433732"/>
                            <a:pt x="1343711" y="505907"/>
                            <a:pt x="1320800" y="533400"/>
                          </a:cubicBezTo>
                          <a:cubicBezTo>
                            <a:pt x="1311029" y="545126"/>
                            <a:pt x="1294426" y="549029"/>
                            <a:pt x="1282700" y="558800"/>
                          </a:cubicBezTo>
                          <a:cubicBezTo>
                            <a:pt x="1268902" y="570298"/>
                            <a:pt x="1256098" y="583102"/>
                            <a:pt x="1244600" y="596900"/>
                          </a:cubicBezTo>
                          <a:cubicBezTo>
                            <a:pt x="1234829" y="608626"/>
                            <a:pt x="1231119" y="625465"/>
                            <a:pt x="1219200" y="635000"/>
                          </a:cubicBezTo>
                          <a:cubicBezTo>
                            <a:pt x="1208747" y="643363"/>
                            <a:pt x="1193074" y="641713"/>
                            <a:pt x="1181100" y="647700"/>
                          </a:cubicBezTo>
                          <a:cubicBezTo>
                            <a:pt x="1167448" y="654526"/>
                            <a:pt x="1156652" y="666274"/>
                            <a:pt x="1143000" y="673100"/>
                          </a:cubicBezTo>
                          <a:cubicBezTo>
                            <a:pt x="1122700" y="683250"/>
                            <a:pt x="1073089" y="693075"/>
                            <a:pt x="1054100" y="698500"/>
                          </a:cubicBezTo>
                          <a:cubicBezTo>
                            <a:pt x="1041228" y="702178"/>
                            <a:pt x="1028700" y="706967"/>
                            <a:pt x="1016000" y="711200"/>
                          </a:cubicBezTo>
                          <a:cubicBezTo>
                            <a:pt x="922867" y="706967"/>
                            <a:pt x="829609" y="704914"/>
                            <a:pt x="736600" y="698500"/>
                          </a:cubicBezTo>
                          <a:cubicBezTo>
                            <a:pt x="706737" y="696440"/>
                            <a:pt x="677403" y="689513"/>
                            <a:pt x="647700" y="685800"/>
                          </a:cubicBezTo>
                          <a:cubicBezTo>
                            <a:pt x="609662" y="681045"/>
                            <a:pt x="571500" y="677333"/>
                            <a:pt x="533400" y="673100"/>
                          </a:cubicBezTo>
                          <a:cubicBezTo>
                            <a:pt x="417795" y="634565"/>
                            <a:pt x="600379" y="693676"/>
                            <a:pt x="431800" y="647700"/>
                          </a:cubicBezTo>
                          <a:cubicBezTo>
                            <a:pt x="405969" y="640655"/>
                            <a:pt x="381000" y="630767"/>
                            <a:pt x="355600" y="622300"/>
                          </a:cubicBezTo>
                          <a:cubicBezTo>
                            <a:pt x="342900" y="618067"/>
                            <a:pt x="328639" y="617026"/>
                            <a:pt x="317500" y="609600"/>
                          </a:cubicBezTo>
                          <a:cubicBezTo>
                            <a:pt x="304800" y="601133"/>
                            <a:pt x="293052" y="591026"/>
                            <a:pt x="279400" y="584200"/>
                          </a:cubicBezTo>
                          <a:cubicBezTo>
                            <a:pt x="267426" y="578213"/>
                            <a:pt x="253274" y="577487"/>
                            <a:pt x="241300" y="571500"/>
                          </a:cubicBezTo>
                          <a:cubicBezTo>
                            <a:pt x="212757" y="557229"/>
                            <a:pt x="185162" y="532075"/>
                            <a:pt x="165100" y="508000"/>
                          </a:cubicBezTo>
                          <a:cubicBezTo>
                            <a:pt x="155329" y="496274"/>
                            <a:pt x="150493" y="480693"/>
                            <a:pt x="139700" y="469900"/>
                          </a:cubicBezTo>
                          <a:cubicBezTo>
                            <a:pt x="128907" y="459107"/>
                            <a:pt x="114300" y="452967"/>
                            <a:pt x="101600" y="444500"/>
                          </a:cubicBezTo>
                          <a:cubicBezTo>
                            <a:pt x="38537" y="349905"/>
                            <a:pt x="119588" y="466086"/>
                            <a:pt x="38100" y="368300"/>
                          </a:cubicBezTo>
                          <a:cubicBezTo>
                            <a:pt x="28329" y="356574"/>
                            <a:pt x="19526" y="343852"/>
                            <a:pt x="12700" y="330200"/>
                          </a:cubicBezTo>
                          <a:cubicBezTo>
                            <a:pt x="6713" y="318226"/>
                            <a:pt x="0" y="292100"/>
                            <a:pt x="0" y="292100"/>
                          </a:cubicBezTo>
                        </a:path>
                      </a:pathLst>
                    </a:custGeom>
                    <a:noFill/>
                    <a:ln w="38100">
                      <a:headEnd type="oval"/>
                      <a:tailEnd type="triangle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" name="Freeform 37"/>
                    <p:cNvSpPr/>
                    <p:nvPr/>
                  </p:nvSpPr>
                  <p:spPr>
                    <a:xfrm>
                      <a:off x="4546422" y="1002850"/>
                      <a:ext cx="3937178" cy="1689551"/>
                    </a:xfrm>
                    <a:custGeom>
                      <a:avLst/>
                      <a:gdLst>
                        <a:gd name="connsiteX0" fmla="*/ 3010078 w 3937178"/>
                        <a:gd name="connsiteY0" fmla="*/ 1934502 h 1972602"/>
                        <a:gd name="connsiteX1" fmla="*/ 3098978 w 3937178"/>
                        <a:gd name="connsiteY1" fmla="*/ 1947202 h 1972602"/>
                        <a:gd name="connsiteX2" fmla="*/ 3289478 w 3937178"/>
                        <a:gd name="connsiteY2" fmla="*/ 1959902 h 1972602"/>
                        <a:gd name="connsiteX3" fmla="*/ 3441878 w 3937178"/>
                        <a:gd name="connsiteY3" fmla="*/ 1972602 h 1972602"/>
                        <a:gd name="connsiteX4" fmla="*/ 3606978 w 3937178"/>
                        <a:gd name="connsiteY4" fmla="*/ 1959902 h 1972602"/>
                        <a:gd name="connsiteX5" fmla="*/ 3683178 w 3937178"/>
                        <a:gd name="connsiteY5" fmla="*/ 1921802 h 1972602"/>
                        <a:gd name="connsiteX6" fmla="*/ 3721278 w 3937178"/>
                        <a:gd name="connsiteY6" fmla="*/ 1883702 h 1972602"/>
                        <a:gd name="connsiteX7" fmla="*/ 3759378 w 3937178"/>
                        <a:gd name="connsiteY7" fmla="*/ 1858302 h 1972602"/>
                        <a:gd name="connsiteX8" fmla="*/ 3810178 w 3937178"/>
                        <a:gd name="connsiteY8" fmla="*/ 1769402 h 1972602"/>
                        <a:gd name="connsiteX9" fmla="*/ 3835578 w 3937178"/>
                        <a:gd name="connsiteY9" fmla="*/ 1731302 h 1972602"/>
                        <a:gd name="connsiteX10" fmla="*/ 3886378 w 3937178"/>
                        <a:gd name="connsiteY10" fmla="*/ 1642402 h 1972602"/>
                        <a:gd name="connsiteX11" fmla="*/ 3911778 w 3937178"/>
                        <a:gd name="connsiteY11" fmla="*/ 1528102 h 1972602"/>
                        <a:gd name="connsiteX12" fmla="*/ 3937178 w 3937178"/>
                        <a:gd name="connsiteY12" fmla="*/ 1490002 h 1972602"/>
                        <a:gd name="connsiteX13" fmla="*/ 3924478 w 3937178"/>
                        <a:gd name="connsiteY13" fmla="*/ 1261402 h 1972602"/>
                        <a:gd name="connsiteX14" fmla="*/ 3899078 w 3937178"/>
                        <a:gd name="connsiteY14" fmla="*/ 1210602 h 1972602"/>
                        <a:gd name="connsiteX15" fmla="*/ 3886378 w 3937178"/>
                        <a:gd name="connsiteY15" fmla="*/ 1172502 h 1972602"/>
                        <a:gd name="connsiteX16" fmla="*/ 3848278 w 3937178"/>
                        <a:gd name="connsiteY16" fmla="*/ 1134402 h 1972602"/>
                        <a:gd name="connsiteX17" fmla="*/ 3797478 w 3937178"/>
                        <a:gd name="connsiteY17" fmla="*/ 1058202 h 1972602"/>
                        <a:gd name="connsiteX18" fmla="*/ 3721278 w 3937178"/>
                        <a:gd name="connsiteY18" fmla="*/ 982002 h 1972602"/>
                        <a:gd name="connsiteX19" fmla="*/ 3670478 w 3937178"/>
                        <a:gd name="connsiteY19" fmla="*/ 943902 h 1972602"/>
                        <a:gd name="connsiteX20" fmla="*/ 3594278 w 3937178"/>
                        <a:gd name="connsiteY20" fmla="*/ 855002 h 1972602"/>
                        <a:gd name="connsiteX21" fmla="*/ 3543478 w 3937178"/>
                        <a:gd name="connsiteY21" fmla="*/ 829602 h 1972602"/>
                        <a:gd name="connsiteX22" fmla="*/ 3467278 w 3937178"/>
                        <a:gd name="connsiteY22" fmla="*/ 753402 h 1972602"/>
                        <a:gd name="connsiteX23" fmla="*/ 3378378 w 3937178"/>
                        <a:gd name="connsiteY23" fmla="*/ 677202 h 1972602"/>
                        <a:gd name="connsiteX24" fmla="*/ 3289478 w 3937178"/>
                        <a:gd name="connsiteY24" fmla="*/ 639102 h 1972602"/>
                        <a:gd name="connsiteX25" fmla="*/ 3251378 w 3937178"/>
                        <a:gd name="connsiteY25" fmla="*/ 601002 h 1972602"/>
                        <a:gd name="connsiteX26" fmla="*/ 3213278 w 3937178"/>
                        <a:gd name="connsiteY26" fmla="*/ 588302 h 1972602"/>
                        <a:gd name="connsiteX27" fmla="*/ 3187878 w 3937178"/>
                        <a:gd name="connsiteY27" fmla="*/ 550202 h 1972602"/>
                        <a:gd name="connsiteX28" fmla="*/ 3111678 w 3937178"/>
                        <a:gd name="connsiteY28" fmla="*/ 499402 h 1972602"/>
                        <a:gd name="connsiteX29" fmla="*/ 3073578 w 3937178"/>
                        <a:gd name="connsiteY29" fmla="*/ 474002 h 1972602"/>
                        <a:gd name="connsiteX30" fmla="*/ 3035478 w 3937178"/>
                        <a:gd name="connsiteY30" fmla="*/ 461302 h 1972602"/>
                        <a:gd name="connsiteX31" fmla="*/ 2921178 w 3937178"/>
                        <a:gd name="connsiteY31" fmla="*/ 397802 h 1972602"/>
                        <a:gd name="connsiteX32" fmla="*/ 2844978 w 3937178"/>
                        <a:gd name="connsiteY32" fmla="*/ 347002 h 1972602"/>
                        <a:gd name="connsiteX33" fmla="*/ 2743378 w 3937178"/>
                        <a:gd name="connsiteY33" fmla="*/ 296202 h 1972602"/>
                        <a:gd name="connsiteX34" fmla="*/ 2654478 w 3937178"/>
                        <a:gd name="connsiteY34" fmla="*/ 270802 h 1972602"/>
                        <a:gd name="connsiteX35" fmla="*/ 2603678 w 3937178"/>
                        <a:gd name="connsiteY35" fmla="*/ 258102 h 1972602"/>
                        <a:gd name="connsiteX36" fmla="*/ 2552878 w 3937178"/>
                        <a:gd name="connsiteY36" fmla="*/ 232702 h 1972602"/>
                        <a:gd name="connsiteX37" fmla="*/ 2463978 w 3937178"/>
                        <a:gd name="connsiteY37" fmla="*/ 207302 h 1972602"/>
                        <a:gd name="connsiteX38" fmla="*/ 2425878 w 3937178"/>
                        <a:gd name="connsiteY38" fmla="*/ 181902 h 1972602"/>
                        <a:gd name="connsiteX39" fmla="*/ 2349678 w 3937178"/>
                        <a:gd name="connsiteY39" fmla="*/ 169202 h 1972602"/>
                        <a:gd name="connsiteX40" fmla="*/ 2248078 w 3937178"/>
                        <a:gd name="connsiteY40" fmla="*/ 131102 h 1972602"/>
                        <a:gd name="connsiteX41" fmla="*/ 2108378 w 3937178"/>
                        <a:gd name="connsiteY41" fmla="*/ 80302 h 1972602"/>
                        <a:gd name="connsiteX42" fmla="*/ 2006778 w 3937178"/>
                        <a:gd name="connsiteY42" fmla="*/ 67602 h 1972602"/>
                        <a:gd name="connsiteX43" fmla="*/ 1943278 w 3937178"/>
                        <a:gd name="connsiteY43" fmla="*/ 54902 h 1972602"/>
                        <a:gd name="connsiteX44" fmla="*/ 1892478 w 3937178"/>
                        <a:gd name="connsiteY44" fmla="*/ 42202 h 1972602"/>
                        <a:gd name="connsiteX45" fmla="*/ 1778178 w 3937178"/>
                        <a:gd name="connsiteY45" fmla="*/ 29502 h 1972602"/>
                        <a:gd name="connsiteX46" fmla="*/ 1206678 w 3937178"/>
                        <a:gd name="connsiteY46" fmla="*/ 29502 h 1972602"/>
                        <a:gd name="connsiteX47" fmla="*/ 1066978 w 3937178"/>
                        <a:gd name="connsiteY47" fmla="*/ 54902 h 1972602"/>
                        <a:gd name="connsiteX48" fmla="*/ 965378 w 3937178"/>
                        <a:gd name="connsiteY48" fmla="*/ 80302 h 1972602"/>
                        <a:gd name="connsiteX49" fmla="*/ 889178 w 3937178"/>
                        <a:gd name="connsiteY49" fmla="*/ 105702 h 1972602"/>
                        <a:gd name="connsiteX50" fmla="*/ 838378 w 3937178"/>
                        <a:gd name="connsiteY50" fmla="*/ 118402 h 1972602"/>
                        <a:gd name="connsiteX51" fmla="*/ 724078 w 3937178"/>
                        <a:gd name="connsiteY51" fmla="*/ 181902 h 1972602"/>
                        <a:gd name="connsiteX52" fmla="*/ 685978 w 3937178"/>
                        <a:gd name="connsiteY52" fmla="*/ 207302 h 1972602"/>
                        <a:gd name="connsiteX53" fmla="*/ 635178 w 3937178"/>
                        <a:gd name="connsiteY53" fmla="*/ 220002 h 1972602"/>
                        <a:gd name="connsiteX54" fmla="*/ 597078 w 3937178"/>
                        <a:gd name="connsiteY54" fmla="*/ 245402 h 1972602"/>
                        <a:gd name="connsiteX55" fmla="*/ 520878 w 3937178"/>
                        <a:gd name="connsiteY55" fmla="*/ 321602 h 1972602"/>
                        <a:gd name="connsiteX56" fmla="*/ 444678 w 3937178"/>
                        <a:gd name="connsiteY56" fmla="*/ 385102 h 1972602"/>
                        <a:gd name="connsiteX57" fmla="*/ 406578 w 3937178"/>
                        <a:gd name="connsiteY57" fmla="*/ 435902 h 1972602"/>
                        <a:gd name="connsiteX58" fmla="*/ 368478 w 3937178"/>
                        <a:gd name="connsiteY58" fmla="*/ 474002 h 1972602"/>
                        <a:gd name="connsiteX59" fmla="*/ 343078 w 3937178"/>
                        <a:gd name="connsiteY59" fmla="*/ 512102 h 1972602"/>
                        <a:gd name="connsiteX60" fmla="*/ 254178 w 3937178"/>
                        <a:gd name="connsiteY60" fmla="*/ 588302 h 1972602"/>
                        <a:gd name="connsiteX61" fmla="*/ 165278 w 3937178"/>
                        <a:gd name="connsiteY61" fmla="*/ 715302 h 1972602"/>
                        <a:gd name="connsiteX62" fmla="*/ 76378 w 3937178"/>
                        <a:gd name="connsiteY62" fmla="*/ 842302 h 1972602"/>
                        <a:gd name="connsiteX63" fmla="*/ 63678 w 3937178"/>
                        <a:gd name="connsiteY63" fmla="*/ 880402 h 1972602"/>
                        <a:gd name="connsiteX64" fmla="*/ 38278 w 3937178"/>
                        <a:gd name="connsiteY64" fmla="*/ 1058202 h 1972602"/>
                        <a:gd name="connsiteX65" fmla="*/ 25578 w 3937178"/>
                        <a:gd name="connsiteY65" fmla="*/ 1096302 h 1972602"/>
                        <a:gd name="connsiteX66" fmla="*/ 12878 w 3937178"/>
                        <a:gd name="connsiteY66" fmla="*/ 1147102 h 1972602"/>
                        <a:gd name="connsiteX67" fmla="*/ 178 w 3937178"/>
                        <a:gd name="connsiteY67" fmla="*/ 1210602 h 19726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</a:cxnLst>
                      <a:rect l="l" t="t" r="r" b="b"/>
                      <a:pathLst>
                        <a:path w="3937178" h="1972602">
                          <a:moveTo>
                            <a:pt x="3010078" y="1934502"/>
                          </a:moveTo>
                          <a:cubicBezTo>
                            <a:pt x="3039711" y="1938735"/>
                            <a:pt x="3069167" y="1944492"/>
                            <a:pt x="3098978" y="1947202"/>
                          </a:cubicBezTo>
                          <a:cubicBezTo>
                            <a:pt x="3162358" y="1952964"/>
                            <a:pt x="3226011" y="1955201"/>
                            <a:pt x="3289478" y="1959902"/>
                          </a:cubicBezTo>
                          <a:lnTo>
                            <a:pt x="3441878" y="1972602"/>
                          </a:lnTo>
                          <a:cubicBezTo>
                            <a:pt x="3496911" y="1968369"/>
                            <a:pt x="3552208" y="1966748"/>
                            <a:pt x="3606978" y="1959902"/>
                          </a:cubicBezTo>
                          <a:cubicBezTo>
                            <a:pt x="3633932" y="1956533"/>
                            <a:pt x="3663157" y="1938486"/>
                            <a:pt x="3683178" y="1921802"/>
                          </a:cubicBezTo>
                          <a:cubicBezTo>
                            <a:pt x="3696976" y="1910304"/>
                            <a:pt x="3707480" y="1895200"/>
                            <a:pt x="3721278" y="1883702"/>
                          </a:cubicBezTo>
                          <a:cubicBezTo>
                            <a:pt x="3733004" y="1873931"/>
                            <a:pt x="3746678" y="1866769"/>
                            <a:pt x="3759378" y="1858302"/>
                          </a:cubicBezTo>
                          <a:cubicBezTo>
                            <a:pt x="3821261" y="1765477"/>
                            <a:pt x="3745726" y="1882193"/>
                            <a:pt x="3810178" y="1769402"/>
                          </a:cubicBezTo>
                          <a:cubicBezTo>
                            <a:pt x="3817751" y="1756150"/>
                            <a:pt x="3828005" y="1744554"/>
                            <a:pt x="3835578" y="1731302"/>
                          </a:cubicBezTo>
                          <a:cubicBezTo>
                            <a:pt x="3900030" y="1618511"/>
                            <a:pt x="3824495" y="1735227"/>
                            <a:pt x="3886378" y="1642402"/>
                          </a:cubicBezTo>
                          <a:cubicBezTo>
                            <a:pt x="3888638" y="1631101"/>
                            <a:pt x="3905052" y="1543795"/>
                            <a:pt x="3911778" y="1528102"/>
                          </a:cubicBezTo>
                          <a:cubicBezTo>
                            <a:pt x="3917791" y="1514073"/>
                            <a:pt x="3928711" y="1502702"/>
                            <a:pt x="3937178" y="1490002"/>
                          </a:cubicBezTo>
                          <a:cubicBezTo>
                            <a:pt x="3932945" y="1413802"/>
                            <a:pt x="3934790" y="1337020"/>
                            <a:pt x="3924478" y="1261402"/>
                          </a:cubicBezTo>
                          <a:cubicBezTo>
                            <a:pt x="3921920" y="1242644"/>
                            <a:pt x="3906536" y="1228003"/>
                            <a:pt x="3899078" y="1210602"/>
                          </a:cubicBezTo>
                          <a:cubicBezTo>
                            <a:pt x="3893805" y="1198297"/>
                            <a:pt x="3893804" y="1183641"/>
                            <a:pt x="3886378" y="1172502"/>
                          </a:cubicBezTo>
                          <a:cubicBezTo>
                            <a:pt x="3876415" y="1157558"/>
                            <a:pt x="3859305" y="1148579"/>
                            <a:pt x="3848278" y="1134402"/>
                          </a:cubicBezTo>
                          <a:cubicBezTo>
                            <a:pt x="3829536" y="1110305"/>
                            <a:pt x="3819064" y="1079788"/>
                            <a:pt x="3797478" y="1058202"/>
                          </a:cubicBezTo>
                          <a:cubicBezTo>
                            <a:pt x="3772078" y="1032802"/>
                            <a:pt x="3750015" y="1003555"/>
                            <a:pt x="3721278" y="982002"/>
                          </a:cubicBezTo>
                          <a:cubicBezTo>
                            <a:pt x="3704345" y="969302"/>
                            <a:pt x="3685445" y="958869"/>
                            <a:pt x="3670478" y="943902"/>
                          </a:cubicBezTo>
                          <a:cubicBezTo>
                            <a:pt x="3627120" y="900544"/>
                            <a:pt x="3642663" y="889563"/>
                            <a:pt x="3594278" y="855002"/>
                          </a:cubicBezTo>
                          <a:cubicBezTo>
                            <a:pt x="3578872" y="843998"/>
                            <a:pt x="3558261" y="841429"/>
                            <a:pt x="3543478" y="829602"/>
                          </a:cubicBezTo>
                          <a:cubicBezTo>
                            <a:pt x="3515428" y="807162"/>
                            <a:pt x="3492678" y="778802"/>
                            <a:pt x="3467278" y="753402"/>
                          </a:cubicBezTo>
                          <a:cubicBezTo>
                            <a:pt x="3432643" y="718767"/>
                            <a:pt x="3421824" y="704356"/>
                            <a:pt x="3378378" y="677202"/>
                          </a:cubicBezTo>
                          <a:cubicBezTo>
                            <a:pt x="3342507" y="654783"/>
                            <a:pt x="3326515" y="651448"/>
                            <a:pt x="3289478" y="639102"/>
                          </a:cubicBezTo>
                          <a:cubicBezTo>
                            <a:pt x="3276778" y="626402"/>
                            <a:pt x="3266322" y="610965"/>
                            <a:pt x="3251378" y="601002"/>
                          </a:cubicBezTo>
                          <a:cubicBezTo>
                            <a:pt x="3240239" y="593576"/>
                            <a:pt x="3223731" y="596665"/>
                            <a:pt x="3213278" y="588302"/>
                          </a:cubicBezTo>
                          <a:cubicBezTo>
                            <a:pt x="3201359" y="578767"/>
                            <a:pt x="3199365" y="560253"/>
                            <a:pt x="3187878" y="550202"/>
                          </a:cubicBezTo>
                          <a:cubicBezTo>
                            <a:pt x="3164904" y="530100"/>
                            <a:pt x="3137078" y="516335"/>
                            <a:pt x="3111678" y="499402"/>
                          </a:cubicBezTo>
                          <a:cubicBezTo>
                            <a:pt x="3098978" y="490935"/>
                            <a:pt x="3088058" y="478829"/>
                            <a:pt x="3073578" y="474002"/>
                          </a:cubicBezTo>
                          <a:cubicBezTo>
                            <a:pt x="3060878" y="469769"/>
                            <a:pt x="3047180" y="467803"/>
                            <a:pt x="3035478" y="461302"/>
                          </a:cubicBezTo>
                          <a:cubicBezTo>
                            <a:pt x="2904470" y="388520"/>
                            <a:pt x="3007389" y="426539"/>
                            <a:pt x="2921178" y="397802"/>
                          </a:cubicBezTo>
                          <a:cubicBezTo>
                            <a:pt x="2857173" y="333797"/>
                            <a:pt x="2912370" y="377635"/>
                            <a:pt x="2844978" y="347002"/>
                          </a:cubicBezTo>
                          <a:cubicBezTo>
                            <a:pt x="2810508" y="331334"/>
                            <a:pt x="2780112" y="305385"/>
                            <a:pt x="2743378" y="296202"/>
                          </a:cubicBezTo>
                          <a:cubicBezTo>
                            <a:pt x="2584569" y="256500"/>
                            <a:pt x="2782015" y="307241"/>
                            <a:pt x="2654478" y="270802"/>
                          </a:cubicBezTo>
                          <a:cubicBezTo>
                            <a:pt x="2637695" y="266007"/>
                            <a:pt x="2620021" y="264231"/>
                            <a:pt x="2603678" y="258102"/>
                          </a:cubicBezTo>
                          <a:cubicBezTo>
                            <a:pt x="2585951" y="251455"/>
                            <a:pt x="2570605" y="239349"/>
                            <a:pt x="2552878" y="232702"/>
                          </a:cubicBezTo>
                          <a:cubicBezTo>
                            <a:pt x="2520325" y="220495"/>
                            <a:pt x="2494681" y="222654"/>
                            <a:pt x="2463978" y="207302"/>
                          </a:cubicBezTo>
                          <a:cubicBezTo>
                            <a:pt x="2450326" y="200476"/>
                            <a:pt x="2440358" y="186729"/>
                            <a:pt x="2425878" y="181902"/>
                          </a:cubicBezTo>
                          <a:cubicBezTo>
                            <a:pt x="2401449" y="173759"/>
                            <a:pt x="2375078" y="173435"/>
                            <a:pt x="2349678" y="169202"/>
                          </a:cubicBezTo>
                          <a:cubicBezTo>
                            <a:pt x="2278485" y="121740"/>
                            <a:pt x="2347945" y="161062"/>
                            <a:pt x="2248078" y="131102"/>
                          </a:cubicBezTo>
                          <a:cubicBezTo>
                            <a:pt x="2172324" y="108376"/>
                            <a:pt x="2191402" y="98093"/>
                            <a:pt x="2108378" y="80302"/>
                          </a:cubicBezTo>
                          <a:cubicBezTo>
                            <a:pt x="2075005" y="73151"/>
                            <a:pt x="2040511" y="72792"/>
                            <a:pt x="2006778" y="67602"/>
                          </a:cubicBezTo>
                          <a:cubicBezTo>
                            <a:pt x="1985443" y="64320"/>
                            <a:pt x="1964350" y="59585"/>
                            <a:pt x="1943278" y="54902"/>
                          </a:cubicBezTo>
                          <a:cubicBezTo>
                            <a:pt x="1926239" y="51116"/>
                            <a:pt x="1909730" y="44856"/>
                            <a:pt x="1892478" y="42202"/>
                          </a:cubicBezTo>
                          <a:cubicBezTo>
                            <a:pt x="1854589" y="36373"/>
                            <a:pt x="1816278" y="33735"/>
                            <a:pt x="1778178" y="29502"/>
                          </a:cubicBezTo>
                          <a:cubicBezTo>
                            <a:pt x="1562302" y="-24467"/>
                            <a:pt x="1711417" y="8024"/>
                            <a:pt x="1206678" y="29502"/>
                          </a:cubicBezTo>
                          <a:cubicBezTo>
                            <a:pt x="1190782" y="30178"/>
                            <a:pt x="1087328" y="50206"/>
                            <a:pt x="1066978" y="54902"/>
                          </a:cubicBezTo>
                          <a:cubicBezTo>
                            <a:pt x="1032963" y="62752"/>
                            <a:pt x="998496" y="69263"/>
                            <a:pt x="965378" y="80302"/>
                          </a:cubicBezTo>
                          <a:cubicBezTo>
                            <a:pt x="939978" y="88769"/>
                            <a:pt x="915153" y="99208"/>
                            <a:pt x="889178" y="105702"/>
                          </a:cubicBezTo>
                          <a:cubicBezTo>
                            <a:pt x="872245" y="109935"/>
                            <a:pt x="854721" y="112273"/>
                            <a:pt x="838378" y="118402"/>
                          </a:cubicBezTo>
                          <a:cubicBezTo>
                            <a:pt x="808054" y="129773"/>
                            <a:pt x="748328" y="166746"/>
                            <a:pt x="724078" y="181902"/>
                          </a:cubicBezTo>
                          <a:cubicBezTo>
                            <a:pt x="711135" y="189992"/>
                            <a:pt x="700007" y="201289"/>
                            <a:pt x="685978" y="207302"/>
                          </a:cubicBezTo>
                          <a:cubicBezTo>
                            <a:pt x="669935" y="214178"/>
                            <a:pt x="652111" y="215769"/>
                            <a:pt x="635178" y="220002"/>
                          </a:cubicBezTo>
                          <a:cubicBezTo>
                            <a:pt x="622478" y="228469"/>
                            <a:pt x="608486" y="235261"/>
                            <a:pt x="597078" y="245402"/>
                          </a:cubicBezTo>
                          <a:cubicBezTo>
                            <a:pt x="570230" y="269267"/>
                            <a:pt x="550766" y="301677"/>
                            <a:pt x="520878" y="321602"/>
                          </a:cubicBezTo>
                          <a:cubicBezTo>
                            <a:pt x="481684" y="347731"/>
                            <a:pt x="477273" y="347074"/>
                            <a:pt x="444678" y="385102"/>
                          </a:cubicBezTo>
                          <a:cubicBezTo>
                            <a:pt x="430903" y="401173"/>
                            <a:pt x="420353" y="419831"/>
                            <a:pt x="406578" y="435902"/>
                          </a:cubicBezTo>
                          <a:cubicBezTo>
                            <a:pt x="394889" y="449539"/>
                            <a:pt x="379976" y="460204"/>
                            <a:pt x="368478" y="474002"/>
                          </a:cubicBezTo>
                          <a:cubicBezTo>
                            <a:pt x="358707" y="485728"/>
                            <a:pt x="353871" y="501309"/>
                            <a:pt x="343078" y="512102"/>
                          </a:cubicBezTo>
                          <a:cubicBezTo>
                            <a:pt x="242697" y="612483"/>
                            <a:pt x="337124" y="491532"/>
                            <a:pt x="254178" y="588302"/>
                          </a:cubicBezTo>
                          <a:cubicBezTo>
                            <a:pt x="210814" y="638894"/>
                            <a:pt x="208996" y="657012"/>
                            <a:pt x="165278" y="715302"/>
                          </a:cubicBezTo>
                          <a:cubicBezTo>
                            <a:pt x="147890" y="738486"/>
                            <a:pt x="82632" y="823540"/>
                            <a:pt x="76378" y="842302"/>
                          </a:cubicBezTo>
                          <a:lnTo>
                            <a:pt x="63678" y="880402"/>
                          </a:lnTo>
                          <a:cubicBezTo>
                            <a:pt x="53557" y="981611"/>
                            <a:pt x="59526" y="983834"/>
                            <a:pt x="38278" y="1058202"/>
                          </a:cubicBezTo>
                          <a:cubicBezTo>
                            <a:pt x="34600" y="1071074"/>
                            <a:pt x="29256" y="1083430"/>
                            <a:pt x="25578" y="1096302"/>
                          </a:cubicBezTo>
                          <a:cubicBezTo>
                            <a:pt x="20783" y="1113085"/>
                            <a:pt x="17673" y="1130319"/>
                            <a:pt x="12878" y="1147102"/>
                          </a:cubicBezTo>
                          <a:cubicBezTo>
                            <a:pt x="-2499" y="1200923"/>
                            <a:pt x="178" y="1166952"/>
                            <a:pt x="178" y="1210602"/>
                          </a:cubicBezTo>
                        </a:path>
                      </a:pathLst>
                    </a:custGeom>
                    <a:noFill/>
                    <a:ln w="38100">
                      <a:headEnd type="oval"/>
                      <a:tailEnd type="triangle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sp>
            <p:nvSpPr>
              <p:cNvPr id="43" name="TextBox 53"/>
              <p:cNvSpPr txBox="1"/>
              <p:nvPr/>
            </p:nvSpPr>
            <p:spPr>
              <a:xfrm>
                <a:off x="2794768" y="4641633"/>
                <a:ext cx="719891" cy="32764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b="1" i="1" dirty="0">
                    <a:solidFill>
                      <a:srgbClr val="0070C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2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46" name="TextBox 53"/>
            <p:cNvSpPr txBox="1"/>
            <p:nvPr/>
          </p:nvSpPr>
          <p:spPr>
            <a:xfrm>
              <a:off x="7353579" y="4962672"/>
              <a:ext cx="444190" cy="4262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i="1" kern="1200" dirty="0">
                  <a:solidFill>
                    <a:schemeClr val="accent6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sz="1200" b="1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046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9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1193</Words>
  <Application>Microsoft Office PowerPoint</Application>
  <PresentationFormat>Widescreen</PresentationFormat>
  <Paragraphs>345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Consolas</vt:lpstr>
      <vt:lpstr>Franklin Gothic Medium</vt:lpstr>
      <vt:lpstr>Segoe Print</vt:lpstr>
      <vt:lpstr>Times New Roman</vt:lpstr>
      <vt:lpstr>Verdana</vt:lpstr>
      <vt:lpstr>Office Theme</vt:lpstr>
      <vt:lpstr>Notes on Assignment 1</vt:lpstr>
      <vt:lpstr>The Sentinel</vt:lpstr>
      <vt:lpstr>PowerPoint Presentation</vt:lpstr>
      <vt:lpstr>Sentinel data: not used</vt:lpstr>
      <vt:lpstr>Sentinel is list start and list end</vt:lpstr>
      <vt:lpstr>“Pointers” in Java code</vt:lpstr>
      <vt:lpstr>PowerPoint Presentation</vt:lpstr>
      <vt:lpstr>insert and remove</vt:lpstr>
      <vt:lpstr>PowerPoint Presentation</vt:lpstr>
      <vt:lpstr>PowerPoint Presentation</vt:lpstr>
      <vt:lpstr>PowerPoint Presentation</vt:lpstr>
      <vt:lpstr>PowerPoint Presentation</vt:lpstr>
      <vt:lpstr>Back to “pointers” in Java code</vt:lpstr>
      <vt:lpstr>Walking down a linked list of cells</vt:lpstr>
      <vt:lpstr>Adding a new cell</vt:lpstr>
      <vt:lpstr>PowerPoint Presentation</vt:lpstr>
    </vt:vector>
  </TitlesOfParts>
  <Company>The University of North Carolina at Chapel Hill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Stotts</dc:creator>
  <cp:lastModifiedBy>David Stotts</cp:lastModifiedBy>
  <cp:revision>82</cp:revision>
  <dcterms:created xsi:type="dcterms:W3CDTF">2017-08-29T21:43:11Z</dcterms:created>
  <dcterms:modified xsi:type="dcterms:W3CDTF">2018-01-23T22:31:33Z</dcterms:modified>
</cp:coreProperties>
</file>