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493" r:id="rId3"/>
    <p:sldId id="535" r:id="rId4"/>
    <p:sldId id="540" r:id="rId5"/>
    <p:sldId id="541" r:id="rId6"/>
    <p:sldId id="538" r:id="rId7"/>
    <p:sldId id="537" r:id="rId8"/>
    <p:sldId id="539" r:id="rId9"/>
    <p:sldId id="4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D9D"/>
    <a:srgbClr val="99FF33"/>
    <a:srgbClr val="3366FF"/>
    <a:srgbClr val="CC0099"/>
    <a:srgbClr val="9966FF"/>
    <a:srgbClr val="FF6600"/>
    <a:srgbClr val="BE442C"/>
    <a:srgbClr val="F9FDC3"/>
    <a:srgbClr val="E45740"/>
    <a:srgbClr val="C63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33" autoAdjust="0"/>
  </p:normalViewPr>
  <p:slideViewPr>
    <p:cSldViewPr>
      <p:cViewPr varScale="1">
        <p:scale>
          <a:sx n="107" d="100"/>
          <a:sy n="107" d="100"/>
        </p:scale>
        <p:origin x="13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on Time Complexity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Involving trees</a:t>
            </a:r>
            <a:endParaRPr lang="en-US" sz="4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Recall BT Height vs. #Nodes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30366" y="1687031"/>
            <a:ext cx="810501" cy="57452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8257" y="2332870"/>
            <a:ext cx="7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15560" y="2766545"/>
            <a:ext cx="434290" cy="55710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96043" y="3384364"/>
            <a:ext cx="62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65142" y="1354152"/>
            <a:ext cx="5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9935" y="3373913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354713" y="3002521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11154" y="2427077"/>
            <a:ext cx="52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471315" y="1708343"/>
            <a:ext cx="1001935" cy="6200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5823" y="3408855"/>
            <a:ext cx="49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356435" y="2928834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000416" y="2794535"/>
            <a:ext cx="434720" cy="5291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22818" y="5207844"/>
                <a:ext cx="3195511" cy="1210781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rgbClr val="0070C0"/>
                    </a:solidFill>
                  </a:rPr>
                  <a:t>Complete full binary tree</a:t>
                </a:r>
              </a:p>
              <a:p>
                <a:pPr algn="r"/>
                <a:r>
                  <a:rPr lang="en-US" b="1" i="1" dirty="0">
                    <a:solidFill>
                      <a:srgbClr val="0070C0"/>
                    </a:solidFill>
                  </a:rPr>
                  <a:t>h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eight h is 3</a:t>
                </a:r>
              </a:p>
              <a:p>
                <a:pPr algn="r"/>
                <a:endParaRPr lang="en-US" b="1" i="1" dirty="0" smtClean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b="1" dirty="0" smtClean="0">
                    <a:solidFill>
                      <a:srgbClr val="0070C0"/>
                    </a:solidFill>
                  </a:rPr>
                  <a:t>#nodes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)-1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18" y="5207844"/>
                <a:ext cx="3195511" cy="1210781"/>
              </a:xfrm>
              <a:prstGeom prst="rect">
                <a:avLst/>
              </a:prstGeom>
              <a:blipFill rotWithShape="0">
                <a:blip r:embed="rId2"/>
                <a:stretch>
                  <a:fillRect t="-2513" r="-1527" b="-7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48081" y="3435792"/>
            <a:ext cx="4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2178" y="4388327"/>
            <a:ext cx="47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120" y="4388327"/>
            <a:ext cx="64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2584" y="3890994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070" y="4360320"/>
            <a:ext cx="4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41231" y="3862266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056" y="3886148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501125" y="3939214"/>
            <a:ext cx="226330" cy="44911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87204" y="4388327"/>
            <a:ext cx="6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7087" y="4335908"/>
            <a:ext cx="40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3659" y="4354872"/>
            <a:ext cx="4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39548" y="3880757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38417" y="3878870"/>
            <a:ext cx="275010" cy="4493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5714" y="4309601"/>
            <a:ext cx="4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92116" y="4308808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489363" y="3806792"/>
            <a:ext cx="301333" cy="5020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6079" y="3812900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3" grpId="0"/>
      <p:bldP spid="49" grpId="0"/>
      <p:bldP spid="59" grpId="0"/>
      <p:bldP spid="51" grpId="0" animBg="1"/>
      <p:bldP spid="21" grpId="0"/>
      <p:bldP spid="25" grpId="0"/>
      <p:bldP spid="26" grpId="0"/>
      <p:bldP spid="29" grpId="0"/>
      <p:bldP spid="43" grpId="0"/>
      <p:bldP spid="46" grpId="0"/>
      <p:bldP spid="47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Recall BT Height vs. #Nodes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321" y="1264425"/>
            <a:ext cx="7985879" cy="397031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Traversal… visit each node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How expensive is it to handle each node</a:t>
            </a:r>
            <a:r>
              <a:rPr lang="en-US" b="1" i="1" dirty="0" smtClean="0">
                <a:solidFill>
                  <a:srgbClr val="0070C0"/>
                </a:solidFill>
              </a:rPr>
              <a:t>?</a:t>
            </a: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#nodes is O(2^height)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but the problem is defined not is terms of height</a:t>
            </a: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Problem is defined in terms of #nodes…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we stored N nodes in the Tree… </a:t>
            </a:r>
          </a:p>
          <a:p>
            <a:endParaRPr lang="en-US" b="1" i="1" dirty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We don’t say we have a tree of height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Log(N)</a:t>
            </a:r>
          </a:p>
          <a:p>
            <a:endParaRPr lang="en-US" b="1" i="1" dirty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We say we have a tree with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N data elements stored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99571" y="2743200"/>
            <a:ext cx="4343763" cy="3673514"/>
            <a:chOff x="433657" y="1354152"/>
            <a:chExt cx="7339692" cy="324681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730366" y="1687031"/>
              <a:ext cx="810501" cy="57452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428257" y="2332870"/>
              <a:ext cx="881578" cy="29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12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148362" y="2731095"/>
              <a:ext cx="434290" cy="55710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394508" y="3356136"/>
              <a:ext cx="885958" cy="29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65142" y="1354152"/>
              <a:ext cx="526450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8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8343" y="3319550"/>
              <a:ext cx="939914" cy="29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10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352115" y="2856451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820395" y="2421448"/>
              <a:ext cx="525010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4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2471315" y="1708343"/>
              <a:ext cx="1001935" cy="6200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44807" y="3390253"/>
              <a:ext cx="454263" cy="29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2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458264" y="2866521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06146" y="2742678"/>
              <a:ext cx="434720" cy="52911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28451" y="3390253"/>
              <a:ext cx="472062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6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8392" y="4229431"/>
              <a:ext cx="478218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3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00816" y="4213362"/>
              <a:ext cx="772533" cy="29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15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41794" y="3738905"/>
              <a:ext cx="279496" cy="4288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3657" y="4218078"/>
              <a:ext cx="494473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343014" y="3733510"/>
              <a:ext cx="247486" cy="47377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086589" y="3693978"/>
              <a:ext cx="247486" cy="47377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501125" y="3673127"/>
              <a:ext cx="226330" cy="44911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027921" y="4197516"/>
              <a:ext cx="809566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13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39743" y="4218077"/>
              <a:ext cx="407963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2197" y="4213354"/>
              <a:ext cx="436254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470164" y="3754440"/>
              <a:ext cx="279496" cy="42884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088733" y="3718432"/>
              <a:ext cx="275010" cy="4493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133569" y="4236783"/>
              <a:ext cx="476937" cy="3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9</a:t>
              </a:r>
              <a:endParaRPr lang="en-US" sz="16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28178" y="4229431"/>
              <a:ext cx="822575" cy="29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11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4429033" y="3681268"/>
              <a:ext cx="301332" cy="50201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39448" y="3693978"/>
              <a:ext cx="247486" cy="47377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2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So traversals are O(N) where N is #nodes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/>
              <a:t>Visiting each node takes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o</a:t>
            </a:r>
            <a:r>
              <a:rPr lang="en-US" b="1" i="1" dirty="0" smtClean="0">
                <a:solidFill>
                  <a:srgbClr val="C00000"/>
                </a:solidFill>
              </a:rPr>
              <a:t>ne link follow to the node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o</a:t>
            </a:r>
            <a:r>
              <a:rPr lang="en-US" b="1" i="1" dirty="0" smtClean="0">
                <a:solidFill>
                  <a:srgbClr val="C00000"/>
                </a:solidFill>
              </a:rPr>
              <a:t>ne link follow to return to parent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fixed amount of work to process the root</a:t>
            </a:r>
          </a:p>
          <a:p>
            <a:pPr marL="393192" lvl="1" indent="0"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So N nodes * O(1) work per node</a:t>
            </a:r>
          </a:p>
          <a:p>
            <a:pPr marL="137160" indent="0">
              <a:spcBef>
                <a:spcPts val="1200"/>
              </a:spcBef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Traversal of BT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Fib ( N ) {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(N==0) return 1;</a:t>
            </a:r>
          </a:p>
          <a:p>
            <a:pPr marL="109728" indent="0">
              <a:buNone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(N==1) return 1;</a:t>
            </a:r>
          </a:p>
          <a:p>
            <a:pPr marL="109728" indent="0">
              <a:buNone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Fib(N-1) + Fib(N-2);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 algn="r">
              <a:buNone/>
            </a:pPr>
            <a:r>
              <a:rPr lang="en-US" sz="3200" b="1" i="1" dirty="0" smtClean="0">
                <a:solidFill>
                  <a:srgbClr val="C00000"/>
                </a:solidFill>
                <a:cs typeface="Consolas" panose="020B0609020204030204" pitchFamily="49" charset="0"/>
              </a:rPr>
              <a:t>What is worst case time complexity?</a:t>
            </a:r>
            <a:endParaRPr lang="en-US" sz="3200" b="1" i="1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Fibonacci recursively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Fibonacci recursively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7439" y="1264425"/>
            <a:ext cx="7816058" cy="3617744"/>
            <a:chOff x="130239" y="1923970"/>
            <a:chExt cx="7816058" cy="361774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431203" y="3165620"/>
              <a:ext cx="607396" cy="39950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724185" y="3637015"/>
              <a:ext cx="711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Fib(3)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233378" y="4013185"/>
              <a:ext cx="366557" cy="45618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43200" y="2857843"/>
              <a:ext cx="688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Fib(5)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2045337" y="3127177"/>
              <a:ext cx="621663" cy="43794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614832" y="3993281"/>
              <a:ext cx="366920" cy="43326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30239" y="3656773"/>
              <a:ext cx="2673720" cy="1884941"/>
              <a:chOff x="130239" y="3656773"/>
              <a:chExt cx="2673720" cy="1884941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946921" y="4117131"/>
                <a:ext cx="306650" cy="346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427939" y="3656773"/>
                <a:ext cx="766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Fib(4)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7684" y="4459044"/>
                <a:ext cx="703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Fib(3)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>
                <a:off x="1104336" y="4056793"/>
                <a:ext cx="305653" cy="343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928652" y="4493149"/>
                <a:ext cx="875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6004" y="5228952"/>
                <a:ext cx="787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Fib(1)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493379" y="4803758"/>
                <a:ext cx="216592" cy="392046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30239" y="5233937"/>
                <a:ext cx="707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1007099" y="4821126"/>
                <a:ext cx="208888" cy="387943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286340" y="4512785"/>
              <a:ext cx="78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Fib(2)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4413" y="4537760"/>
              <a:ext cx="78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38631" y="1923970"/>
              <a:ext cx="688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Fib(6)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213187" y="2964691"/>
              <a:ext cx="2733110" cy="1879958"/>
              <a:chOff x="152400" y="3656773"/>
              <a:chExt cx="2733110" cy="1879958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1946921" y="4117131"/>
                <a:ext cx="306650" cy="346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427939" y="3656773"/>
                <a:ext cx="766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Fib(4)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7684" y="4459044"/>
                <a:ext cx="703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Fib(3)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104336" y="4056793"/>
                <a:ext cx="305653" cy="343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010203" y="4495981"/>
                <a:ext cx="875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6004" y="5228952"/>
                <a:ext cx="787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Fib(1)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493378" y="4844649"/>
                <a:ext cx="235905" cy="35115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52400" y="5228954"/>
                <a:ext cx="707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007099" y="4821126"/>
                <a:ext cx="208888" cy="387943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 flipH="1">
              <a:off x="3505200" y="2231747"/>
              <a:ext cx="1030045" cy="5610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72814" y="2253729"/>
              <a:ext cx="1229594" cy="62655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9732" y="4910336"/>
            <a:ext cx="1514630" cy="736756"/>
            <a:chOff x="199732" y="4910336"/>
            <a:chExt cx="1514630" cy="736756"/>
          </a:xfrm>
        </p:grpSpPr>
        <p:sp>
          <p:nvSpPr>
            <p:cNvPr id="76" name="TextBox 75"/>
            <p:cNvSpPr txBox="1"/>
            <p:nvPr/>
          </p:nvSpPr>
          <p:spPr>
            <a:xfrm>
              <a:off x="199732" y="5337037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6889" y="5339315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76" idx="0"/>
            </p:cNvCxnSpPr>
            <p:nvPr/>
          </p:nvCxnSpPr>
          <p:spPr>
            <a:xfrm flipH="1">
              <a:off x="553469" y="4910336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58875" y="4937789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57056" y="4167880"/>
            <a:ext cx="1377309" cy="734478"/>
            <a:chOff x="256909" y="4857618"/>
            <a:chExt cx="1377309" cy="734478"/>
          </a:xfrm>
        </p:grpSpPr>
        <p:sp>
          <p:nvSpPr>
            <p:cNvPr id="81" name="TextBox 80"/>
            <p:cNvSpPr txBox="1"/>
            <p:nvPr/>
          </p:nvSpPr>
          <p:spPr>
            <a:xfrm>
              <a:off x="256909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26745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631910" y="4857618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025052" y="4865503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041810" y="4167881"/>
            <a:ext cx="1436126" cy="734478"/>
            <a:chOff x="199732" y="4910336"/>
            <a:chExt cx="1436126" cy="734478"/>
          </a:xfrm>
        </p:grpSpPr>
        <p:sp>
          <p:nvSpPr>
            <p:cNvPr id="86" name="TextBox 85"/>
            <p:cNvSpPr txBox="1"/>
            <p:nvPr/>
          </p:nvSpPr>
          <p:spPr>
            <a:xfrm>
              <a:off x="199732" y="5337037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28385" y="5330478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53469" y="4910336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016919" y="4910336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356665" y="4194284"/>
            <a:ext cx="1377309" cy="734478"/>
            <a:chOff x="256909" y="4857618"/>
            <a:chExt cx="1377309" cy="734478"/>
          </a:xfrm>
        </p:grpSpPr>
        <p:sp>
          <p:nvSpPr>
            <p:cNvPr id="91" name="TextBox 90"/>
            <p:cNvSpPr txBox="1"/>
            <p:nvPr/>
          </p:nvSpPr>
          <p:spPr>
            <a:xfrm>
              <a:off x="256909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26745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631910" y="4857618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1025052" y="4865503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98841" y="3459667"/>
            <a:ext cx="1377309" cy="734478"/>
            <a:chOff x="256909" y="4857618"/>
            <a:chExt cx="1377309" cy="734478"/>
          </a:xfrm>
        </p:grpSpPr>
        <p:sp>
          <p:nvSpPr>
            <p:cNvPr id="96" name="TextBox 95"/>
            <p:cNvSpPr txBox="1"/>
            <p:nvPr/>
          </p:nvSpPr>
          <p:spPr>
            <a:xfrm>
              <a:off x="256909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26745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631910" y="4857618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1025052" y="4865503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55492" y="5541346"/>
            <a:ext cx="4113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i="1" dirty="0" smtClean="0"/>
              <a:t>Method calls induce a tree</a:t>
            </a:r>
          </a:p>
          <a:p>
            <a:pPr algn="r"/>
            <a:r>
              <a:rPr lang="en-US" sz="2400" b="1" i="1" dirty="0" smtClean="0"/>
              <a:t>… a binary tree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956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Fibonacci recursively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0240" y="1154293"/>
                <a:ext cx="2241422" cy="933782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70C0"/>
                    </a:solidFill>
                  </a:rPr>
                  <a:t>Tree height h is 5</a:t>
                </a:r>
              </a:p>
              <a:p>
                <a:endParaRPr lang="en-US" b="1" i="1" dirty="0" smtClean="0">
                  <a:solidFill>
                    <a:srgbClr val="0070C0"/>
                  </a:solidFill>
                </a:endParaRP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#nodes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0" y="1154293"/>
                <a:ext cx="2241422" cy="933782"/>
              </a:xfrm>
              <a:prstGeom prst="rect">
                <a:avLst/>
              </a:prstGeom>
              <a:blipFill rotWithShape="0">
                <a:blip r:embed="rId2"/>
                <a:stretch>
                  <a:fillRect l="-2174" t="-3247" b="-97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87439" y="1264425"/>
            <a:ext cx="7816058" cy="3617744"/>
            <a:chOff x="130239" y="1923970"/>
            <a:chExt cx="7816058" cy="361774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431203" y="3165620"/>
              <a:ext cx="607396" cy="39950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724185" y="3637015"/>
              <a:ext cx="711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Fib(3)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233378" y="4013185"/>
              <a:ext cx="366557" cy="45618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43200" y="2857843"/>
              <a:ext cx="688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Fib(5)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2045337" y="3127177"/>
              <a:ext cx="621663" cy="43794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614832" y="3993281"/>
              <a:ext cx="366920" cy="43326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30239" y="3656773"/>
              <a:ext cx="2673720" cy="1884941"/>
              <a:chOff x="130239" y="3656773"/>
              <a:chExt cx="2673720" cy="1884941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946921" y="4117131"/>
                <a:ext cx="306650" cy="346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427939" y="3656773"/>
                <a:ext cx="766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Fib(4)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7684" y="4459044"/>
                <a:ext cx="703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Fib(3)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>
                <a:off x="1104336" y="4056793"/>
                <a:ext cx="305653" cy="343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928652" y="4493149"/>
                <a:ext cx="875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6004" y="5228952"/>
                <a:ext cx="787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Fib(1)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493379" y="4803758"/>
                <a:ext cx="216592" cy="392046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30239" y="5233937"/>
                <a:ext cx="707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1007099" y="4821126"/>
                <a:ext cx="208888" cy="387943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286340" y="4512785"/>
              <a:ext cx="78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Fib(2)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4413" y="4537760"/>
              <a:ext cx="78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38631" y="1923970"/>
              <a:ext cx="688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Fib(6)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213187" y="2964691"/>
              <a:ext cx="2733110" cy="1879958"/>
              <a:chOff x="152400" y="3656773"/>
              <a:chExt cx="2733110" cy="1879958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1946921" y="4117131"/>
                <a:ext cx="306650" cy="346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427939" y="3656773"/>
                <a:ext cx="766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Fib(4)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7684" y="4459044"/>
                <a:ext cx="703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Fib(3)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104336" y="4056793"/>
                <a:ext cx="305653" cy="34348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010203" y="4495981"/>
                <a:ext cx="875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6004" y="5228952"/>
                <a:ext cx="787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Fib(1)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493378" y="4844649"/>
                <a:ext cx="235905" cy="35115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52400" y="5228954"/>
                <a:ext cx="707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Fib(2)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007099" y="4821126"/>
                <a:ext cx="208888" cy="387943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 flipH="1">
              <a:off x="3505200" y="2231747"/>
              <a:ext cx="1030045" cy="56101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72814" y="2253729"/>
              <a:ext cx="1229594" cy="62655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9732" y="4910336"/>
            <a:ext cx="1514630" cy="736756"/>
            <a:chOff x="199732" y="4910336"/>
            <a:chExt cx="1514630" cy="736756"/>
          </a:xfrm>
        </p:grpSpPr>
        <p:sp>
          <p:nvSpPr>
            <p:cNvPr id="76" name="TextBox 75"/>
            <p:cNvSpPr txBox="1"/>
            <p:nvPr/>
          </p:nvSpPr>
          <p:spPr>
            <a:xfrm>
              <a:off x="199732" y="5337037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6889" y="5339315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76" idx="0"/>
            </p:cNvCxnSpPr>
            <p:nvPr/>
          </p:nvCxnSpPr>
          <p:spPr>
            <a:xfrm flipH="1">
              <a:off x="553469" y="4910336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58875" y="4937789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57056" y="4167880"/>
            <a:ext cx="1377309" cy="734478"/>
            <a:chOff x="256909" y="4857618"/>
            <a:chExt cx="1377309" cy="734478"/>
          </a:xfrm>
        </p:grpSpPr>
        <p:sp>
          <p:nvSpPr>
            <p:cNvPr id="81" name="TextBox 80"/>
            <p:cNvSpPr txBox="1"/>
            <p:nvPr/>
          </p:nvSpPr>
          <p:spPr>
            <a:xfrm>
              <a:off x="256909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26745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631910" y="4857618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025052" y="4865503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041810" y="4167881"/>
            <a:ext cx="1436126" cy="734478"/>
            <a:chOff x="199732" y="4910336"/>
            <a:chExt cx="1436126" cy="734478"/>
          </a:xfrm>
        </p:grpSpPr>
        <p:sp>
          <p:nvSpPr>
            <p:cNvPr id="86" name="TextBox 85"/>
            <p:cNvSpPr txBox="1"/>
            <p:nvPr/>
          </p:nvSpPr>
          <p:spPr>
            <a:xfrm>
              <a:off x="199732" y="5337037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28385" y="5330478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53469" y="4910336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016919" y="4910336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356665" y="4194284"/>
            <a:ext cx="1377309" cy="734478"/>
            <a:chOff x="256909" y="4857618"/>
            <a:chExt cx="1377309" cy="734478"/>
          </a:xfrm>
        </p:grpSpPr>
        <p:sp>
          <p:nvSpPr>
            <p:cNvPr id="91" name="TextBox 90"/>
            <p:cNvSpPr txBox="1"/>
            <p:nvPr/>
          </p:nvSpPr>
          <p:spPr>
            <a:xfrm>
              <a:off x="256909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26745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631910" y="4857618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1025052" y="4865503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98841" y="3459667"/>
            <a:ext cx="1377309" cy="734478"/>
            <a:chOff x="256909" y="4857618"/>
            <a:chExt cx="1377309" cy="734478"/>
          </a:xfrm>
        </p:grpSpPr>
        <p:sp>
          <p:nvSpPr>
            <p:cNvPr id="96" name="TextBox 95"/>
            <p:cNvSpPr txBox="1"/>
            <p:nvPr/>
          </p:nvSpPr>
          <p:spPr>
            <a:xfrm>
              <a:off x="256909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Fib(1)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26745" y="5284319"/>
              <a:ext cx="70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Fib(0)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631910" y="4857618"/>
              <a:ext cx="167644" cy="42670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1025052" y="4865503"/>
              <a:ext cx="206936" cy="393642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220173" y="5248852"/>
                <a:ext cx="3371738" cy="123604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Bef>
                    <a:spcPts val="1200"/>
                  </a:spcBef>
                </a:pPr>
                <a:r>
                  <a:rPr lang="en-US" b="1" i="1" dirty="0" smtClean="0">
                    <a:solidFill>
                      <a:srgbClr val="0070C0"/>
                    </a:solidFill>
                  </a:rPr>
                  <a:t>N is problem size… Fib(N)</a:t>
                </a:r>
              </a:p>
              <a:p>
                <a:pPr algn="r">
                  <a:spcBef>
                    <a:spcPts val="1200"/>
                  </a:spcBef>
                </a:pPr>
                <a:r>
                  <a:rPr lang="en-US" b="1" i="1" dirty="0" smtClean="0">
                    <a:solidFill>
                      <a:srgbClr val="0070C0"/>
                    </a:solidFill>
                  </a:rPr>
                  <a:t>h+1 is N</a:t>
                </a:r>
              </a:p>
              <a:p>
                <a:pPr algn="r">
                  <a:spcBef>
                    <a:spcPts val="1200"/>
                  </a:spcBef>
                </a:pPr>
                <a:r>
                  <a:rPr lang="en-US" b="1" i="1" dirty="0" smtClean="0">
                    <a:solidFill>
                      <a:srgbClr val="0070C0"/>
                    </a:solidFill>
                  </a:rPr>
                  <a:t>  #recursive calls is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b="1" i="1" dirty="0" smtClean="0">
                    <a:solidFill>
                      <a:srgbClr val="0070C0"/>
                    </a:solidFill>
                  </a:rPr>
                  <a:t>)</a:t>
                </a:r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73" y="5248852"/>
                <a:ext cx="3371738" cy="1236044"/>
              </a:xfrm>
              <a:prstGeom prst="rect">
                <a:avLst/>
              </a:prstGeom>
              <a:blipFill rotWithShape="0">
                <a:blip r:embed="rId3"/>
                <a:stretch>
                  <a:fillRect t="-2463" r="-1627" b="-7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2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END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6294</TotalTime>
  <Words>382</Words>
  <Application>Microsoft Office PowerPoint</Application>
  <PresentationFormat>On-screen Show (4:3)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Recall BT Height vs. #Nodes</vt:lpstr>
      <vt:lpstr>Recall BT Height vs. #Nodes</vt:lpstr>
      <vt:lpstr>Traversal of BT</vt:lpstr>
      <vt:lpstr>Fibonacci recursively</vt:lpstr>
      <vt:lpstr>Fibonacci recursively</vt:lpstr>
      <vt:lpstr>Fibonacci recursively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stotts</cp:lastModifiedBy>
  <cp:revision>780</cp:revision>
  <dcterms:created xsi:type="dcterms:W3CDTF">2013-02-22T17:09:52Z</dcterms:created>
  <dcterms:modified xsi:type="dcterms:W3CDTF">2016-09-20T17:11:33Z</dcterms:modified>
</cp:coreProperties>
</file>