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34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11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29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92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86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86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016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01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67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03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58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63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366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7D26DA-9773-4A0E-B213-DDF20A1F1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DAF15DC3-37D3-46A6-AD17-52B6B1971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6654"/>
            <a:ext cx="12192000" cy="67553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DC1677-0F7F-4AB8-96C7-25896F822E50}"/>
              </a:ext>
            </a:extLst>
          </p:cNvPr>
          <p:cNvSpPr txBox="1"/>
          <p:nvPr/>
        </p:nvSpPr>
        <p:spPr>
          <a:xfrm>
            <a:off x="4574" y="2799042"/>
            <a:ext cx="441960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rgbClr val="FFC000"/>
                </a:solidFill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D5161C-BF22-4A8A-949C-607AAABDA4FF}"/>
              </a:ext>
            </a:extLst>
          </p:cNvPr>
          <p:cNvSpPr txBox="1"/>
          <p:nvPr/>
        </p:nvSpPr>
        <p:spPr>
          <a:xfrm>
            <a:off x="11745467" y="3660570"/>
            <a:ext cx="441960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rgbClr val="FFC000"/>
                </a:solidFill>
              </a:rPr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BD3184-D596-4335-902E-A09DEB568C62}"/>
              </a:ext>
            </a:extLst>
          </p:cNvPr>
          <p:cNvSpPr txBox="1"/>
          <p:nvPr/>
        </p:nvSpPr>
        <p:spPr>
          <a:xfrm>
            <a:off x="7955166" y="6339598"/>
            <a:ext cx="441960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rgbClr val="FFC000"/>
                </a:solidFill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D14B17-2618-4735-88A3-4711D1CBA888}"/>
              </a:ext>
            </a:extLst>
          </p:cNvPr>
          <p:cNvSpPr txBox="1"/>
          <p:nvPr/>
        </p:nvSpPr>
        <p:spPr>
          <a:xfrm>
            <a:off x="7987439" y="-59550"/>
            <a:ext cx="441960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rgbClr val="FFC000"/>
                </a:solidFill>
              </a:rPr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04B90C-4CA9-42CD-A556-20BA20184519}"/>
              </a:ext>
            </a:extLst>
          </p:cNvPr>
          <p:cNvSpPr txBox="1"/>
          <p:nvPr/>
        </p:nvSpPr>
        <p:spPr>
          <a:xfrm>
            <a:off x="3581701" y="206456"/>
            <a:ext cx="441960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8F1222-3060-4C47-A791-A7D599C02788}"/>
              </a:ext>
            </a:extLst>
          </p:cNvPr>
          <p:cNvSpPr txBox="1"/>
          <p:nvPr/>
        </p:nvSpPr>
        <p:spPr>
          <a:xfrm>
            <a:off x="4157623" y="207284"/>
            <a:ext cx="441960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FC36A8-8C58-49C6-A8F4-74FFBD79B650}"/>
              </a:ext>
            </a:extLst>
          </p:cNvPr>
          <p:cNvSpPr txBox="1"/>
          <p:nvPr/>
        </p:nvSpPr>
        <p:spPr>
          <a:xfrm>
            <a:off x="3575634" y="1825577"/>
            <a:ext cx="441960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solidFill>
                  <a:srgbClr val="FF0000"/>
                </a:solidFill>
              </a:rPr>
              <a:t>N1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D14B52-8F89-4574-8FAB-66D974786CF8}"/>
              </a:ext>
            </a:extLst>
          </p:cNvPr>
          <p:cNvSpPr txBox="1"/>
          <p:nvPr/>
        </p:nvSpPr>
        <p:spPr>
          <a:xfrm>
            <a:off x="3601214" y="2542728"/>
            <a:ext cx="441960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solidFill>
                  <a:srgbClr val="FF0000"/>
                </a:solidFill>
              </a:rPr>
              <a:t>N3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3EAA1C-2483-483A-AE5A-F41D2B6673EB}"/>
              </a:ext>
            </a:extLst>
          </p:cNvPr>
          <p:cNvSpPr txBox="1"/>
          <p:nvPr/>
        </p:nvSpPr>
        <p:spPr>
          <a:xfrm>
            <a:off x="4145462" y="1827268"/>
            <a:ext cx="441960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solidFill>
                  <a:srgbClr val="FF0000"/>
                </a:solidFill>
              </a:rPr>
              <a:t>N2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B11292-6BFF-47D1-9A5E-C768C81C1794}"/>
              </a:ext>
            </a:extLst>
          </p:cNvPr>
          <p:cNvSpPr txBox="1"/>
          <p:nvPr/>
        </p:nvSpPr>
        <p:spPr>
          <a:xfrm>
            <a:off x="4279394" y="2531461"/>
            <a:ext cx="441960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solidFill>
                  <a:srgbClr val="FF0000"/>
                </a:solidFill>
              </a:rPr>
              <a:t>N4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8E244E-027B-4DBF-8182-97EEFA3D35B4}"/>
              </a:ext>
            </a:extLst>
          </p:cNvPr>
          <p:cNvSpPr txBox="1"/>
          <p:nvPr/>
        </p:nvSpPr>
        <p:spPr>
          <a:xfrm>
            <a:off x="4902726" y="2461766"/>
            <a:ext cx="774807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solidFill>
                  <a:srgbClr val="FF0000"/>
                </a:solidFill>
              </a:rPr>
              <a:t>N5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49B22B-554E-4173-961B-878FF55068F9}"/>
              </a:ext>
            </a:extLst>
          </p:cNvPr>
          <p:cNvSpPr txBox="1"/>
          <p:nvPr/>
        </p:nvSpPr>
        <p:spPr>
          <a:xfrm>
            <a:off x="4913624" y="1817865"/>
            <a:ext cx="532645" cy="2923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300" b="1" dirty="0">
                <a:solidFill>
                  <a:srgbClr val="FF0000"/>
                </a:solidFill>
              </a:rPr>
              <a:t>N8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29CDCE-1E71-4EDE-8B0D-69C39328D93E}"/>
              </a:ext>
            </a:extLst>
          </p:cNvPr>
          <p:cNvSpPr txBox="1"/>
          <p:nvPr/>
        </p:nvSpPr>
        <p:spPr>
          <a:xfrm>
            <a:off x="4815709" y="867256"/>
            <a:ext cx="769818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solidFill>
                  <a:srgbClr val="FF0000"/>
                </a:solidFill>
              </a:rPr>
              <a:t>N6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35C85D0-8F4D-412B-9342-A2241E31C787}"/>
              </a:ext>
            </a:extLst>
          </p:cNvPr>
          <p:cNvSpPr txBox="1"/>
          <p:nvPr/>
        </p:nvSpPr>
        <p:spPr>
          <a:xfrm>
            <a:off x="5787824" y="1889248"/>
            <a:ext cx="46185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CFA0C10-8BAB-4EE3-915C-2FB5539F14A1}"/>
              </a:ext>
            </a:extLst>
          </p:cNvPr>
          <p:cNvSpPr txBox="1"/>
          <p:nvPr/>
        </p:nvSpPr>
        <p:spPr>
          <a:xfrm>
            <a:off x="5440256" y="2022211"/>
            <a:ext cx="363889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solidFill>
                  <a:srgbClr val="FF0000"/>
                </a:solidFill>
              </a:rPr>
              <a:t>I1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D5CE55-2F1B-48B0-B6C2-3B54EC907F57}"/>
              </a:ext>
            </a:extLst>
          </p:cNvPr>
          <p:cNvSpPr txBox="1"/>
          <p:nvPr/>
        </p:nvSpPr>
        <p:spPr>
          <a:xfrm>
            <a:off x="6043617" y="2406931"/>
            <a:ext cx="754214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33CC"/>
                </a:solidFill>
              </a:rPr>
              <a:t>HH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452F4B4-FB8F-425A-91BB-3A325D1EAF12}"/>
              </a:ext>
            </a:extLst>
          </p:cNvPr>
          <p:cNvSpPr txBox="1"/>
          <p:nvPr/>
        </p:nvSpPr>
        <p:spPr>
          <a:xfrm>
            <a:off x="5496350" y="287197"/>
            <a:ext cx="495914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solidFill>
                  <a:srgbClr val="FF0000"/>
                </a:solidFill>
              </a:rPr>
              <a:t>M,L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255EF7-03B8-4D47-AECD-C6DA283AC664}"/>
              </a:ext>
            </a:extLst>
          </p:cNvPr>
          <p:cNvSpPr txBox="1"/>
          <p:nvPr/>
        </p:nvSpPr>
        <p:spPr>
          <a:xfrm>
            <a:off x="6654109" y="1925085"/>
            <a:ext cx="363889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9A6164-C11E-4CE4-9886-87EB703540A0}"/>
              </a:ext>
            </a:extLst>
          </p:cNvPr>
          <p:cNvSpPr txBox="1"/>
          <p:nvPr/>
        </p:nvSpPr>
        <p:spPr>
          <a:xfrm>
            <a:off x="6269947" y="1925086"/>
            <a:ext cx="363889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6B3702-2EE6-4B93-A616-42F1A2EF3752}"/>
              </a:ext>
            </a:extLst>
          </p:cNvPr>
          <p:cNvSpPr txBox="1"/>
          <p:nvPr/>
        </p:nvSpPr>
        <p:spPr>
          <a:xfrm>
            <a:off x="7010045" y="1925084"/>
            <a:ext cx="363889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EF863B-0D36-450C-877D-55FC659233A7}"/>
              </a:ext>
            </a:extLst>
          </p:cNvPr>
          <p:cNvSpPr txBox="1"/>
          <p:nvPr/>
        </p:nvSpPr>
        <p:spPr>
          <a:xfrm>
            <a:off x="517473" y="2759329"/>
            <a:ext cx="1033076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B0F0"/>
                </a:solidFill>
              </a:rPr>
              <a:t>          F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40F723-2D00-4A52-AEF7-C92C91884F34}"/>
              </a:ext>
            </a:extLst>
          </p:cNvPr>
          <p:cNvSpPr txBox="1"/>
          <p:nvPr/>
        </p:nvSpPr>
        <p:spPr>
          <a:xfrm>
            <a:off x="8383909" y="3057964"/>
            <a:ext cx="489415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rgbClr val="00B0F0"/>
                </a:solidFill>
              </a:rPr>
              <a:t>E6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C30CB0-12C9-4BA5-A7F3-965AE04E14B3}"/>
              </a:ext>
            </a:extLst>
          </p:cNvPr>
          <p:cNvSpPr txBox="1"/>
          <p:nvPr/>
        </p:nvSpPr>
        <p:spPr>
          <a:xfrm>
            <a:off x="7963591" y="4129732"/>
            <a:ext cx="441960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rgbClr val="00B0F0"/>
                </a:solidFill>
              </a:rPr>
              <a:t>E2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FB5A304-9319-4F44-AE04-30C894764DB0}"/>
              </a:ext>
            </a:extLst>
          </p:cNvPr>
          <p:cNvSpPr txBox="1"/>
          <p:nvPr/>
        </p:nvSpPr>
        <p:spPr>
          <a:xfrm>
            <a:off x="7813071" y="3091333"/>
            <a:ext cx="441960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rgbClr val="00B0F0"/>
                </a:solidFill>
              </a:rPr>
              <a:t>E3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C339B5C-CAA9-4195-A206-BC22473BA4E9}"/>
              </a:ext>
            </a:extLst>
          </p:cNvPr>
          <p:cNvSpPr txBox="1"/>
          <p:nvPr/>
        </p:nvSpPr>
        <p:spPr>
          <a:xfrm>
            <a:off x="1550549" y="2992530"/>
            <a:ext cx="890611" cy="30777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solidFill>
                  <a:srgbClr val="00B0F0"/>
                </a:solidFill>
              </a:rPr>
              <a:t>        F1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8E0FABD-EBBC-4C72-9582-EC8CA8763EE0}"/>
              </a:ext>
            </a:extLst>
          </p:cNvPr>
          <p:cNvSpPr txBox="1"/>
          <p:nvPr/>
        </p:nvSpPr>
        <p:spPr>
          <a:xfrm>
            <a:off x="2449479" y="2933328"/>
            <a:ext cx="756268" cy="30777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solidFill>
                  <a:srgbClr val="00B0F0"/>
                </a:solidFill>
              </a:rPr>
              <a:t>F2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14580A-DB34-47BE-B797-53BCE99C10DD}"/>
              </a:ext>
            </a:extLst>
          </p:cNvPr>
          <p:cNvSpPr txBox="1"/>
          <p:nvPr/>
        </p:nvSpPr>
        <p:spPr>
          <a:xfrm>
            <a:off x="3205747" y="2933328"/>
            <a:ext cx="871239" cy="30777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solidFill>
                  <a:srgbClr val="00B0F0"/>
                </a:solidFill>
              </a:rPr>
              <a:t>F3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164C500-1160-4DB7-B83B-D2537F8498E7}"/>
              </a:ext>
            </a:extLst>
          </p:cNvPr>
          <p:cNvSpPr txBox="1"/>
          <p:nvPr/>
        </p:nvSpPr>
        <p:spPr>
          <a:xfrm>
            <a:off x="4085305" y="2930748"/>
            <a:ext cx="725192" cy="30777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solidFill>
                  <a:srgbClr val="00B0F0"/>
                </a:solidFill>
              </a:rPr>
              <a:t>F4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745D6A4-27C4-404A-8520-BEEA80EB2F88}"/>
              </a:ext>
            </a:extLst>
          </p:cNvPr>
          <p:cNvSpPr txBox="1"/>
          <p:nvPr/>
        </p:nvSpPr>
        <p:spPr>
          <a:xfrm>
            <a:off x="4802148" y="2933611"/>
            <a:ext cx="801725" cy="30777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solidFill>
                  <a:srgbClr val="00B0F0"/>
                </a:solidFill>
              </a:rPr>
              <a:t>F5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A0489F0-9EAA-4ABB-805B-A28CB42EC007}"/>
              </a:ext>
            </a:extLst>
          </p:cNvPr>
          <p:cNvSpPr txBox="1"/>
          <p:nvPr/>
        </p:nvSpPr>
        <p:spPr>
          <a:xfrm>
            <a:off x="4252740" y="4122721"/>
            <a:ext cx="963757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solidFill>
                  <a:srgbClr val="00B050"/>
                </a:solidFill>
              </a:rPr>
              <a:t>CC-GG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6131F5F-4EA5-4065-A1CD-C11AEDFEE0BD}"/>
              </a:ext>
            </a:extLst>
          </p:cNvPr>
          <p:cNvSpPr txBox="1"/>
          <p:nvPr/>
        </p:nvSpPr>
        <p:spPr>
          <a:xfrm>
            <a:off x="5284745" y="3215899"/>
            <a:ext cx="360092" cy="44627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50" b="1" dirty="0">
                <a:solidFill>
                  <a:srgbClr val="00B0F0"/>
                </a:solidFill>
              </a:rPr>
              <a:t>F6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BDE3F08-BCE9-4B12-AE1A-0F2146CD1547}"/>
              </a:ext>
            </a:extLst>
          </p:cNvPr>
          <p:cNvSpPr txBox="1"/>
          <p:nvPr/>
        </p:nvSpPr>
        <p:spPr>
          <a:xfrm>
            <a:off x="4221709" y="4965479"/>
            <a:ext cx="1030705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solidFill>
                  <a:srgbClr val="00B050"/>
                </a:solidFill>
              </a:rPr>
              <a:t>BB1-BB3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438085F-A234-498B-898E-B8657BBF9A70}"/>
              </a:ext>
            </a:extLst>
          </p:cNvPr>
          <p:cNvSpPr txBox="1"/>
          <p:nvPr/>
        </p:nvSpPr>
        <p:spPr>
          <a:xfrm>
            <a:off x="5310253" y="3659566"/>
            <a:ext cx="781173" cy="30777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solidFill>
                  <a:srgbClr val="00B0F0"/>
                </a:solidFill>
              </a:rPr>
              <a:t>F7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2C10015-DBA3-4CD9-A906-FC349E4F534A}"/>
              </a:ext>
            </a:extLst>
          </p:cNvPr>
          <p:cNvSpPr txBox="1"/>
          <p:nvPr/>
        </p:nvSpPr>
        <p:spPr>
          <a:xfrm>
            <a:off x="11529804" y="4271802"/>
            <a:ext cx="995848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rgbClr val="002060"/>
                </a:solidFill>
              </a:rPr>
              <a:t>R1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0313811-DEC0-49E2-9C84-EBE311E5244F}"/>
              </a:ext>
            </a:extLst>
          </p:cNvPr>
          <p:cNvSpPr txBox="1"/>
          <p:nvPr/>
        </p:nvSpPr>
        <p:spPr>
          <a:xfrm>
            <a:off x="11747093" y="5041331"/>
            <a:ext cx="519143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rgbClr val="002060"/>
                </a:solidFill>
              </a:rPr>
              <a:t>R2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EF3321D-F12F-4724-958E-D0893880CED8}"/>
              </a:ext>
            </a:extLst>
          </p:cNvPr>
          <p:cNvSpPr txBox="1"/>
          <p:nvPr/>
        </p:nvSpPr>
        <p:spPr>
          <a:xfrm>
            <a:off x="9515557" y="4135773"/>
            <a:ext cx="354796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70C0"/>
                </a:solidFill>
              </a:rPr>
              <a:t>V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10FD5F2-C65B-4A40-BEF1-3A874B3117C9}"/>
              </a:ext>
            </a:extLst>
          </p:cNvPr>
          <p:cNvSpPr txBox="1"/>
          <p:nvPr/>
        </p:nvSpPr>
        <p:spPr>
          <a:xfrm>
            <a:off x="9181905" y="4131276"/>
            <a:ext cx="354796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3EE5C44-C2CA-42D8-8B7C-20674992D4AD}"/>
              </a:ext>
            </a:extLst>
          </p:cNvPr>
          <p:cNvSpPr txBox="1"/>
          <p:nvPr/>
        </p:nvSpPr>
        <p:spPr>
          <a:xfrm>
            <a:off x="8882090" y="4102101"/>
            <a:ext cx="354796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70C0"/>
                </a:solidFill>
              </a:rPr>
              <a:t>Y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888D84F-4DD6-48FD-AFCD-69006504FAA8}"/>
              </a:ext>
            </a:extLst>
          </p:cNvPr>
          <p:cNvSpPr txBox="1"/>
          <p:nvPr/>
        </p:nvSpPr>
        <p:spPr>
          <a:xfrm>
            <a:off x="8493457" y="4133626"/>
            <a:ext cx="354796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70C0"/>
                </a:solidFill>
              </a:rPr>
              <a:t>Z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DF087BB-42CF-4B6F-B16D-C00EF5CE38FD}"/>
              </a:ext>
            </a:extLst>
          </p:cNvPr>
          <p:cNvSpPr txBox="1"/>
          <p:nvPr/>
        </p:nvSpPr>
        <p:spPr>
          <a:xfrm>
            <a:off x="9852543" y="4131276"/>
            <a:ext cx="354796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70C0"/>
                </a:solidFill>
              </a:rPr>
              <a:t>U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5DEA7FF-C91D-45B2-B47B-B48F035920AB}"/>
              </a:ext>
            </a:extLst>
          </p:cNvPr>
          <p:cNvSpPr txBox="1"/>
          <p:nvPr/>
        </p:nvSpPr>
        <p:spPr>
          <a:xfrm>
            <a:off x="8659526" y="5779174"/>
            <a:ext cx="427595" cy="58477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rgbClr val="0070C0"/>
                </a:solidFill>
              </a:rPr>
              <a:t>X2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14577C2-E936-4F40-A807-8D22561EF173}"/>
              </a:ext>
            </a:extLst>
          </p:cNvPr>
          <p:cNvSpPr txBox="1"/>
          <p:nvPr/>
        </p:nvSpPr>
        <p:spPr>
          <a:xfrm>
            <a:off x="9407319" y="5208610"/>
            <a:ext cx="466621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solidFill>
                  <a:srgbClr val="0070C0"/>
                </a:solidFill>
              </a:rPr>
              <a:t>X1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05DECB7-EB60-431E-A149-2810F6B4198B}"/>
              </a:ext>
            </a:extLst>
          </p:cNvPr>
          <p:cNvSpPr txBox="1"/>
          <p:nvPr/>
        </p:nvSpPr>
        <p:spPr>
          <a:xfrm>
            <a:off x="10329350" y="4450286"/>
            <a:ext cx="354796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70C0"/>
                </a:solidFill>
              </a:rPr>
              <a:t>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BE5E07-293F-4FFB-9930-3B5E0BB7D7E0}"/>
              </a:ext>
            </a:extLst>
          </p:cNvPr>
          <p:cNvSpPr txBox="1"/>
          <p:nvPr/>
        </p:nvSpPr>
        <p:spPr>
          <a:xfrm>
            <a:off x="10134107" y="5779174"/>
            <a:ext cx="425017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9BBC1D6-6713-40F4-BDAB-A3B482F11D20}"/>
              </a:ext>
            </a:extLst>
          </p:cNvPr>
          <p:cNvSpPr txBox="1"/>
          <p:nvPr/>
        </p:nvSpPr>
        <p:spPr>
          <a:xfrm>
            <a:off x="7283758" y="6088634"/>
            <a:ext cx="497249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rgbClr val="00B050"/>
                </a:solidFill>
              </a:rPr>
              <a:t>AA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AECAD0-AA23-474C-A578-64C3843B2022}"/>
              </a:ext>
            </a:extLst>
          </p:cNvPr>
          <p:cNvSpPr txBox="1"/>
          <p:nvPr/>
        </p:nvSpPr>
        <p:spPr>
          <a:xfrm>
            <a:off x="5907240" y="221205"/>
            <a:ext cx="543492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solidFill>
                  <a:srgbClr val="FF0000"/>
                </a:solidFill>
              </a:rPr>
              <a:t>G1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9F3C9B6-146E-4AA5-9B62-F3C89BC0000F}"/>
              </a:ext>
            </a:extLst>
          </p:cNvPr>
          <p:cNvSpPr txBox="1"/>
          <p:nvPr/>
        </p:nvSpPr>
        <p:spPr>
          <a:xfrm>
            <a:off x="6409646" y="226292"/>
            <a:ext cx="512010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solidFill>
                  <a:srgbClr val="FF0000"/>
                </a:solidFill>
              </a:rPr>
              <a:t>G2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64FC721-4C7F-4D3C-9723-A1677C32BD06}"/>
              </a:ext>
            </a:extLst>
          </p:cNvPr>
          <p:cNvSpPr txBox="1"/>
          <p:nvPr/>
        </p:nvSpPr>
        <p:spPr>
          <a:xfrm>
            <a:off x="6878580" y="206456"/>
            <a:ext cx="512010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solidFill>
                  <a:srgbClr val="FF0000"/>
                </a:solidFill>
              </a:rPr>
              <a:t>G3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FD8233E-822A-47A5-A7C9-0361048ED035}"/>
              </a:ext>
            </a:extLst>
          </p:cNvPr>
          <p:cNvSpPr txBox="1"/>
          <p:nvPr/>
        </p:nvSpPr>
        <p:spPr>
          <a:xfrm>
            <a:off x="7381582" y="206456"/>
            <a:ext cx="441960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solidFill>
                  <a:srgbClr val="FF0000"/>
                </a:solidFill>
              </a:rPr>
              <a:t>G4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D611EFA-540A-43AB-9BEC-F0F312D82526}"/>
              </a:ext>
            </a:extLst>
          </p:cNvPr>
          <p:cNvSpPr txBox="1"/>
          <p:nvPr/>
        </p:nvSpPr>
        <p:spPr>
          <a:xfrm>
            <a:off x="7390590" y="1904514"/>
            <a:ext cx="441959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solidFill>
                  <a:srgbClr val="FF0000"/>
                </a:solidFill>
              </a:rPr>
              <a:t>A1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535900E-3CBE-4A8B-A201-55462B1125AD}"/>
              </a:ext>
            </a:extLst>
          </p:cNvPr>
          <p:cNvSpPr txBox="1"/>
          <p:nvPr/>
        </p:nvSpPr>
        <p:spPr>
          <a:xfrm>
            <a:off x="7777923" y="2199580"/>
            <a:ext cx="441960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rgbClr val="00B0F0"/>
                </a:solidFill>
              </a:rPr>
              <a:t>E4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C740837-5BBD-493F-810D-8FA1399689EB}"/>
              </a:ext>
            </a:extLst>
          </p:cNvPr>
          <p:cNvSpPr txBox="1"/>
          <p:nvPr/>
        </p:nvSpPr>
        <p:spPr>
          <a:xfrm>
            <a:off x="-1033260" y="1823494"/>
            <a:ext cx="840431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solidFill>
                  <a:srgbClr val="00B0F0"/>
                </a:solidFill>
              </a:rPr>
              <a:t>Q1-Q5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B134398-BF7E-4089-BEE1-A219BC7F11F2}"/>
              </a:ext>
            </a:extLst>
          </p:cNvPr>
          <p:cNvSpPr txBox="1"/>
          <p:nvPr/>
        </p:nvSpPr>
        <p:spPr>
          <a:xfrm>
            <a:off x="3605132" y="1394678"/>
            <a:ext cx="1163391" cy="30777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solidFill>
                  <a:srgbClr val="00B0F0"/>
                </a:solidFill>
              </a:rPr>
              <a:t>B7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6C37ED7-6770-4786-B64C-F263757CCC07}"/>
              </a:ext>
            </a:extLst>
          </p:cNvPr>
          <p:cNvSpPr txBox="1"/>
          <p:nvPr/>
        </p:nvSpPr>
        <p:spPr>
          <a:xfrm>
            <a:off x="4513710" y="1931388"/>
            <a:ext cx="446705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solidFill>
                  <a:srgbClr val="00B0F0"/>
                </a:solidFill>
              </a:rPr>
              <a:t>B6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8E16DCE-4FB3-48F7-8B04-2153E0CD906F}"/>
              </a:ext>
            </a:extLst>
          </p:cNvPr>
          <p:cNvSpPr txBox="1"/>
          <p:nvPr/>
        </p:nvSpPr>
        <p:spPr>
          <a:xfrm>
            <a:off x="3602703" y="2265497"/>
            <a:ext cx="977608" cy="28699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solidFill>
                  <a:srgbClr val="00B0F0"/>
                </a:solidFill>
              </a:rPr>
              <a:t>B8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EC96B0C-7777-4412-9FC4-C737823E0C7F}"/>
              </a:ext>
            </a:extLst>
          </p:cNvPr>
          <p:cNvSpPr txBox="1"/>
          <p:nvPr/>
        </p:nvSpPr>
        <p:spPr>
          <a:xfrm>
            <a:off x="5818300" y="1514184"/>
            <a:ext cx="572482" cy="30777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solidFill>
                  <a:srgbClr val="00B0F0"/>
                </a:solidFill>
              </a:rPr>
              <a:t>B3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2CABA04-5C8A-40E7-9F14-28A30BF62141}"/>
              </a:ext>
            </a:extLst>
          </p:cNvPr>
          <p:cNvSpPr txBox="1"/>
          <p:nvPr/>
        </p:nvSpPr>
        <p:spPr>
          <a:xfrm>
            <a:off x="6414278" y="1524504"/>
            <a:ext cx="662102" cy="30777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solidFill>
                  <a:srgbClr val="00B0F0"/>
                </a:solidFill>
              </a:rPr>
              <a:t>B2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C982882-2F2E-4966-8520-C1EEF52ED172}"/>
              </a:ext>
            </a:extLst>
          </p:cNvPr>
          <p:cNvSpPr txBox="1"/>
          <p:nvPr/>
        </p:nvSpPr>
        <p:spPr>
          <a:xfrm>
            <a:off x="7090301" y="1540080"/>
            <a:ext cx="669796" cy="30777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solidFill>
                  <a:srgbClr val="00B0F0"/>
                </a:solidFill>
              </a:rPr>
              <a:t>B1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7B6AC26-092C-4C72-8FF4-AE484ED94785}"/>
              </a:ext>
            </a:extLst>
          </p:cNvPr>
          <p:cNvSpPr txBox="1"/>
          <p:nvPr/>
        </p:nvSpPr>
        <p:spPr>
          <a:xfrm>
            <a:off x="7812170" y="4736318"/>
            <a:ext cx="774931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rgbClr val="00B0F0"/>
                </a:solidFill>
              </a:rPr>
              <a:t>E1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66E6D44-B076-4F44-8ED7-CB62126CAFE9}"/>
              </a:ext>
            </a:extLst>
          </p:cNvPr>
          <p:cNvSpPr txBox="1"/>
          <p:nvPr/>
        </p:nvSpPr>
        <p:spPr>
          <a:xfrm>
            <a:off x="8542315" y="4685695"/>
            <a:ext cx="869514" cy="30777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00B0F0"/>
                </a:solidFill>
              </a:rPr>
              <a:t>C3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8BECEC4-6D86-4896-96D2-885935AD023E}"/>
              </a:ext>
            </a:extLst>
          </p:cNvPr>
          <p:cNvSpPr txBox="1"/>
          <p:nvPr/>
        </p:nvSpPr>
        <p:spPr>
          <a:xfrm>
            <a:off x="9412539" y="4653337"/>
            <a:ext cx="794800" cy="30777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solidFill>
                  <a:srgbClr val="00B0F0"/>
                </a:solidFill>
              </a:rPr>
              <a:t>C2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B70E912-A2DD-4337-A718-E7F5E5E11409}"/>
              </a:ext>
            </a:extLst>
          </p:cNvPr>
          <p:cNvSpPr txBox="1"/>
          <p:nvPr/>
        </p:nvSpPr>
        <p:spPr>
          <a:xfrm>
            <a:off x="9235802" y="5767119"/>
            <a:ext cx="847972" cy="3231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500" b="1" dirty="0">
                <a:solidFill>
                  <a:srgbClr val="00B0F0"/>
                </a:solidFill>
              </a:rPr>
              <a:t>C1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BA72017-0546-439C-97F6-3BB3ACBA1611}"/>
              </a:ext>
            </a:extLst>
          </p:cNvPr>
          <p:cNvSpPr txBox="1"/>
          <p:nvPr/>
        </p:nvSpPr>
        <p:spPr>
          <a:xfrm>
            <a:off x="5204820" y="1517212"/>
            <a:ext cx="613480" cy="30777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solidFill>
                  <a:srgbClr val="00B0F0"/>
                </a:solidFill>
              </a:rPr>
              <a:t>    B4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BCACC7B-8F7A-4A2E-A858-5CD041A0F84C}"/>
              </a:ext>
            </a:extLst>
          </p:cNvPr>
          <p:cNvSpPr txBox="1"/>
          <p:nvPr/>
        </p:nvSpPr>
        <p:spPr>
          <a:xfrm>
            <a:off x="7176738" y="4588020"/>
            <a:ext cx="604269" cy="30777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solidFill>
                  <a:srgbClr val="00B0F0"/>
                </a:solidFill>
              </a:rPr>
              <a:t>D1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F7A5D8E-5053-4AE3-9F3E-9D08ABA18089}"/>
              </a:ext>
            </a:extLst>
          </p:cNvPr>
          <p:cNvSpPr txBox="1"/>
          <p:nvPr/>
        </p:nvSpPr>
        <p:spPr>
          <a:xfrm>
            <a:off x="6548536" y="4588440"/>
            <a:ext cx="625584" cy="27699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solidFill>
                  <a:srgbClr val="00B0F0"/>
                </a:solidFill>
              </a:rPr>
              <a:t>D2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8F82816-05D2-4D81-ABED-E3DBDAE8C75A}"/>
              </a:ext>
            </a:extLst>
          </p:cNvPr>
          <p:cNvSpPr txBox="1"/>
          <p:nvPr/>
        </p:nvSpPr>
        <p:spPr>
          <a:xfrm>
            <a:off x="5922776" y="4577731"/>
            <a:ext cx="631060" cy="27699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solidFill>
                  <a:srgbClr val="00B0F0"/>
                </a:solidFill>
              </a:rPr>
              <a:t>D3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6B982A-D93C-4644-9F4B-5B60F85557CF}"/>
              </a:ext>
            </a:extLst>
          </p:cNvPr>
          <p:cNvSpPr txBox="1"/>
          <p:nvPr/>
        </p:nvSpPr>
        <p:spPr>
          <a:xfrm>
            <a:off x="10332353" y="3302873"/>
            <a:ext cx="420660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solidFill>
                  <a:srgbClr val="00B0F0"/>
                </a:solidFill>
              </a:rPr>
              <a:t>T4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4A6AA7-36C7-4AE1-8544-DCB2EDAD9869}"/>
              </a:ext>
            </a:extLst>
          </p:cNvPr>
          <p:cNvSpPr txBox="1"/>
          <p:nvPr/>
        </p:nvSpPr>
        <p:spPr>
          <a:xfrm>
            <a:off x="7987439" y="1611707"/>
            <a:ext cx="441960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rgbClr val="00B0F0"/>
                </a:solidFill>
              </a:rPr>
              <a:t>E5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FF6E2-5A08-40B7-B693-7B4A4A1AAF95}"/>
              </a:ext>
            </a:extLst>
          </p:cNvPr>
          <p:cNvSpPr txBox="1"/>
          <p:nvPr/>
        </p:nvSpPr>
        <p:spPr>
          <a:xfrm>
            <a:off x="6096000" y="3661653"/>
            <a:ext cx="886623" cy="30777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00B0F0"/>
                </a:solidFill>
              </a:rPr>
              <a:t> F8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E29818-5CAC-4C7F-B7AC-1B141D021586}"/>
              </a:ext>
            </a:extLst>
          </p:cNvPr>
          <p:cNvSpPr txBox="1"/>
          <p:nvPr/>
        </p:nvSpPr>
        <p:spPr>
          <a:xfrm>
            <a:off x="6987197" y="3673802"/>
            <a:ext cx="844382" cy="30777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solidFill>
                  <a:srgbClr val="00B0F0"/>
                </a:solidFill>
              </a:rPr>
              <a:t>     F9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F37F87-D4F1-4D81-8CDC-3F2FDFEA65D7}"/>
              </a:ext>
            </a:extLst>
          </p:cNvPr>
          <p:cNvSpPr txBox="1"/>
          <p:nvPr/>
        </p:nvSpPr>
        <p:spPr>
          <a:xfrm>
            <a:off x="8528020" y="3666130"/>
            <a:ext cx="772899" cy="30777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solidFill>
                  <a:srgbClr val="00B0F0"/>
                </a:solidFill>
              </a:rPr>
              <a:t>F10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2F528B-AD5E-4C31-A1AA-D030A8817D92}"/>
              </a:ext>
            </a:extLst>
          </p:cNvPr>
          <p:cNvSpPr txBox="1"/>
          <p:nvPr/>
        </p:nvSpPr>
        <p:spPr>
          <a:xfrm>
            <a:off x="9295411" y="3673802"/>
            <a:ext cx="792332" cy="30777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solidFill>
                  <a:srgbClr val="00B0F0"/>
                </a:solidFill>
              </a:rPr>
              <a:t>    F11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C907C0-0FDA-4368-9CF9-660545AF797F}"/>
              </a:ext>
            </a:extLst>
          </p:cNvPr>
          <p:cNvSpPr txBox="1"/>
          <p:nvPr/>
        </p:nvSpPr>
        <p:spPr>
          <a:xfrm>
            <a:off x="10073097" y="3671055"/>
            <a:ext cx="802732" cy="30777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solidFill>
                  <a:srgbClr val="00B0F0"/>
                </a:solidFill>
              </a:rPr>
              <a:t>F12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16C7F44-C98B-418C-8CB0-6428F91298A4}"/>
              </a:ext>
            </a:extLst>
          </p:cNvPr>
          <p:cNvSpPr txBox="1"/>
          <p:nvPr/>
        </p:nvSpPr>
        <p:spPr>
          <a:xfrm>
            <a:off x="10875829" y="3659565"/>
            <a:ext cx="747229" cy="30777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solidFill>
                  <a:srgbClr val="00B0F0"/>
                </a:solidFill>
              </a:rPr>
              <a:t>   F13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BDA7163-55A4-4A01-BBFE-9B9718066A00}"/>
              </a:ext>
            </a:extLst>
          </p:cNvPr>
          <p:cNvSpPr txBox="1"/>
          <p:nvPr/>
        </p:nvSpPr>
        <p:spPr>
          <a:xfrm>
            <a:off x="4926687" y="2076464"/>
            <a:ext cx="57643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solidFill>
                  <a:srgbClr val="00B0F0"/>
                </a:solidFill>
              </a:rPr>
              <a:t>B5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8EDD447-6292-49D3-889E-127F0DB7E184}"/>
              </a:ext>
            </a:extLst>
          </p:cNvPr>
          <p:cNvSpPr txBox="1"/>
          <p:nvPr/>
        </p:nvSpPr>
        <p:spPr>
          <a:xfrm>
            <a:off x="8137025" y="2648000"/>
            <a:ext cx="441960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solidFill>
                  <a:srgbClr val="00B0F0"/>
                </a:solidFill>
              </a:rPr>
              <a:t>S4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4CDB284-D821-43A6-ACCF-ABFF8395DF6D}"/>
              </a:ext>
            </a:extLst>
          </p:cNvPr>
          <p:cNvSpPr/>
          <p:nvPr/>
        </p:nvSpPr>
        <p:spPr>
          <a:xfrm>
            <a:off x="5740503" y="2332789"/>
            <a:ext cx="1015701" cy="1277862"/>
          </a:xfrm>
          <a:prstGeom prst="rect">
            <a:avLst/>
          </a:prstGeom>
          <a:noFill/>
          <a:ln w="381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F2BF176-F608-4771-A192-72D634F1A212}"/>
              </a:ext>
            </a:extLst>
          </p:cNvPr>
          <p:cNvSpPr/>
          <p:nvPr/>
        </p:nvSpPr>
        <p:spPr>
          <a:xfrm>
            <a:off x="10655559" y="3994744"/>
            <a:ext cx="1143310" cy="8715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48C898E-8FD7-4BFD-BC4C-3DEA26346B5D}"/>
              </a:ext>
            </a:extLst>
          </p:cNvPr>
          <p:cNvSpPr/>
          <p:nvPr/>
        </p:nvSpPr>
        <p:spPr>
          <a:xfrm>
            <a:off x="10648950" y="4876587"/>
            <a:ext cx="1143310" cy="87878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6B740D3-B902-466B-B0DF-C5357A34A47E}"/>
              </a:ext>
            </a:extLst>
          </p:cNvPr>
          <p:cNvSpPr txBox="1"/>
          <p:nvPr/>
        </p:nvSpPr>
        <p:spPr>
          <a:xfrm>
            <a:off x="-1085410" y="742637"/>
            <a:ext cx="850021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7030A0"/>
                </a:solidFill>
              </a:rPr>
              <a:t>H1-H6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2495A17-FF27-4344-8960-A72AB86A0283}"/>
              </a:ext>
            </a:extLst>
          </p:cNvPr>
          <p:cNvSpPr txBox="1"/>
          <p:nvPr/>
        </p:nvSpPr>
        <p:spPr>
          <a:xfrm>
            <a:off x="-1094711" y="1363992"/>
            <a:ext cx="899305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7030A0"/>
                </a:solidFill>
              </a:rPr>
              <a:t>H7-H12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3014311-21F5-4F38-8A02-F2ED8570E4BD}"/>
              </a:ext>
            </a:extLst>
          </p:cNvPr>
          <p:cNvSpPr txBox="1"/>
          <p:nvPr/>
        </p:nvSpPr>
        <p:spPr>
          <a:xfrm>
            <a:off x="-1100876" y="2292683"/>
            <a:ext cx="100632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7030A0"/>
                </a:solidFill>
              </a:rPr>
              <a:t>H13-H18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E6738663-4C34-4D85-A23B-C2736CE57114}"/>
              </a:ext>
            </a:extLst>
          </p:cNvPr>
          <p:cNvSpPr/>
          <p:nvPr/>
        </p:nvSpPr>
        <p:spPr>
          <a:xfrm>
            <a:off x="358704" y="548640"/>
            <a:ext cx="633455" cy="70167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3E73E59-6C7D-4CE8-9F2A-BF258E51A635}"/>
              </a:ext>
            </a:extLst>
          </p:cNvPr>
          <p:cNvSpPr/>
          <p:nvPr/>
        </p:nvSpPr>
        <p:spPr>
          <a:xfrm>
            <a:off x="1004889" y="541269"/>
            <a:ext cx="489225" cy="70167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62A1D105-4D9F-4113-94ED-19DF79371579}"/>
              </a:ext>
            </a:extLst>
          </p:cNvPr>
          <p:cNvSpPr/>
          <p:nvPr/>
        </p:nvSpPr>
        <p:spPr>
          <a:xfrm>
            <a:off x="1503526" y="553512"/>
            <a:ext cx="489225" cy="70167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9908C15A-F110-4359-89DF-F3BBF3495ACE}"/>
              </a:ext>
            </a:extLst>
          </p:cNvPr>
          <p:cNvSpPr/>
          <p:nvPr/>
        </p:nvSpPr>
        <p:spPr>
          <a:xfrm>
            <a:off x="2560308" y="548639"/>
            <a:ext cx="489225" cy="70167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D61AAC04-670B-4701-A39E-7702A6681C35}"/>
              </a:ext>
            </a:extLst>
          </p:cNvPr>
          <p:cNvSpPr/>
          <p:nvPr/>
        </p:nvSpPr>
        <p:spPr>
          <a:xfrm>
            <a:off x="2000898" y="548639"/>
            <a:ext cx="553393" cy="69528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3BE5AC39-3AF7-45C6-9383-9C80527D1E35}"/>
              </a:ext>
            </a:extLst>
          </p:cNvPr>
          <p:cNvSpPr/>
          <p:nvPr/>
        </p:nvSpPr>
        <p:spPr>
          <a:xfrm>
            <a:off x="3058945" y="553195"/>
            <a:ext cx="489225" cy="70167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D3F9D9E6-44E9-438B-A9C9-FC27461CD326}"/>
              </a:ext>
            </a:extLst>
          </p:cNvPr>
          <p:cNvGrpSpPr/>
          <p:nvPr/>
        </p:nvGrpSpPr>
        <p:grpSpPr>
          <a:xfrm>
            <a:off x="361829" y="1244226"/>
            <a:ext cx="3213806" cy="554726"/>
            <a:chOff x="511104" y="693669"/>
            <a:chExt cx="3189466" cy="713916"/>
          </a:xfrm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6B7FD491-3A3E-4E0D-ABBF-13651A4A662F}"/>
                </a:ext>
              </a:extLst>
            </p:cNvPr>
            <p:cNvSpPr/>
            <p:nvPr/>
          </p:nvSpPr>
          <p:spPr>
            <a:xfrm>
              <a:off x="511104" y="701040"/>
              <a:ext cx="633455" cy="70167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E17351FF-77E0-4D69-A9E7-4A6A129CC9B0}"/>
                </a:ext>
              </a:extLst>
            </p:cNvPr>
            <p:cNvSpPr/>
            <p:nvPr/>
          </p:nvSpPr>
          <p:spPr>
            <a:xfrm>
              <a:off x="1157289" y="693669"/>
              <a:ext cx="489225" cy="70167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C362186F-A821-48B3-A46D-DE9A97682E1C}"/>
                </a:ext>
              </a:extLst>
            </p:cNvPr>
            <p:cNvSpPr/>
            <p:nvPr/>
          </p:nvSpPr>
          <p:spPr>
            <a:xfrm>
              <a:off x="1655926" y="705912"/>
              <a:ext cx="489225" cy="70167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B2BD7287-B1D5-47E1-802F-4AA586413F5A}"/>
                </a:ext>
              </a:extLst>
            </p:cNvPr>
            <p:cNvSpPr/>
            <p:nvPr/>
          </p:nvSpPr>
          <p:spPr>
            <a:xfrm>
              <a:off x="2712708" y="701039"/>
              <a:ext cx="489225" cy="70167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D2D569A3-9448-4893-A450-720846FBD9D0}"/>
                </a:ext>
              </a:extLst>
            </p:cNvPr>
            <p:cNvSpPr/>
            <p:nvPr/>
          </p:nvSpPr>
          <p:spPr>
            <a:xfrm>
              <a:off x="2153298" y="701039"/>
              <a:ext cx="553393" cy="69528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C325E5E4-37A4-4123-9837-095C14B72307}"/>
                </a:ext>
              </a:extLst>
            </p:cNvPr>
            <p:cNvSpPr/>
            <p:nvPr/>
          </p:nvSpPr>
          <p:spPr>
            <a:xfrm>
              <a:off x="3211345" y="705595"/>
              <a:ext cx="489225" cy="70167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CAAADA50-5914-4963-9527-783D8E23A269}"/>
              </a:ext>
            </a:extLst>
          </p:cNvPr>
          <p:cNvGrpSpPr/>
          <p:nvPr/>
        </p:nvGrpSpPr>
        <p:grpSpPr>
          <a:xfrm>
            <a:off x="366482" y="2139915"/>
            <a:ext cx="3213806" cy="594644"/>
            <a:chOff x="511104" y="693669"/>
            <a:chExt cx="3189466" cy="713916"/>
          </a:xfrm>
        </p:grpSpPr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B9FFCC68-CA92-4C57-913F-0D23B32D045E}"/>
                </a:ext>
              </a:extLst>
            </p:cNvPr>
            <p:cNvSpPr/>
            <p:nvPr/>
          </p:nvSpPr>
          <p:spPr>
            <a:xfrm>
              <a:off x="511104" y="701040"/>
              <a:ext cx="633455" cy="70167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375A35CD-C5FE-4194-8B07-7F01F5A630F8}"/>
                </a:ext>
              </a:extLst>
            </p:cNvPr>
            <p:cNvSpPr/>
            <p:nvPr/>
          </p:nvSpPr>
          <p:spPr>
            <a:xfrm>
              <a:off x="1157289" y="693669"/>
              <a:ext cx="489225" cy="70167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F8AC220A-D939-414E-B0C0-0EDEABF2C714}"/>
                </a:ext>
              </a:extLst>
            </p:cNvPr>
            <p:cNvSpPr/>
            <p:nvPr/>
          </p:nvSpPr>
          <p:spPr>
            <a:xfrm>
              <a:off x="1655926" y="705912"/>
              <a:ext cx="489225" cy="70167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DFD56E3A-D55A-405D-97A0-D708E3161E1C}"/>
                </a:ext>
              </a:extLst>
            </p:cNvPr>
            <p:cNvSpPr/>
            <p:nvPr/>
          </p:nvSpPr>
          <p:spPr>
            <a:xfrm>
              <a:off x="2712708" y="701039"/>
              <a:ext cx="489225" cy="70167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5EE92A7C-FD2C-435B-99CF-6A580D3DD0D8}"/>
                </a:ext>
              </a:extLst>
            </p:cNvPr>
            <p:cNvSpPr/>
            <p:nvPr/>
          </p:nvSpPr>
          <p:spPr>
            <a:xfrm>
              <a:off x="2153298" y="701039"/>
              <a:ext cx="553393" cy="69528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400FBCEC-B897-4765-9C7A-0DF0CF62490D}"/>
                </a:ext>
              </a:extLst>
            </p:cNvPr>
            <p:cNvSpPr/>
            <p:nvPr/>
          </p:nvSpPr>
          <p:spPr>
            <a:xfrm>
              <a:off x="3211345" y="705595"/>
              <a:ext cx="489225" cy="70167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D0682315-2580-4625-82F3-4E27508AACC8}"/>
              </a:ext>
            </a:extLst>
          </p:cNvPr>
          <p:cNvSpPr txBox="1"/>
          <p:nvPr/>
        </p:nvSpPr>
        <p:spPr>
          <a:xfrm>
            <a:off x="4224932" y="5455492"/>
            <a:ext cx="1030705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solidFill>
                  <a:srgbClr val="00B050"/>
                </a:solidFill>
              </a:rPr>
              <a:t>BB4-BB6</a:t>
            </a:r>
          </a:p>
        </p:txBody>
      </p: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C12DE849-CF8C-4280-A7AB-4AF16A9BE674}"/>
              </a:ext>
            </a:extLst>
          </p:cNvPr>
          <p:cNvGrpSpPr/>
          <p:nvPr/>
        </p:nvGrpSpPr>
        <p:grpSpPr>
          <a:xfrm>
            <a:off x="5742650" y="4876587"/>
            <a:ext cx="1554259" cy="484377"/>
            <a:chOff x="5761312" y="4876587"/>
            <a:chExt cx="1554259" cy="484377"/>
          </a:xfrm>
        </p:grpSpPr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03C1C93C-6F85-44C9-B9B9-19988EA2A7C3}"/>
                </a:ext>
              </a:extLst>
            </p:cNvPr>
            <p:cNvSpPr/>
            <p:nvPr/>
          </p:nvSpPr>
          <p:spPr>
            <a:xfrm>
              <a:off x="5761312" y="4876587"/>
              <a:ext cx="539626" cy="476591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0DF730A3-95D1-4BB2-B86D-04BB06D4FA26}"/>
                </a:ext>
              </a:extLst>
            </p:cNvPr>
            <p:cNvSpPr/>
            <p:nvPr/>
          </p:nvSpPr>
          <p:spPr>
            <a:xfrm>
              <a:off x="6268738" y="4879387"/>
              <a:ext cx="523080" cy="476591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245B0EA3-5050-44A0-8E79-7778CF9DAD01}"/>
                </a:ext>
              </a:extLst>
            </p:cNvPr>
            <p:cNvSpPr/>
            <p:nvPr/>
          </p:nvSpPr>
          <p:spPr>
            <a:xfrm>
              <a:off x="6775945" y="4884373"/>
              <a:ext cx="539626" cy="476591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BE72D4A3-C77B-45CC-AAF8-5182B4C54EA1}"/>
              </a:ext>
            </a:extLst>
          </p:cNvPr>
          <p:cNvGrpSpPr/>
          <p:nvPr/>
        </p:nvGrpSpPr>
        <p:grpSpPr>
          <a:xfrm>
            <a:off x="5745132" y="5327780"/>
            <a:ext cx="1554259" cy="577839"/>
            <a:chOff x="5761312" y="4876587"/>
            <a:chExt cx="1554259" cy="484377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6C9625D7-99B5-4F7F-94DD-5BCCB0C3DAF2}"/>
                </a:ext>
              </a:extLst>
            </p:cNvPr>
            <p:cNvSpPr/>
            <p:nvPr/>
          </p:nvSpPr>
          <p:spPr>
            <a:xfrm>
              <a:off x="5761312" y="4876587"/>
              <a:ext cx="539626" cy="476591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E4A683C9-A397-41FE-B9E1-D2E0747AC70C}"/>
                </a:ext>
              </a:extLst>
            </p:cNvPr>
            <p:cNvSpPr/>
            <p:nvPr/>
          </p:nvSpPr>
          <p:spPr>
            <a:xfrm>
              <a:off x="6268738" y="4879387"/>
              <a:ext cx="523080" cy="476591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9BB9E7BF-3B99-463B-BBF8-EFBD0C56447F}"/>
                </a:ext>
              </a:extLst>
            </p:cNvPr>
            <p:cNvSpPr/>
            <p:nvPr/>
          </p:nvSpPr>
          <p:spPr>
            <a:xfrm>
              <a:off x="6775945" y="4884373"/>
              <a:ext cx="539626" cy="476591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55" name="TextBox 254">
            <a:extLst>
              <a:ext uri="{FF2B5EF4-FFF2-40B4-BE49-F238E27FC236}">
                <a16:creationId xmlns:a16="http://schemas.microsoft.com/office/drawing/2014/main" id="{62916545-FAFA-4A31-B49E-33FBEE370C51}"/>
              </a:ext>
            </a:extLst>
          </p:cNvPr>
          <p:cNvSpPr txBox="1"/>
          <p:nvPr/>
        </p:nvSpPr>
        <p:spPr>
          <a:xfrm>
            <a:off x="5453161" y="4422504"/>
            <a:ext cx="305910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solidFill>
                  <a:srgbClr val="00B0F0"/>
                </a:solidFill>
              </a:rPr>
              <a:t>D4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64C9592A-7B1E-4D01-BAC1-BF8CAA0AC02C}"/>
              </a:ext>
            </a:extLst>
          </p:cNvPr>
          <p:cNvSpPr/>
          <p:nvPr/>
        </p:nvSpPr>
        <p:spPr>
          <a:xfrm>
            <a:off x="5700839" y="3994744"/>
            <a:ext cx="207616" cy="8518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BFC971D2-E954-4726-A4D9-942D5F160EE3}"/>
              </a:ext>
            </a:extLst>
          </p:cNvPr>
          <p:cNvSpPr/>
          <p:nvPr/>
        </p:nvSpPr>
        <p:spPr>
          <a:xfrm>
            <a:off x="5965458" y="548639"/>
            <a:ext cx="425324" cy="9748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50CAD289-9542-416B-BBD0-58910E99C0BC}"/>
              </a:ext>
            </a:extLst>
          </p:cNvPr>
          <p:cNvSpPr/>
          <p:nvPr/>
        </p:nvSpPr>
        <p:spPr>
          <a:xfrm>
            <a:off x="6409646" y="542536"/>
            <a:ext cx="468667" cy="9688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66458737-B1EF-4EA8-8E5D-7529D1687268}"/>
              </a:ext>
            </a:extLst>
          </p:cNvPr>
          <p:cNvSpPr/>
          <p:nvPr/>
        </p:nvSpPr>
        <p:spPr>
          <a:xfrm>
            <a:off x="7343510" y="563770"/>
            <a:ext cx="425324" cy="9748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6042E6A0-D5C7-4917-B1D3-B874143186B1}"/>
              </a:ext>
            </a:extLst>
          </p:cNvPr>
          <p:cNvSpPr/>
          <p:nvPr/>
        </p:nvSpPr>
        <p:spPr>
          <a:xfrm>
            <a:off x="6876448" y="559260"/>
            <a:ext cx="425324" cy="9748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C4C22A70-4FD6-4430-A5D4-7478D4E61608}"/>
              </a:ext>
            </a:extLst>
          </p:cNvPr>
          <p:cNvSpPr/>
          <p:nvPr/>
        </p:nvSpPr>
        <p:spPr>
          <a:xfrm>
            <a:off x="358704" y="1821961"/>
            <a:ext cx="627506" cy="30478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8ACB1A87-4743-43FB-A0E1-BC75A41F8B0E}"/>
              </a:ext>
            </a:extLst>
          </p:cNvPr>
          <p:cNvSpPr/>
          <p:nvPr/>
        </p:nvSpPr>
        <p:spPr>
          <a:xfrm>
            <a:off x="995994" y="1824989"/>
            <a:ext cx="653182" cy="30478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8CFA66E7-E1D4-4D00-9EB4-696DA677530E}"/>
              </a:ext>
            </a:extLst>
          </p:cNvPr>
          <p:cNvSpPr/>
          <p:nvPr/>
        </p:nvSpPr>
        <p:spPr>
          <a:xfrm>
            <a:off x="1672239" y="1839080"/>
            <a:ext cx="599667" cy="30478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E260F984-CB03-43DB-8B1B-ACF76B926D69}"/>
              </a:ext>
            </a:extLst>
          </p:cNvPr>
          <p:cNvSpPr/>
          <p:nvPr/>
        </p:nvSpPr>
        <p:spPr>
          <a:xfrm>
            <a:off x="2282129" y="1815734"/>
            <a:ext cx="657245" cy="30478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21594CC5-4728-4C4E-98AC-34489A238016}"/>
              </a:ext>
            </a:extLst>
          </p:cNvPr>
          <p:cNvSpPr/>
          <p:nvPr/>
        </p:nvSpPr>
        <p:spPr>
          <a:xfrm>
            <a:off x="2947503" y="1828576"/>
            <a:ext cx="657245" cy="30478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D66F465D-CE51-4AD6-82A6-52DD46B3A8C5}"/>
              </a:ext>
            </a:extLst>
          </p:cNvPr>
          <p:cNvSpPr/>
          <p:nvPr/>
        </p:nvSpPr>
        <p:spPr>
          <a:xfrm>
            <a:off x="5933714" y="3994744"/>
            <a:ext cx="422961" cy="57227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8C306ED7-721E-4BB9-B2B4-1B1BA0159A33}"/>
              </a:ext>
            </a:extLst>
          </p:cNvPr>
          <p:cNvSpPr/>
          <p:nvPr/>
        </p:nvSpPr>
        <p:spPr>
          <a:xfrm>
            <a:off x="6357385" y="3998806"/>
            <a:ext cx="379487" cy="57227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2650F9CD-C6D1-4DBB-8AA1-24240BC1B26E}"/>
              </a:ext>
            </a:extLst>
          </p:cNvPr>
          <p:cNvSpPr/>
          <p:nvPr/>
        </p:nvSpPr>
        <p:spPr>
          <a:xfrm>
            <a:off x="6733126" y="4003857"/>
            <a:ext cx="379487" cy="57227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B15A107F-9127-40CA-A800-CB22B8B87829}"/>
              </a:ext>
            </a:extLst>
          </p:cNvPr>
          <p:cNvSpPr/>
          <p:nvPr/>
        </p:nvSpPr>
        <p:spPr>
          <a:xfrm>
            <a:off x="7089778" y="3998755"/>
            <a:ext cx="379487" cy="57227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5968173F-D2DD-4EFF-864E-CF22866935FF}"/>
              </a:ext>
            </a:extLst>
          </p:cNvPr>
          <p:cNvSpPr/>
          <p:nvPr/>
        </p:nvSpPr>
        <p:spPr>
          <a:xfrm>
            <a:off x="7463719" y="3989089"/>
            <a:ext cx="358331" cy="57227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9E30BC84-6425-4F91-AFDB-F60923B9BC6A}"/>
              </a:ext>
            </a:extLst>
          </p:cNvPr>
          <p:cNvSpPr/>
          <p:nvPr/>
        </p:nvSpPr>
        <p:spPr>
          <a:xfrm>
            <a:off x="4784388" y="562693"/>
            <a:ext cx="761941" cy="8178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DD5BCAC1-6E2D-4CF5-8500-25E28E85BDBE}"/>
              </a:ext>
            </a:extLst>
          </p:cNvPr>
          <p:cNvSpPr/>
          <p:nvPr/>
        </p:nvSpPr>
        <p:spPr>
          <a:xfrm>
            <a:off x="8528020" y="5025830"/>
            <a:ext cx="736426" cy="69415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D3639252-8A09-4B52-8939-44440249BC24}"/>
              </a:ext>
            </a:extLst>
          </p:cNvPr>
          <p:cNvSpPr/>
          <p:nvPr/>
        </p:nvSpPr>
        <p:spPr>
          <a:xfrm>
            <a:off x="7290899" y="4932523"/>
            <a:ext cx="497249" cy="100154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1B21A690-3006-41DA-9DF6-9483A6439A82}"/>
              </a:ext>
            </a:extLst>
          </p:cNvPr>
          <p:cNvSpPr/>
          <p:nvPr/>
        </p:nvSpPr>
        <p:spPr>
          <a:xfrm>
            <a:off x="5553106" y="561780"/>
            <a:ext cx="393487" cy="5173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5B0C8E24-4974-4AF1-9970-9EC810E5B5F8}"/>
              </a:ext>
            </a:extLst>
          </p:cNvPr>
          <p:cNvSpPr/>
          <p:nvPr/>
        </p:nvSpPr>
        <p:spPr>
          <a:xfrm>
            <a:off x="5559131" y="1087999"/>
            <a:ext cx="404580" cy="4505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29AF69D0-9E1B-4202-9D4D-0E939D913CC5}"/>
              </a:ext>
            </a:extLst>
          </p:cNvPr>
          <p:cNvSpPr/>
          <p:nvPr/>
        </p:nvSpPr>
        <p:spPr>
          <a:xfrm>
            <a:off x="4802148" y="2359970"/>
            <a:ext cx="930289" cy="546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B77969CA-F697-4725-96D2-EF04C5E7B041}"/>
              </a:ext>
            </a:extLst>
          </p:cNvPr>
          <p:cNvSpPr/>
          <p:nvPr/>
        </p:nvSpPr>
        <p:spPr>
          <a:xfrm>
            <a:off x="4589642" y="1796113"/>
            <a:ext cx="306918" cy="57414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DB532905-55A3-4D73-86AB-190E8AF03668}"/>
              </a:ext>
            </a:extLst>
          </p:cNvPr>
          <p:cNvSpPr/>
          <p:nvPr/>
        </p:nvSpPr>
        <p:spPr>
          <a:xfrm>
            <a:off x="3616596" y="1709110"/>
            <a:ext cx="459132" cy="5402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A4ABC0CE-0EF9-416D-870D-438B74E7CCE4}"/>
              </a:ext>
            </a:extLst>
          </p:cNvPr>
          <p:cNvSpPr/>
          <p:nvPr/>
        </p:nvSpPr>
        <p:spPr>
          <a:xfrm>
            <a:off x="4096000" y="1710845"/>
            <a:ext cx="476985" cy="5402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B46087F9-7659-4BBE-8B1F-DE2560AE711A}"/>
              </a:ext>
            </a:extLst>
          </p:cNvPr>
          <p:cNvSpPr/>
          <p:nvPr/>
        </p:nvSpPr>
        <p:spPr>
          <a:xfrm>
            <a:off x="4059104" y="545161"/>
            <a:ext cx="725284" cy="8095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84233AB3-DE8B-4C12-BA02-AAF53CD49D8B}"/>
              </a:ext>
            </a:extLst>
          </p:cNvPr>
          <p:cNvSpPr/>
          <p:nvPr/>
        </p:nvSpPr>
        <p:spPr>
          <a:xfrm>
            <a:off x="3580287" y="538738"/>
            <a:ext cx="462879" cy="8102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E1E96BEF-CA6D-43D8-B604-9F15B831CD55}"/>
              </a:ext>
            </a:extLst>
          </p:cNvPr>
          <p:cNvSpPr/>
          <p:nvPr/>
        </p:nvSpPr>
        <p:spPr>
          <a:xfrm>
            <a:off x="10087743" y="5070479"/>
            <a:ext cx="550208" cy="64950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5E13FA50-D5F7-49A5-9185-2177FCF9E73C}"/>
              </a:ext>
            </a:extLst>
          </p:cNvPr>
          <p:cNvSpPr/>
          <p:nvPr/>
        </p:nvSpPr>
        <p:spPr>
          <a:xfrm>
            <a:off x="10207339" y="4481128"/>
            <a:ext cx="422961" cy="57227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21AA15B6-DDB6-437F-9FF3-8FB84B366EB8}"/>
              </a:ext>
            </a:extLst>
          </p:cNvPr>
          <p:cNvSpPr/>
          <p:nvPr/>
        </p:nvSpPr>
        <p:spPr>
          <a:xfrm>
            <a:off x="9873687" y="4003857"/>
            <a:ext cx="329079" cy="66660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D15FF93D-37EB-434C-A813-210E89AA9590}"/>
              </a:ext>
            </a:extLst>
          </p:cNvPr>
          <p:cNvSpPr/>
          <p:nvPr/>
        </p:nvSpPr>
        <p:spPr>
          <a:xfrm>
            <a:off x="9531978" y="4006838"/>
            <a:ext cx="329079" cy="66660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DE8A2741-F85D-4177-B879-C5D033247349}"/>
              </a:ext>
            </a:extLst>
          </p:cNvPr>
          <p:cNvSpPr/>
          <p:nvPr/>
        </p:nvSpPr>
        <p:spPr>
          <a:xfrm>
            <a:off x="9206624" y="3998700"/>
            <a:ext cx="329079" cy="66660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2C6EC372-2D6A-4E35-A1A4-14945E51A729}"/>
              </a:ext>
            </a:extLst>
          </p:cNvPr>
          <p:cNvSpPr/>
          <p:nvPr/>
        </p:nvSpPr>
        <p:spPr>
          <a:xfrm>
            <a:off x="8872972" y="4002217"/>
            <a:ext cx="329079" cy="66660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E8D32DE0-0CED-4B0B-AE42-50ABD88575F8}"/>
              </a:ext>
            </a:extLst>
          </p:cNvPr>
          <p:cNvSpPr/>
          <p:nvPr/>
        </p:nvSpPr>
        <p:spPr>
          <a:xfrm>
            <a:off x="8532363" y="3995881"/>
            <a:ext cx="329079" cy="66660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03015DF5-7C9D-4057-ACA1-C04F12B949BB}"/>
              </a:ext>
            </a:extLst>
          </p:cNvPr>
          <p:cNvSpPr/>
          <p:nvPr/>
        </p:nvSpPr>
        <p:spPr>
          <a:xfrm>
            <a:off x="9235802" y="4981473"/>
            <a:ext cx="847972" cy="48472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849CD332-4984-49FB-88D7-1E890A8C270C}"/>
              </a:ext>
            </a:extLst>
          </p:cNvPr>
          <p:cNvSpPr/>
          <p:nvPr/>
        </p:nvSpPr>
        <p:spPr>
          <a:xfrm>
            <a:off x="9279950" y="5483267"/>
            <a:ext cx="793147" cy="26025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53CCC2CA-E7A5-4993-A105-2C480C6581EC}"/>
              </a:ext>
            </a:extLst>
          </p:cNvPr>
          <p:cNvSpPr/>
          <p:nvPr/>
        </p:nvSpPr>
        <p:spPr>
          <a:xfrm>
            <a:off x="9648437" y="3181502"/>
            <a:ext cx="685853" cy="47900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EF58D045-6B9A-4416-A9B5-208994DBB70F}"/>
              </a:ext>
            </a:extLst>
          </p:cNvPr>
          <p:cNvSpPr/>
          <p:nvPr/>
        </p:nvSpPr>
        <p:spPr>
          <a:xfrm>
            <a:off x="9492970" y="2680844"/>
            <a:ext cx="420661" cy="47900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35A2A3E0-2B95-4EF8-B75F-708E06F7B2B1}"/>
              </a:ext>
            </a:extLst>
          </p:cNvPr>
          <p:cNvSpPr/>
          <p:nvPr/>
        </p:nvSpPr>
        <p:spPr>
          <a:xfrm>
            <a:off x="7831203" y="4571034"/>
            <a:ext cx="685853" cy="73895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C9D04DF6-7FB4-4664-9734-3A6F83DB4C09}"/>
              </a:ext>
            </a:extLst>
          </p:cNvPr>
          <p:cNvSpPr/>
          <p:nvPr/>
        </p:nvSpPr>
        <p:spPr>
          <a:xfrm>
            <a:off x="7825789" y="3666131"/>
            <a:ext cx="685853" cy="9104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BC317751-F3E7-49F1-BF68-B7FEFF6ECDEB}"/>
              </a:ext>
            </a:extLst>
          </p:cNvPr>
          <p:cNvSpPr/>
          <p:nvPr/>
        </p:nvSpPr>
        <p:spPr>
          <a:xfrm>
            <a:off x="7805905" y="2960334"/>
            <a:ext cx="431356" cy="73895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FF95AD61-608E-41BD-9B66-F3B8D2A94A50}"/>
              </a:ext>
            </a:extLst>
          </p:cNvPr>
          <p:cNvSpPr/>
          <p:nvPr/>
        </p:nvSpPr>
        <p:spPr>
          <a:xfrm>
            <a:off x="7770032" y="2199106"/>
            <a:ext cx="431356" cy="73895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2D572885-9E21-4D05-815D-943BFA95A2CE}"/>
              </a:ext>
            </a:extLst>
          </p:cNvPr>
          <p:cNvSpPr/>
          <p:nvPr/>
        </p:nvSpPr>
        <p:spPr>
          <a:xfrm>
            <a:off x="7836881" y="1386005"/>
            <a:ext cx="695482" cy="78607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91AD1F12-F4AB-4BCB-A0B3-E72052166F6F}"/>
              </a:ext>
            </a:extLst>
          </p:cNvPr>
          <p:cNvSpPr/>
          <p:nvPr/>
        </p:nvSpPr>
        <p:spPr>
          <a:xfrm>
            <a:off x="8485030" y="2731007"/>
            <a:ext cx="343848" cy="94725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B8FB7508-0AB4-43DB-8F37-39978013E88F}"/>
              </a:ext>
            </a:extLst>
          </p:cNvPr>
          <p:cNvSpPr/>
          <p:nvPr/>
        </p:nvSpPr>
        <p:spPr>
          <a:xfrm>
            <a:off x="8528020" y="896526"/>
            <a:ext cx="1718169" cy="178157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BD94368C-2559-4D63-A0F1-31D78295C4C1}"/>
              </a:ext>
            </a:extLst>
          </p:cNvPr>
          <p:cNvSpPr txBox="1"/>
          <p:nvPr/>
        </p:nvSpPr>
        <p:spPr>
          <a:xfrm>
            <a:off x="9068554" y="1702455"/>
            <a:ext cx="774931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rgbClr val="7030A0"/>
                </a:solidFill>
              </a:rPr>
              <a:t>II</a:t>
            </a:r>
          </a:p>
        </p:txBody>
      </p: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F82F3113-C7A9-4F7B-BBDB-8E1D9B84CEA2}"/>
              </a:ext>
            </a:extLst>
          </p:cNvPr>
          <p:cNvCxnSpPr>
            <a:stCxn id="133" idx="3"/>
            <a:endCxn id="191" idx="1"/>
          </p:cNvCxnSpPr>
          <p:nvPr/>
        </p:nvCxnSpPr>
        <p:spPr>
          <a:xfrm>
            <a:off x="-235389" y="896526"/>
            <a:ext cx="594093" cy="295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0D9BC712-90DC-4FC0-BACC-F072197F64DD}"/>
              </a:ext>
            </a:extLst>
          </p:cNvPr>
          <p:cNvCxnSpPr>
            <a:cxnSpLocks/>
            <a:stCxn id="135" idx="3"/>
            <a:endCxn id="218" idx="1"/>
          </p:cNvCxnSpPr>
          <p:nvPr/>
        </p:nvCxnSpPr>
        <p:spPr>
          <a:xfrm>
            <a:off x="-195406" y="1517881"/>
            <a:ext cx="557235" cy="467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0C47C245-7754-4522-B8DD-FD311E800FD4}"/>
              </a:ext>
            </a:extLst>
          </p:cNvPr>
          <p:cNvCxnSpPr>
            <a:cxnSpLocks/>
          </p:cNvCxnSpPr>
          <p:nvPr/>
        </p:nvCxnSpPr>
        <p:spPr>
          <a:xfrm>
            <a:off x="-154731" y="2462780"/>
            <a:ext cx="557235" cy="467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3B7A4988-1218-43F4-AACE-D99A2C24B5CE}"/>
              </a:ext>
            </a:extLst>
          </p:cNvPr>
          <p:cNvCxnSpPr>
            <a:cxnSpLocks/>
            <a:stCxn id="104" idx="3"/>
            <a:endCxn id="268" idx="1"/>
          </p:cNvCxnSpPr>
          <p:nvPr/>
        </p:nvCxnSpPr>
        <p:spPr>
          <a:xfrm flipV="1">
            <a:off x="-192829" y="1974355"/>
            <a:ext cx="551533" cy="302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E2B36325-87D2-4A34-9068-A32C7476F5CB}"/>
              </a:ext>
            </a:extLst>
          </p:cNvPr>
          <p:cNvCxnSpPr>
            <a:cxnSpLocks/>
            <a:stCxn id="64" idx="3"/>
            <a:endCxn id="280" idx="1"/>
          </p:cNvCxnSpPr>
          <p:nvPr/>
        </p:nvCxnSpPr>
        <p:spPr>
          <a:xfrm>
            <a:off x="5216497" y="4276610"/>
            <a:ext cx="717217" cy="427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343B8EA8-E973-4992-B578-F70307BF2ABA}"/>
              </a:ext>
            </a:extLst>
          </p:cNvPr>
          <p:cNvCxnSpPr>
            <a:cxnSpLocks/>
            <a:stCxn id="66" idx="3"/>
            <a:endCxn id="244" idx="1"/>
          </p:cNvCxnSpPr>
          <p:nvPr/>
        </p:nvCxnSpPr>
        <p:spPr>
          <a:xfrm flipV="1">
            <a:off x="5252414" y="5114883"/>
            <a:ext cx="490236" cy="448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6BA6D144-C78B-46E8-BB37-D7303492DEFC}"/>
              </a:ext>
            </a:extLst>
          </p:cNvPr>
          <p:cNvCxnSpPr>
            <a:cxnSpLocks/>
            <a:stCxn id="243" idx="3"/>
            <a:endCxn id="251" idx="1"/>
          </p:cNvCxnSpPr>
          <p:nvPr/>
        </p:nvCxnSpPr>
        <p:spPr>
          <a:xfrm>
            <a:off x="5255637" y="5609381"/>
            <a:ext cx="489495" cy="267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1" name="Rectangle 390">
            <a:extLst>
              <a:ext uri="{FF2B5EF4-FFF2-40B4-BE49-F238E27FC236}">
                <a16:creationId xmlns:a16="http://schemas.microsoft.com/office/drawing/2014/main" id="{F269B7D3-3755-48FB-85A5-0E5253D84AE9}"/>
              </a:ext>
            </a:extLst>
          </p:cNvPr>
          <p:cNvSpPr/>
          <p:nvPr/>
        </p:nvSpPr>
        <p:spPr>
          <a:xfrm>
            <a:off x="7805905" y="871482"/>
            <a:ext cx="705737" cy="51817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1D73EA27-5B62-4261-95C9-1AD75F0F1B37}"/>
              </a:ext>
            </a:extLst>
          </p:cNvPr>
          <p:cNvSpPr txBox="1"/>
          <p:nvPr/>
        </p:nvSpPr>
        <p:spPr>
          <a:xfrm>
            <a:off x="7841265" y="436743"/>
            <a:ext cx="670377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ln>
                  <a:solidFill>
                    <a:srgbClr val="92D050"/>
                  </a:solidFill>
                </a:ln>
                <a:solidFill>
                  <a:srgbClr val="92D050"/>
                </a:solidFill>
              </a:rPr>
              <a:t>VB1</a:t>
            </a: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F9AB2646-8319-40F2-B5AE-4CB8F5DF94FC}"/>
              </a:ext>
            </a:extLst>
          </p:cNvPr>
          <p:cNvSpPr/>
          <p:nvPr/>
        </p:nvSpPr>
        <p:spPr>
          <a:xfrm>
            <a:off x="7799642" y="5302777"/>
            <a:ext cx="705737" cy="51817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F8C55EA1-8FCE-462F-A234-2894C6E1D017}"/>
              </a:ext>
            </a:extLst>
          </p:cNvPr>
          <p:cNvSpPr txBox="1"/>
          <p:nvPr/>
        </p:nvSpPr>
        <p:spPr>
          <a:xfrm>
            <a:off x="7853504" y="5878506"/>
            <a:ext cx="670377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ln>
                  <a:solidFill>
                    <a:srgbClr val="92D050"/>
                  </a:solidFill>
                </a:ln>
                <a:solidFill>
                  <a:srgbClr val="92D050"/>
                </a:solidFill>
              </a:rPr>
              <a:t>VB2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6E393309-A530-404E-BA02-B8A254BAA85E}"/>
              </a:ext>
            </a:extLst>
          </p:cNvPr>
          <p:cNvSpPr txBox="1"/>
          <p:nvPr/>
        </p:nvSpPr>
        <p:spPr>
          <a:xfrm>
            <a:off x="1553844" y="2763967"/>
            <a:ext cx="812968" cy="30777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solidFill>
                  <a:srgbClr val="00B0F0"/>
                </a:solidFill>
              </a:rPr>
              <a:t>        R4</a:t>
            </a: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96811606-4B7B-4851-BB9C-D4F83ECDACF6}"/>
              </a:ext>
            </a:extLst>
          </p:cNvPr>
          <p:cNvSpPr/>
          <p:nvPr/>
        </p:nvSpPr>
        <p:spPr>
          <a:xfrm>
            <a:off x="9899617" y="2685023"/>
            <a:ext cx="420661" cy="47900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18400DA1-EB66-42C2-A380-F6A9868D547D}"/>
              </a:ext>
            </a:extLst>
          </p:cNvPr>
          <p:cNvSpPr txBox="1"/>
          <p:nvPr/>
        </p:nvSpPr>
        <p:spPr>
          <a:xfrm>
            <a:off x="10279220" y="2615654"/>
            <a:ext cx="960383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solidFill>
                  <a:srgbClr val="00B0F0"/>
                </a:solidFill>
              </a:rPr>
              <a:t>JJ1,JJ2</a:t>
            </a:r>
          </a:p>
        </p:txBody>
      </p:sp>
      <p:cxnSp>
        <p:nvCxnSpPr>
          <p:cNvPr id="412" name="Connector: Elbow 411">
            <a:extLst>
              <a:ext uri="{FF2B5EF4-FFF2-40B4-BE49-F238E27FC236}">
                <a16:creationId xmlns:a16="http://schemas.microsoft.com/office/drawing/2014/main" id="{DE54D6A5-F75B-4587-858C-EE3F2AEEABD5}"/>
              </a:ext>
            </a:extLst>
          </p:cNvPr>
          <p:cNvCxnSpPr>
            <a:cxnSpLocks/>
            <a:stCxn id="405" idx="2"/>
            <a:endCxn id="403" idx="3"/>
          </p:cNvCxnSpPr>
          <p:nvPr/>
        </p:nvCxnSpPr>
        <p:spPr>
          <a:xfrm rot="5400000">
            <a:off x="10539297" y="2704412"/>
            <a:ext cx="1097" cy="439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8DE632D-1D43-488F-93AD-8A49842332F1}"/>
              </a:ext>
            </a:extLst>
          </p:cNvPr>
          <p:cNvSpPr/>
          <p:nvPr/>
        </p:nvSpPr>
        <p:spPr>
          <a:xfrm>
            <a:off x="4796626" y="1343785"/>
            <a:ext cx="404580" cy="4505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09F0BB-2125-4C44-B830-17AC7EE7F1F8}"/>
              </a:ext>
            </a:extLst>
          </p:cNvPr>
          <p:cNvSpPr txBox="1"/>
          <p:nvPr/>
        </p:nvSpPr>
        <p:spPr>
          <a:xfrm>
            <a:off x="4668232" y="1374734"/>
            <a:ext cx="769818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solidFill>
                  <a:srgbClr val="FF0000"/>
                </a:solidFill>
              </a:rPr>
              <a:t>N7</a:t>
            </a:r>
          </a:p>
        </p:txBody>
      </p:sp>
    </p:spTree>
    <p:extLst>
      <p:ext uri="{BB962C8B-B14F-4D97-AF65-F5344CB8AC3E}">
        <p14:creationId xmlns:p14="http://schemas.microsoft.com/office/powerpoint/2010/main" val="299691230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6405</TotalTime>
  <Words>99</Words>
  <Application>Microsoft Office PowerPoint</Application>
  <PresentationFormat>Widescreen</PresentationFormat>
  <Paragraphs>87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Avenir Next LT Pro</vt:lpstr>
      <vt:lpstr>Wingdings 2</vt:lpstr>
      <vt:lpstr>DividendVTI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Jovan Poposki</dc:creator>
  <cp:lastModifiedBy>Jovan Poposki</cp:lastModifiedBy>
  <cp:revision>54</cp:revision>
  <dcterms:created xsi:type="dcterms:W3CDTF">2020-06-28T15:11:23Z</dcterms:created>
  <dcterms:modified xsi:type="dcterms:W3CDTF">2020-10-06T19:06:42Z</dcterms:modified>
</cp:coreProperties>
</file>