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6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7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8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6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AF15DC3-37D3-46A6-AD17-52B6B197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60"/>
            <a:ext cx="12192000" cy="6755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5161C-BF22-4A8A-949C-607AAABDA4FF}"/>
              </a:ext>
            </a:extLst>
          </p:cNvPr>
          <p:cNvSpPr txBox="1"/>
          <p:nvPr/>
        </p:nvSpPr>
        <p:spPr>
          <a:xfrm>
            <a:off x="11745467" y="3660570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D3184-D596-4335-902E-A09DEB568C62}"/>
              </a:ext>
            </a:extLst>
          </p:cNvPr>
          <p:cNvSpPr txBox="1"/>
          <p:nvPr/>
        </p:nvSpPr>
        <p:spPr>
          <a:xfrm>
            <a:off x="7945150" y="5968112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14B17-2618-4735-88A3-4711D1CBA888}"/>
              </a:ext>
            </a:extLst>
          </p:cNvPr>
          <p:cNvSpPr txBox="1"/>
          <p:nvPr/>
        </p:nvSpPr>
        <p:spPr>
          <a:xfrm>
            <a:off x="7941171" y="286273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FC36A8-8C58-49C6-A8F4-74FFBD79B650}"/>
              </a:ext>
            </a:extLst>
          </p:cNvPr>
          <p:cNvSpPr txBox="1"/>
          <p:nvPr/>
        </p:nvSpPr>
        <p:spPr>
          <a:xfrm>
            <a:off x="3813897" y="1843423"/>
            <a:ext cx="64086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EG5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8E244E-027B-4DBF-8182-97EEFA3D35B4}"/>
              </a:ext>
            </a:extLst>
          </p:cNvPr>
          <p:cNvSpPr txBox="1"/>
          <p:nvPr/>
        </p:nvSpPr>
        <p:spPr>
          <a:xfrm>
            <a:off x="4902726" y="2461766"/>
            <a:ext cx="77480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EG3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5C85D0-8F4D-412B-9342-A2241E31C787}"/>
              </a:ext>
            </a:extLst>
          </p:cNvPr>
          <p:cNvSpPr txBox="1"/>
          <p:nvPr/>
        </p:nvSpPr>
        <p:spPr>
          <a:xfrm>
            <a:off x="5787824" y="1889248"/>
            <a:ext cx="46185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L5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A0C10-8BAB-4EE3-915C-2FB5539F14A1}"/>
              </a:ext>
            </a:extLst>
          </p:cNvPr>
          <p:cNvSpPr txBox="1"/>
          <p:nvPr/>
        </p:nvSpPr>
        <p:spPr>
          <a:xfrm>
            <a:off x="5520840" y="1880163"/>
            <a:ext cx="28330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FF0000"/>
                </a:solidFill>
              </a:rPr>
              <a:t>EG4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D5CE55-2F1B-48B0-B6C2-3B54EC907F57}"/>
              </a:ext>
            </a:extLst>
          </p:cNvPr>
          <p:cNvSpPr txBox="1"/>
          <p:nvPr/>
        </p:nvSpPr>
        <p:spPr>
          <a:xfrm>
            <a:off x="5936584" y="2748945"/>
            <a:ext cx="75421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33CC"/>
                </a:solidFill>
              </a:rPr>
              <a:t>WC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255EF7-03B8-4D47-AECD-C6DA283AC664}"/>
              </a:ext>
            </a:extLst>
          </p:cNvPr>
          <p:cNvSpPr txBox="1"/>
          <p:nvPr/>
        </p:nvSpPr>
        <p:spPr>
          <a:xfrm>
            <a:off x="6654109" y="1925085"/>
            <a:ext cx="36388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L3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9A6164-C11E-4CE4-9886-87EB703540A0}"/>
              </a:ext>
            </a:extLst>
          </p:cNvPr>
          <p:cNvSpPr txBox="1"/>
          <p:nvPr/>
        </p:nvSpPr>
        <p:spPr>
          <a:xfrm>
            <a:off x="6269947" y="1925086"/>
            <a:ext cx="36388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L4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6B3702-2EE6-4B93-A616-42F1A2EF3752}"/>
              </a:ext>
            </a:extLst>
          </p:cNvPr>
          <p:cNvSpPr txBox="1"/>
          <p:nvPr/>
        </p:nvSpPr>
        <p:spPr>
          <a:xfrm>
            <a:off x="7010045" y="1925084"/>
            <a:ext cx="36388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L2</a:t>
            </a:r>
            <a:endParaRPr lang="en-CA" sz="11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45D6A4-27C4-404A-8520-BEEA80EB2F88}"/>
              </a:ext>
            </a:extLst>
          </p:cNvPr>
          <p:cNvSpPr txBox="1"/>
          <p:nvPr/>
        </p:nvSpPr>
        <p:spPr>
          <a:xfrm>
            <a:off x="2418414" y="2933611"/>
            <a:ext cx="3185460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38085F-A234-498B-898E-B8657BBF9A70}"/>
              </a:ext>
            </a:extLst>
          </p:cNvPr>
          <p:cNvSpPr txBox="1"/>
          <p:nvPr/>
        </p:nvSpPr>
        <p:spPr>
          <a:xfrm>
            <a:off x="5310253" y="3659566"/>
            <a:ext cx="2476504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B0F0"/>
                </a:solidFill>
              </a:rPr>
              <a:t>      H3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10015-DBA3-4CD9-A906-FC349E4F534A}"/>
              </a:ext>
            </a:extLst>
          </p:cNvPr>
          <p:cNvSpPr txBox="1"/>
          <p:nvPr/>
        </p:nvSpPr>
        <p:spPr>
          <a:xfrm>
            <a:off x="10888104" y="4643953"/>
            <a:ext cx="7354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2060"/>
                </a:solidFill>
              </a:rPr>
              <a:t>WW1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88D84F-4DD6-48FD-AFCD-69006504FAA8}"/>
              </a:ext>
            </a:extLst>
          </p:cNvPr>
          <p:cNvSpPr txBox="1"/>
          <p:nvPr/>
        </p:nvSpPr>
        <p:spPr>
          <a:xfrm>
            <a:off x="8498931" y="4344905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4577C2-E936-4F40-A807-8D22561EF173}"/>
              </a:ext>
            </a:extLst>
          </p:cNvPr>
          <p:cNvSpPr txBox="1"/>
          <p:nvPr/>
        </p:nvSpPr>
        <p:spPr>
          <a:xfrm>
            <a:off x="8643705" y="4884373"/>
            <a:ext cx="51518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70C0"/>
                </a:solidFill>
              </a:rPr>
              <a:t>W1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9BBC1D6-6713-40F4-BDAB-A3B482F11D20}"/>
              </a:ext>
            </a:extLst>
          </p:cNvPr>
          <p:cNvSpPr txBox="1"/>
          <p:nvPr/>
        </p:nvSpPr>
        <p:spPr>
          <a:xfrm>
            <a:off x="7300444" y="5642163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4FC721-4C7F-4D3C-9723-A1677C32BD06}"/>
              </a:ext>
            </a:extLst>
          </p:cNvPr>
          <p:cNvSpPr txBox="1"/>
          <p:nvPr/>
        </p:nvSpPr>
        <p:spPr>
          <a:xfrm>
            <a:off x="6584321" y="889729"/>
            <a:ext cx="70657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L1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35900E-3CBE-4A8B-A201-55462B1125AD}"/>
              </a:ext>
            </a:extLst>
          </p:cNvPr>
          <p:cNvSpPr txBox="1"/>
          <p:nvPr/>
        </p:nvSpPr>
        <p:spPr>
          <a:xfrm>
            <a:off x="7777923" y="2744977"/>
            <a:ext cx="65147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LO2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740837-5BBD-493F-810D-8FA1399689EB}"/>
              </a:ext>
            </a:extLst>
          </p:cNvPr>
          <p:cNvSpPr txBox="1"/>
          <p:nvPr/>
        </p:nvSpPr>
        <p:spPr>
          <a:xfrm>
            <a:off x="1587129" y="1823002"/>
            <a:ext cx="84043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H7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982882-2F2E-4966-8520-C1EEF52ED172}"/>
              </a:ext>
            </a:extLst>
          </p:cNvPr>
          <p:cNvSpPr txBox="1"/>
          <p:nvPr/>
        </p:nvSpPr>
        <p:spPr>
          <a:xfrm>
            <a:off x="5560824" y="1548415"/>
            <a:ext cx="2225933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H5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B6AC26-092C-4C72-8FF4-AE484ED94785}"/>
              </a:ext>
            </a:extLst>
          </p:cNvPr>
          <p:cNvSpPr txBox="1"/>
          <p:nvPr/>
        </p:nvSpPr>
        <p:spPr>
          <a:xfrm>
            <a:off x="7812526" y="4442033"/>
            <a:ext cx="77493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LO1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CACC7B-8F7A-4A2E-A858-5CD041A0F84C}"/>
              </a:ext>
            </a:extLst>
          </p:cNvPr>
          <p:cNvSpPr txBox="1"/>
          <p:nvPr/>
        </p:nvSpPr>
        <p:spPr>
          <a:xfrm>
            <a:off x="5740503" y="4588020"/>
            <a:ext cx="2040505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H6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A6AA7-36C7-4AE1-8544-DCB2EDAD9869}"/>
              </a:ext>
            </a:extLst>
          </p:cNvPr>
          <p:cNvSpPr txBox="1"/>
          <p:nvPr/>
        </p:nvSpPr>
        <p:spPr>
          <a:xfrm>
            <a:off x="7858473" y="1520421"/>
            <a:ext cx="65858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LO3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37F87-D4F1-4D81-8CDC-3F2FDFEA65D7}"/>
              </a:ext>
            </a:extLst>
          </p:cNvPr>
          <p:cNvSpPr txBox="1"/>
          <p:nvPr/>
        </p:nvSpPr>
        <p:spPr>
          <a:xfrm>
            <a:off x="8528020" y="3639496"/>
            <a:ext cx="3083972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B0F0"/>
                </a:solidFill>
              </a:rPr>
              <a:t>      H4  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4CDB284-D821-43A6-ACCF-ABFF8395DF6D}"/>
              </a:ext>
            </a:extLst>
          </p:cNvPr>
          <p:cNvSpPr/>
          <p:nvPr/>
        </p:nvSpPr>
        <p:spPr>
          <a:xfrm>
            <a:off x="5740503" y="2332789"/>
            <a:ext cx="1015701" cy="1277862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2BF176-F608-4771-A192-72D634F1A212}"/>
              </a:ext>
            </a:extLst>
          </p:cNvPr>
          <p:cNvSpPr/>
          <p:nvPr/>
        </p:nvSpPr>
        <p:spPr>
          <a:xfrm>
            <a:off x="10655559" y="3994743"/>
            <a:ext cx="1143310" cy="17252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495A17-FF27-4344-8960-A72AB86A0283}"/>
              </a:ext>
            </a:extLst>
          </p:cNvPr>
          <p:cNvSpPr txBox="1"/>
          <p:nvPr/>
        </p:nvSpPr>
        <p:spPr>
          <a:xfrm>
            <a:off x="1756817" y="1127971"/>
            <a:ext cx="552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AC1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3014311-21F5-4F38-8A02-F2ED8570E4BD}"/>
              </a:ext>
            </a:extLst>
          </p:cNvPr>
          <p:cNvSpPr txBox="1"/>
          <p:nvPr/>
        </p:nvSpPr>
        <p:spPr>
          <a:xfrm>
            <a:off x="1737144" y="2452206"/>
            <a:ext cx="5861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7030A0"/>
                </a:solidFill>
              </a:rPr>
              <a:t>AC2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6738663-4C34-4D85-A23B-C2736CE57114}"/>
              </a:ext>
            </a:extLst>
          </p:cNvPr>
          <p:cNvSpPr/>
          <p:nvPr/>
        </p:nvSpPr>
        <p:spPr>
          <a:xfrm>
            <a:off x="358704" y="548640"/>
            <a:ext cx="3185461" cy="12475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45B0EA3-5050-44A0-8E79-7778CF9DAD01}"/>
              </a:ext>
            </a:extLst>
          </p:cNvPr>
          <p:cNvSpPr/>
          <p:nvPr/>
        </p:nvSpPr>
        <p:spPr>
          <a:xfrm>
            <a:off x="5776295" y="4884373"/>
            <a:ext cx="1520614" cy="997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042E6A0-D5C7-4917-B1D3-B874143186B1}"/>
              </a:ext>
            </a:extLst>
          </p:cNvPr>
          <p:cNvSpPr/>
          <p:nvPr/>
        </p:nvSpPr>
        <p:spPr>
          <a:xfrm>
            <a:off x="5992265" y="559260"/>
            <a:ext cx="1739404" cy="974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4C22A70-4FD6-4430-A5D4-7478D4E61608}"/>
              </a:ext>
            </a:extLst>
          </p:cNvPr>
          <p:cNvSpPr/>
          <p:nvPr/>
        </p:nvSpPr>
        <p:spPr>
          <a:xfrm>
            <a:off x="358704" y="1821961"/>
            <a:ext cx="3181108" cy="3047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66F465D-CE51-4AD6-82A6-52DD46B3A8C5}"/>
              </a:ext>
            </a:extLst>
          </p:cNvPr>
          <p:cNvSpPr/>
          <p:nvPr/>
        </p:nvSpPr>
        <p:spPr>
          <a:xfrm>
            <a:off x="5933714" y="3994744"/>
            <a:ext cx="422961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C306ED7-721E-4BB9-B2B4-1B1BA0159A33}"/>
              </a:ext>
            </a:extLst>
          </p:cNvPr>
          <p:cNvSpPr/>
          <p:nvPr/>
        </p:nvSpPr>
        <p:spPr>
          <a:xfrm>
            <a:off x="6357385" y="3998806"/>
            <a:ext cx="379487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650F9CD-C6D1-4DBB-8AA1-24240BC1B26E}"/>
              </a:ext>
            </a:extLst>
          </p:cNvPr>
          <p:cNvSpPr/>
          <p:nvPr/>
        </p:nvSpPr>
        <p:spPr>
          <a:xfrm>
            <a:off x="6733126" y="4003857"/>
            <a:ext cx="379487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15A107F-9127-40CA-A800-CB22B8B87829}"/>
              </a:ext>
            </a:extLst>
          </p:cNvPr>
          <p:cNvSpPr/>
          <p:nvPr/>
        </p:nvSpPr>
        <p:spPr>
          <a:xfrm>
            <a:off x="7089778" y="3998755"/>
            <a:ext cx="379487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968173F-D2DD-4EFF-864E-CF22866935FF}"/>
              </a:ext>
            </a:extLst>
          </p:cNvPr>
          <p:cNvSpPr/>
          <p:nvPr/>
        </p:nvSpPr>
        <p:spPr>
          <a:xfrm>
            <a:off x="7463719" y="3989089"/>
            <a:ext cx="358331" cy="572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E30BC84-6425-4F91-AFDB-F60923B9BC6A}"/>
              </a:ext>
            </a:extLst>
          </p:cNvPr>
          <p:cNvSpPr/>
          <p:nvPr/>
        </p:nvSpPr>
        <p:spPr>
          <a:xfrm>
            <a:off x="4784388" y="562693"/>
            <a:ext cx="761941" cy="817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EG1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3639252-8A09-4B52-8939-44440249BC24}"/>
              </a:ext>
            </a:extLst>
          </p:cNvPr>
          <p:cNvSpPr/>
          <p:nvPr/>
        </p:nvSpPr>
        <p:spPr>
          <a:xfrm>
            <a:off x="7290899" y="4932523"/>
            <a:ext cx="497249" cy="1001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B21A690-3006-41DA-9DF6-9483A6439A82}"/>
              </a:ext>
            </a:extLst>
          </p:cNvPr>
          <p:cNvSpPr/>
          <p:nvPr/>
        </p:nvSpPr>
        <p:spPr>
          <a:xfrm>
            <a:off x="5553106" y="561780"/>
            <a:ext cx="393487" cy="517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L7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B0C8E24-4974-4AF1-9970-9EC810E5B5F8}"/>
              </a:ext>
            </a:extLst>
          </p:cNvPr>
          <p:cNvSpPr/>
          <p:nvPr/>
        </p:nvSpPr>
        <p:spPr>
          <a:xfrm>
            <a:off x="5559131" y="1087999"/>
            <a:ext cx="404580" cy="45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L6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9AF69D0-9E1B-4202-9D4D-0E939D913CC5}"/>
              </a:ext>
            </a:extLst>
          </p:cNvPr>
          <p:cNvSpPr/>
          <p:nvPr/>
        </p:nvSpPr>
        <p:spPr>
          <a:xfrm>
            <a:off x="4802148" y="2359970"/>
            <a:ext cx="930289" cy="54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B532905-55A3-4D73-86AB-190E8AF03668}"/>
              </a:ext>
            </a:extLst>
          </p:cNvPr>
          <p:cNvSpPr/>
          <p:nvPr/>
        </p:nvSpPr>
        <p:spPr>
          <a:xfrm>
            <a:off x="3616595" y="1389659"/>
            <a:ext cx="1140720" cy="1442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46087F9-7659-4BBE-8B1F-DE2560AE711A}"/>
              </a:ext>
            </a:extLst>
          </p:cNvPr>
          <p:cNvSpPr/>
          <p:nvPr/>
        </p:nvSpPr>
        <p:spPr>
          <a:xfrm>
            <a:off x="4059104" y="545161"/>
            <a:ext cx="725284" cy="809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EG6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4233AB3-DE8B-4C12-BA02-AAF53CD49D8B}"/>
              </a:ext>
            </a:extLst>
          </p:cNvPr>
          <p:cNvSpPr/>
          <p:nvPr/>
        </p:nvSpPr>
        <p:spPr>
          <a:xfrm>
            <a:off x="3580287" y="538738"/>
            <a:ext cx="462879" cy="810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EG7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1E96BEF-CA6D-43D8-B604-9F15B831CD55}"/>
              </a:ext>
            </a:extLst>
          </p:cNvPr>
          <p:cNvSpPr/>
          <p:nvPr/>
        </p:nvSpPr>
        <p:spPr>
          <a:xfrm>
            <a:off x="10087743" y="5070479"/>
            <a:ext cx="550208" cy="6495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E13FA50-D5F7-49A5-9185-2177FCF9E73C}"/>
              </a:ext>
            </a:extLst>
          </p:cNvPr>
          <p:cNvSpPr/>
          <p:nvPr/>
        </p:nvSpPr>
        <p:spPr>
          <a:xfrm>
            <a:off x="10207339" y="4481128"/>
            <a:ext cx="422961" cy="57227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1AA15B6-DDB6-437F-9FF3-8FB84B366EB8}"/>
              </a:ext>
            </a:extLst>
          </p:cNvPr>
          <p:cNvSpPr/>
          <p:nvPr/>
        </p:nvSpPr>
        <p:spPr>
          <a:xfrm>
            <a:off x="9873687" y="4003857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15FF93D-37EB-434C-A813-210E89AA9590}"/>
              </a:ext>
            </a:extLst>
          </p:cNvPr>
          <p:cNvSpPr/>
          <p:nvPr/>
        </p:nvSpPr>
        <p:spPr>
          <a:xfrm>
            <a:off x="9531978" y="4006838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E8A2741-F85D-4177-B879-C5D033247349}"/>
              </a:ext>
            </a:extLst>
          </p:cNvPr>
          <p:cNvSpPr/>
          <p:nvPr/>
        </p:nvSpPr>
        <p:spPr>
          <a:xfrm>
            <a:off x="9206624" y="3998700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C6EC372-2D6A-4E35-A1A4-14945E51A729}"/>
              </a:ext>
            </a:extLst>
          </p:cNvPr>
          <p:cNvSpPr/>
          <p:nvPr/>
        </p:nvSpPr>
        <p:spPr>
          <a:xfrm>
            <a:off x="8872972" y="4002217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8D32DE0-0CED-4B0B-AE42-50ABD88575F8}"/>
              </a:ext>
            </a:extLst>
          </p:cNvPr>
          <p:cNvSpPr/>
          <p:nvPr/>
        </p:nvSpPr>
        <p:spPr>
          <a:xfrm>
            <a:off x="8532363" y="3995881"/>
            <a:ext cx="329079" cy="6666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3015DF5-7C9D-4057-ACA1-C04F12B949BB}"/>
              </a:ext>
            </a:extLst>
          </p:cNvPr>
          <p:cNvSpPr/>
          <p:nvPr/>
        </p:nvSpPr>
        <p:spPr>
          <a:xfrm>
            <a:off x="8567252" y="4762367"/>
            <a:ext cx="1516522" cy="91325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5A2A3E0-2B95-4EF8-B75F-708E06F7B2B1}"/>
              </a:ext>
            </a:extLst>
          </p:cNvPr>
          <p:cNvSpPr/>
          <p:nvPr/>
        </p:nvSpPr>
        <p:spPr>
          <a:xfrm>
            <a:off x="7831203" y="3673801"/>
            <a:ext cx="685853" cy="20894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F95AD61-608E-41BD-9B66-F3B8D2A94A50}"/>
              </a:ext>
            </a:extLst>
          </p:cNvPr>
          <p:cNvSpPr/>
          <p:nvPr/>
        </p:nvSpPr>
        <p:spPr>
          <a:xfrm>
            <a:off x="7770032" y="2199105"/>
            <a:ext cx="747024" cy="14302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2D572885-9E21-4D05-815D-943BFA95A2CE}"/>
              </a:ext>
            </a:extLst>
          </p:cNvPr>
          <p:cNvSpPr/>
          <p:nvPr/>
        </p:nvSpPr>
        <p:spPr>
          <a:xfrm>
            <a:off x="7836881" y="896526"/>
            <a:ext cx="695482" cy="12755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8FB7508-0AB4-43DB-8F37-39978013E88F}"/>
              </a:ext>
            </a:extLst>
          </p:cNvPr>
          <p:cNvSpPr/>
          <p:nvPr/>
        </p:nvSpPr>
        <p:spPr>
          <a:xfrm>
            <a:off x="8528020" y="896526"/>
            <a:ext cx="1718169" cy="178157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BD94368C-2559-4D63-A0F1-31D78295C4C1}"/>
              </a:ext>
            </a:extLst>
          </p:cNvPr>
          <p:cNvSpPr txBox="1"/>
          <p:nvPr/>
        </p:nvSpPr>
        <p:spPr>
          <a:xfrm>
            <a:off x="9190637" y="1735360"/>
            <a:ext cx="77493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7030A0"/>
                </a:solidFill>
              </a:rPr>
              <a:t>SR2</a:t>
            </a:r>
          </a:p>
        </p:txBody>
      </p:sp>
      <p:cxnSp>
        <p:nvCxnSpPr>
          <p:cNvPr id="412" name="Connector: Elbow 411">
            <a:extLst>
              <a:ext uri="{FF2B5EF4-FFF2-40B4-BE49-F238E27FC236}">
                <a16:creationId xmlns:a16="http://schemas.microsoft.com/office/drawing/2014/main" id="{DE54D6A5-F75B-4587-858C-EE3F2AEEABD5}"/>
              </a:ext>
            </a:extLst>
          </p:cNvPr>
          <p:cNvCxnSpPr>
            <a:cxnSpLocks/>
          </p:cNvCxnSpPr>
          <p:nvPr/>
        </p:nvCxnSpPr>
        <p:spPr>
          <a:xfrm rot="5400000">
            <a:off x="9903599" y="2900472"/>
            <a:ext cx="1096" cy="237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8F6AA-6DE5-4520-B00D-A3848893A85A}"/>
              </a:ext>
            </a:extLst>
          </p:cNvPr>
          <p:cNvSpPr/>
          <p:nvPr/>
        </p:nvSpPr>
        <p:spPr>
          <a:xfrm>
            <a:off x="369000" y="2159214"/>
            <a:ext cx="3185461" cy="5717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6C5E95-B4BF-40B6-BB07-56FA6BB61978}"/>
              </a:ext>
            </a:extLst>
          </p:cNvPr>
          <p:cNvSpPr/>
          <p:nvPr/>
        </p:nvSpPr>
        <p:spPr>
          <a:xfrm>
            <a:off x="10294239" y="957071"/>
            <a:ext cx="1215869" cy="16403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solidFill>
                  <a:srgbClr val="7030A0"/>
                </a:solidFill>
              </a:rPr>
              <a:t>SR1</a:t>
            </a:r>
            <a:endParaRPr lang="en-CA" b="1" dirty="0">
              <a:solidFill>
                <a:srgbClr val="FF33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1F942-6AC6-4C9D-BF53-58A7D7C507CA}"/>
              </a:ext>
            </a:extLst>
          </p:cNvPr>
          <p:cNvSpPr txBox="1"/>
          <p:nvPr/>
        </p:nvSpPr>
        <p:spPr>
          <a:xfrm>
            <a:off x="8811132" y="4355259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D94414-D301-42DD-9E5F-DCF5897D0B60}"/>
              </a:ext>
            </a:extLst>
          </p:cNvPr>
          <p:cNvSpPr txBox="1"/>
          <p:nvPr/>
        </p:nvSpPr>
        <p:spPr>
          <a:xfrm>
            <a:off x="9140202" y="4346973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901394-F5DA-41F2-9D40-020F20C343A2}"/>
              </a:ext>
            </a:extLst>
          </p:cNvPr>
          <p:cNvSpPr txBox="1"/>
          <p:nvPr/>
        </p:nvSpPr>
        <p:spPr>
          <a:xfrm>
            <a:off x="9477566" y="4338334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D1B454-BF06-4405-96B9-188A286C5CB3}"/>
              </a:ext>
            </a:extLst>
          </p:cNvPr>
          <p:cNvSpPr txBox="1"/>
          <p:nvPr/>
        </p:nvSpPr>
        <p:spPr>
          <a:xfrm>
            <a:off x="9815900" y="4338381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073FB3-04A6-4F9F-B496-A93E0C9694DC}"/>
              </a:ext>
            </a:extLst>
          </p:cNvPr>
          <p:cNvSpPr txBox="1"/>
          <p:nvPr/>
        </p:nvSpPr>
        <p:spPr>
          <a:xfrm>
            <a:off x="10231416" y="4494617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29B927-0A3C-493F-8DAE-9AF92A5DA825}"/>
              </a:ext>
            </a:extLst>
          </p:cNvPr>
          <p:cNvSpPr txBox="1"/>
          <p:nvPr/>
        </p:nvSpPr>
        <p:spPr>
          <a:xfrm>
            <a:off x="10152609" y="5361536"/>
            <a:ext cx="437901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0070C0"/>
                </a:solidFill>
              </a:rPr>
              <a:t>W8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DFAC41-622F-4115-A2B2-02990A6BF24D}"/>
              </a:ext>
            </a:extLst>
          </p:cNvPr>
          <p:cNvSpPr txBox="1"/>
          <p:nvPr/>
        </p:nvSpPr>
        <p:spPr>
          <a:xfrm>
            <a:off x="6049879" y="5209543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7B5AD7-2E92-4653-A11C-60D39155357E}"/>
              </a:ext>
            </a:extLst>
          </p:cNvPr>
          <p:cNvSpPr txBox="1"/>
          <p:nvPr/>
        </p:nvSpPr>
        <p:spPr>
          <a:xfrm>
            <a:off x="7381509" y="4340138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2A6480-7FC7-4A1D-918F-6582EDC6374F}"/>
              </a:ext>
            </a:extLst>
          </p:cNvPr>
          <p:cNvSpPr txBox="1"/>
          <p:nvPr/>
        </p:nvSpPr>
        <p:spPr>
          <a:xfrm>
            <a:off x="7017998" y="4347246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70113D-CC94-49D6-B23C-C2BC6A69CDDE}"/>
              </a:ext>
            </a:extLst>
          </p:cNvPr>
          <p:cNvSpPr txBox="1"/>
          <p:nvPr/>
        </p:nvSpPr>
        <p:spPr>
          <a:xfrm>
            <a:off x="6653928" y="4346253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8B61D6-9F3F-40EE-B02F-84766ED07E2E}"/>
              </a:ext>
            </a:extLst>
          </p:cNvPr>
          <p:cNvSpPr txBox="1"/>
          <p:nvPr/>
        </p:nvSpPr>
        <p:spPr>
          <a:xfrm>
            <a:off x="6291037" y="4357179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CBEDA3-9770-4AF0-A70E-36D66C984C41}"/>
              </a:ext>
            </a:extLst>
          </p:cNvPr>
          <p:cNvSpPr txBox="1"/>
          <p:nvPr/>
        </p:nvSpPr>
        <p:spPr>
          <a:xfrm>
            <a:off x="5900940" y="4347083"/>
            <a:ext cx="49724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00B050"/>
                </a:solidFill>
              </a:rPr>
              <a:t>V7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1695AE-1ABA-47F8-ADF0-67CAFF2E2685}"/>
              </a:ext>
            </a:extLst>
          </p:cNvPr>
          <p:cNvSpPr/>
          <p:nvPr/>
        </p:nvSpPr>
        <p:spPr>
          <a:xfrm>
            <a:off x="9481836" y="2681320"/>
            <a:ext cx="771965" cy="4346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solidFill>
                  <a:srgbClr val="7030A0"/>
                </a:solidFill>
              </a:rPr>
              <a:t>SR3</a:t>
            </a:r>
            <a:endParaRPr lang="en-CA" b="1" dirty="0">
              <a:solidFill>
                <a:srgbClr val="FF33CC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3A9808-AF70-4B71-AAEB-6FE677B499AD}"/>
              </a:ext>
            </a:extLst>
          </p:cNvPr>
          <p:cNvSpPr/>
          <p:nvPr/>
        </p:nvSpPr>
        <p:spPr>
          <a:xfrm>
            <a:off x="4750833" y="1407945"/>
            <a:ext cx="761941" cy="9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EG2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217A4-A13D-4D01-B559-EE0745314A5E}"/>
              </a:ext>
            </a:extLst>
          </p:cNvPr>
          <p:cNvSpPr txBox="1"/>
          <p:nvPr/>
        </p:nvSpPr>
        <p:spPr>
          <a:xfrm>
            <a:off x="508059" y="2766022"/>
            <a:ext cx="1919501" cy="3077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B0F0"/>
                </a:solidFill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92B34-3821-485E-8A1E-DB1BF5FE6312}"/>
              </a:ext>
            </a:extLst>
          </p:cNvPr>
          <p:cNvSpPr txBox="1"/>
          <p:nvPr/>
        </p:nvSpPr>
        <p:spPr>
          <a:xfrm>
            <a:off x="-2215" y="2748787"/>
            <a:ext cx="44196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C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69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BDEC-EFD6-472A-9163-BFA96072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739"/>
          </a:xfrm>
        </p:spPr>
        <p:txBody>
          <a:bodyPr/>
          <a:lstStyle/>
          <a:p>
            <a:r>
              <a:rPr lang="en-CA" dirty="0"/>
              <a:t>NODES: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54A6-AB2A-431C-84CC-23F5A700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4917"/>
            <a:ext cx="3129674" cy="5007005"/>
          </a:xfrm>
        </p:spPr>
        <p:txBody>
          <a:bodyPr/>
          <a:lstStyle/>
          <a:p>
            <a:r>
              <a:rPr lang="en-CA" dirty="0"/>
              <a:t>A,B,C: outside</a:t>
            </a:r>
          </a:p>
          <a:p>
            <a:r>
              <a:rPr lang="en-CA" dirty="0"/>
              <a:t>L1-3: Lobby</a:t>
            </a:r>
          </a:p>
          <a:p>
            <a:r>
              <a:rPr lang="en-CA" dirty="0"/>
              <a:t>H1-6: Hallways</a:t>
            </a:r>
          </a:p>
          <a:p>
            <a:r>
              <a:rPr lang="en-CA" dirty="0"/>
              <a:t>WC: Washrooms</a:t>
            </a:r>
          </a:p>
          <a:p>
            <a:r>
              <a:rPr lang="en-CA" dirty="0"/>
              <a:t>AC1-2: Accelerator center</a:t>
            </a:r>
          </a:p>
          <a:p>
            <a:r>
              <a:rPr lang="en-CA" dirty="0"/>
              <a:t>EG1-7: </a:t>
            </a:r>
            <a:r>
              <a:rPr lang="en-CA" dirty="0" err="1"/>
              <a:t>evolvGreen</a:t>
            </a:r>
            <a:endParaRPr lang="en-CA" dirty="0"/>
          </a:p>
          <a:p>
            <a:r>
              <a:rPr lang="en-CA" dirty="0"/>
              <a:t>L1-7: Laurier</a:t>
            </a:r>
          </a:p>
          <a:p>
            <a:r>
              <a:rPr lang="en-CA" dirty="0"/>
              <a:t>SS1-3: Cora + cafe</a:t>
            </a:r>
          </a:p>
          <a:p>
            <a:r>
              <a:rPr lang="en-CA" dirty="0"/>
              <a:t>W1-8: UW center 1</a:t>
            </a:r>
          </a:p>
          <a:p>
            <a:r>
              <a:rPr lang="en-CA" dirty="0"/>
              <a:t>V1-7: UW center 2</a:t>
            </a:r>
          </a:p>
          <a:p>
            <a:r>
              <a:rPr lang="en-CA" dirty="0"/>
              <a:t>WW1: UW classroom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BBC80C-05CF-4671-91EC-CEEF7BDF9BDC}"/>
              </a:ext>
            </a:extLst>
          </p:cNvPr>
          <p:cNvSpPr txBox="1">
            <a:spLocks/>
          </p:cNvSpPr>
          <p:nvPr/>
        </p:nvSpPr>
        <p:spPr>
          <a:xfrm>
            <a:off x="5078027" y="1185578"/>
            <a:ext cx="5859262" cy="489159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Social/Relax:</a:t>
            </a:r>
          </a:p>
          <a:p>
            <a:pPr lvl="1"/>
            <a:r>
              <a:rPr lang="en-CA" dirty="0"/>
              <a:t>SS1-3</a:t>
            </a:r>
          </a:p>
          <a:p>
            <a:pPr lvl="1"/>
            <a:r>
              <a:rPr lang="en-CA" dirty="0"/>
              <a:t>EG1-2, 4-5</a:t>
            </a:r>
          </a:p>
          <a:p>
            <a:r>
              <a:rPr lang="en-CA" dirty="0"/>
              <a:t>Kitchen:</a:t>
            </a:r>
          </a:p>
          <a:p>
            <a:pPr lvl="1"/>
            <a:r>
              <a:rPr lang="en-CA" dirty="0"/>
              <a:t>EG3</a:t>
            </a:r>
          </a:p>
          <a:p>
            <a:r>
              <a:rPr lang="en-CA" dirty="0"/>
              <a:t>Washrooms:</a:t>
            </a:r>
          </a:p>
          <a:p>
            <a:pPr lvl="1"/>
            <a:r>
              <a:rPr lang="en-CA" dirty="0"/>
              <a:t>WC</a:t>
            </a:r>
          </a:p>
          <a:p>
            <a:r>
              <a:rPr lang="en-CA" dirty="0"/>
              <a:t>Workstations:</a:t>
            </a:r>
          </a:p>
          <a:p>
            <a:pPr lvl="1"/>
            <a:r>
              <a:rPr lang="en-CA" dirty="0"/>
              <a:t>AC1-2</a:t>
            </a:r>
          </a:p>
          <a:p>
            <a:pPr lvl="1"/>
            <a:r>
              <a:rPr lang="en-CA" dirty="0"/>
              <a:t>L1-7</a:t>
            </a:r>
          </a:p>
          <a:p>
            <a:pPr lvl="1"/>
            <a:r>
              <a:rPr lang="en-CA" dirty="0"/>
              <a:t>W1-8</a:t>
            </a:r>
          </a:p>
          <a:p>
            <a:pPr lvl="1"/>
            <a:r>
              <a:rPr lang="en-CA" dirty="0"/>
              <a:t>V1-7</a:t>
            </a:r>
          </a:p>
          <a:p>
            <a:pPr lvl="1"/>
            <a:r>
              <a:rPr lang="en-CA" dirty="0"/>
              <a:t>EG6-7</a:t>
            </a:r>
          </a:p>
          <a:p>
            <a:r>
              <a:rPr lang="en-CA" dirty="0"/>
              <a:t>Outside:</a:t>
            </a:r>
          </a:p>
          <a:p>
            <a:pPr lvl="1"/>
            <a:r>
              <a:rPr lang="en-CA" dirty="0"/>
              <a:t>A, B, C</a:t>
            </a:r>
          </a:p>
          <a:p>
            <a:r>
              <a:rPr lang="en-CA" dirty="0"/>
              <a:t>Other:</a:t>
            </a:r>
          </a:p>
          <a:p>
            <a:pPr lvl="1"/>
            <a:r>
              <a:rPr lang="en-CA" dirty="0"/>
              <a:t>H1-6</a:t>
            </a:r>
          </a:p>
          <a:p>
            <a:pPr lvl="1"/>
            <a:r>
              <a:rPr lang="en-CA" dirty="0"/>
              <a:t>L1-3</a:t>
            </a:r>
          </a:p>
          <a:p>
            <a:pPr lvl="1"/>
            <a:r>
              <a:rPr lang="en-CA" dirty="0"/>
              <a:t>WW1</a:t>
            </a:r>
          </a:p>
        </p:txBody>
      </p:sp>
    </p:spTree>
    <p:extLst>
      <p:ext uri="{BB962C8B-B14F-4D97-AF65-F5344CB8AC3E}">
        <p14:creationId xmlns:p14="http://schemas.microsoft.com/office/powerpoint/2010/main" val="34837345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132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Avenir Next LT Pro</vt:lpstr>
      <vt:lpstr>Wingdings 2</vt:lpstr>
      <vt:lpstr>DividendVTI</vt:lpstr>
      <vt:lpstr>PowerPoint Presentation</vt:lpstr>
      <vt:lpstr>NODES: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 Poposki</dc:creator>
  <cp:lastModifiedBy>Noam Miller</cp:lastModifiedBy>
  <cp:revision>63</cp:revision>
  <dcterms:created xsi:type="dcterms:W3CDTF">2020-06-28T15:11:23Z</dcterms:created>
  <dcterms:modified xsi:type="dcterms:W3CDTF">2020-11-10T17:27:56Z</dcterms:modified>
</cp:coreProperties>
</file>