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84" r:id="rId3"/>
    <p:sldId id="257" r:id="rId4"/>
    <p:sldId id="285" r:id="rId5"/>
    <p:sldId id="286" r:id="rId6"/>
    <p:sldId id="287" r:id="rId7"/>
    <p:sldId id="288" r:id="rId8"/>
    <p:sldId id="290" r:id="rId9"/>
    <p:sldId id="289" r:id="rId10"/>
    <p:sldId id="291" r:id="rId11"/>
    <p:sldId id="292" r:id="rId12"/>
    <p:sldId id="293" r:id="rId13"/>
    <p:sldId id="294" r:id="rId14"/>
  </p:sldIdLst>
  <p:sldSz cx="9144000" cy="5143500" type="screen16x9"/>
  <p:notesSz cx="6858000" cy="9144000"/>
  <p:embeddedFontLst>
    <p:embeddedFont>
      <p:font typeface="Dosis Light" panose="020B0604020202020204" charset="0"/>
      <p:regular r:id="rId16"/>
      <p:bold r:id="rId17"/>
    </p:embeddedFont>
    <p:embeddedFont>
      <p:font typeface="Titillium Web" panose="020B0604020202020204" charset="0"/>
      <p:regular r:id="rId18"/>
      <p:bold r:id="rId19"/>
      <p:italic r:id="rId20"/>
      <p:boldItalic r:id="rId21"/>
    </p:embeddedFont>
    <p:embeddedFont>
      <p:font typeface="Titillium Web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B5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82A402-1124-442B-9021-B71AB5500984}">
  <a:tblStyle styleId="{B282A402-1124-442B-9021-B71AB55009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ENIGMA FILE SYSTEM</a:t>
            </a:r>
            <a:endParaRPr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664AF2D-4930-4C42-B5A2-9EFB2D35BDBD}"/>
              </a:ext>
            </a:extLst>
          </p:cNvPr>
          <p:cNvSpPr txBox="1"/>
          <p:nvPr/>
        </p:nvSpPr>
        <p:spPr>
          <a:xfrm>
            <a:off x="3303181" y="4352260"/>
            <a:ext cx="2855519" cy="552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2DE9D75D-73BF-4D17-BAC6-D3F7C0CD9718}"/>
              </a:ext>
            </a:extLst>
          </p:cNvPr>
          <p:cNvSpPr txBox="1">
            <a:spLocks/>
          </p:cNvSpPr>
          <p:nvPr/>
        </p:nvSpPr>
        <p:spPr>
          <a:xfrm>
            <a:off x="3303181" y="3867175"/>
            <a:ext cx="5396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sz="6000" b="0" i="0" u="none" strike="noStrike" cap="non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pt-BR" sz="2400" dirty="0">
                <a:solidFill>
                  <a:schemeClr val="bg1"/>
                </a:solidFill>
              </a:rPr>
              <a:t>Alunos:</a:t>
            </a:r>
          </a:p>
          <a:p>
            <a:r>
              <a:rPr lang="pt-BR" sz="2400" dirty="0">
                <a:solidFill>
                  <a:schemeClr val="bg1"/>
                </a:solidFill>
              </a:rPr>
              <a:t>	Miller </a:t>
            </a:r>
            <a:r>
              <a:rPr lang="pt-BR" sz="2400" dirty="0" err="1">
                <a:solidFill>
                  <a:schemeClr val="bg1"/>
                </a:solidFill>
              </a:rPr>
              <a:t>Raycell</a:t>
            </a:r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	Rodrigo de Andrade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CA62C-3F6E-41B3-92D9-02BF7C247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878750"/>
            <a:ext cx="5459820" cy="1159800"/>
          </a:xfrm>
        </p:spPr>
        <p:txBody>
          <a:bodyPr/>
          <a:lstStyle/>
          <a:p>
            <a:r>
              <a:rPr lang="pt-BR" dirty="0"/>
              <a:t>O QUE É UM FILE SYSTEM ?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0158F2-0A75-4626-8583-1B2B2214A6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</p:spTree>
    <p:extLst>
      <p:ext uri="{BB962C8B-B14F-4D97-AF65-F5344CB8AC3E}">
        <p14:creationId xmlns:p14="http://schemas.microsoft.com/office/powerpoint/2010/main" val="2510737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BDB45-8933-45E1-99E5-656DCA57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E596D9-845C-4F72-BB3A-AA09D31DC3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Linguagem C</a:t>
            </a:r>
          </a:p>
          <a:p>
            <a:r>
              <a:rPr lang="pt-BR" dirty="0"/>
              <a:t>Bibliotecas do Linux</a:t>
            </a:r>
          </a:p>
          <a:p>
            <a:r>
              <a:rPr lang="pt-BR" dirty="0"/>
              <a:t>Kernel versão 4</a:t>
            </a:r>
          </a:p>
          <a:p>
            <a:r>
              <a:rPr lang="pt-BR" dirty="0"/>
              <a:t>Gcc versão 7.4.0</a:t>
            </a:r>
          </a:p>
          <a:p>
            <a:r>
              <a:rPr lang="pt-BR" dirty="0"/>
              <a:t>Make versão 4.1</a:t>
            </a:r>
          </a:p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F7332D-83C3-4297-B07E-FD289C8E8EE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t-BR" dirty="0"/>
              <a:t>Os testes foram realizados no Ubuntu 18.04 LTS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0E847C0-AE87-47D4-8787-4C9F7315CC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094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778D7-5C2C-4AA2-92A2-D93DA7A45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F9051D-0F55-430D-8A4F-CFA9FA255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Operações</a:t>
            </a:r>
          </a:p>
          <a:p>
            <a:pPr lvl="1"/>
            <a:r>
              <a:rPr lang="pt-BR" dirty="0"/>
              <a:t>Criação de diretórios</a:t>
            </a:r>
          </a:p>
          <a:p>
            <a:pPr lvl="1"/>
            <a:r>
              <a:rPr lang="pt-BR" dirty="0"/>
              <a:t>Criação de usuário root</a:t>
            </a:r>
          </a:p>
          <a:p>
            <a:pPr lvl="1"/>
            <a:r>
              <a:rPr lang="pt-BR" dirty="0"/>
              <a:t>Leitura</a:t>
            </a:r>
          </a:p>
          <a:p>
            <a:pPr marL="571500" lvl="1" indent="0">
              <a:buNone/>
            </a:pPr>
            <a:r>
              <a:rPr lang="pt-BR" dirty="0"/>
              <a:t>	Escrita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DCBE0B-DC42-43E1-9F00-B5CA9746959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t-BR" dirty="0"/>
              <a:t>Usuário root é um modelo de  </a:t>
            </a:r>
            <a:r>
              <a:rPr lang="pt-BR" dirty="0" err="1"/>
              <a:t>i-node</a:t>
            </a:r>
            <a:endParaRPr lang="pt-BR" dirty="0"/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A99FFA8-A85D-4D27-B76C-C403E27471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542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924EC38-9552-4C77-BFAF-54E1B73D16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86EE30-761C-4555-808D-C7DE4B57865E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4719638"/>
            <a:ext cx="547688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0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E5142-2661-420C-AAB7-760FD4359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ENIGMA FILE SYSTEM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B67B8D-2E76-4E80-AE23-87CE86EF3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 que é um file system ?</a:t>
            </a:r>
          </a:p>
        </p:txBody>
      </p:sp>
      <p:grpSp>
        <p:nvGrpSpPr>
          <p:cNvPr id="5" name="Google Shape;4110;p39">
            <a:extLst>
              <a:ext uri="{FF2B5EF4-FFF2-40B4-BE49-F238E27FC236}">
                <a16:creationId xmlns:a16="http://schemas.microsoft.com/office/drawing/2014/main" id="{2CC0C41D-3671-4B5D-A9EB-D6EE26D72D87}"/>
              </a:ext>
            </a:extLst>
          </p:cNvPr>
          <p:cNvGrpSpPr/>
          <p:nvPr/>
        </p:nvGrpSpPr>
        <p:grpSpPr>
          <a:xfrm>
            <a:off x="4224893" y="4038550"/>
            <a:ext cx="347107" cy="420111"/>
            <a:chOff x="584925" y="922575"/>
            <a:chExt cx="415200" cy="502525"/>
          </a:xfrm>
        </p:grpSpPr>
        <p:sp>
          <p:nvSpPr>
            <p:cNvPr id="6" name="Google Shape;4111;p39">
              <a:extLst>
                <a:ext uri="{FF2B5EF4-FFF2-40B4-BE49-F238E27FC236}">
                  <a16:creationId xmlns:a16="http://schemas.microsoft.com/office/drawing/2014/main" id="{C8399A1F-A091-4793-80F8-F2B3FA247C7B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112;p39">
              <a:extLst>
                <a:ext uri="{FF2B5EF4-FFF2-40B4-BE49-F238E27FC236}">
                  <a16:creationId xmlns:a16="http://schemas.microsoft.com/office/drawing/2014/main" id="{7C3D3357-0C4B-4241-BB72-FD770659214C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13;p39">
              <a:extLst>
                <a:ext uri="{FF2B5EF4-FFF2-40B4-BE49-F238E27FC236}">
                  <a16:creationId xmlns:a16="http://schemas.microsoft.com/office/drawing/2014/main" id="{61D7038F-BDED-4E48-B1B2-00A74D754F76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947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/>
              <a:t>O QUE É UM FILE SYSTEM ?</a:t>
            </a:r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Diferentes sistemas operacionais usam diferentes sistemas de arquivos.</a:t>
            </a:r>
            <a:endParaRPr sz="1200" b="1"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BR" dirty="0"/>
              <a:t>Um sistema de arquivos é um conjunto de estruturas lógicas e de rotinas, que permitem ao sistema operacional controlar o acesso ao disco rígido.</a:t>
            </a: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2"/>
          </p:nvPr>
        </p:nvSpPr>
        <p:spPr>
          <a:xfrm>
            <a:off x="718300" y="3775801"/>
            <a:ext cx="67611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600" dirty="0">
                <a:solidFill>
                  <a:srgbClr val="0B87A1"/>
                </a:solidFill>
              </a:rPr>
              <a:t>Exemplos: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400" dirty="0">
                <a:solidFill>
                  <a:srgbClr val="0B87A1"/>
                </a:solidFill>
              </a:rPr>
              <a:t>FAT, FAT16, FAT32, NTFS, </a:t>
            </a:r>
            <a:r>
              <a:rPr lang="pt-BR" sz="1400" dirty="0" err="1">
                <a:solidFill>
                  <a:srgbClr val="0B87A1"/>
                </a:solidFill>
              </a:rPr>
              <a:t>Ext</a:t>
            </a:r>
            <a:r>
              <a:rPr lang="pt-BR" sz="1400" dirty="0">
                <a:solidFill>
                  <a:srgbClr val="0B87A1"/>
                </a:solidFill>
              </a:rPr>
              <a:t>, Ext2, Ext3, Ext4, </a:t>
            </a:r>
            <a:r>
              <a:rPr lang="pt-BR" sz="1400" dirty="0" err="1">
                <a:solidFill>
                  <a:srgbClr val="0B87A1"/>
                </a:solidFill>
              </a:rPr>
              <a:t>ReiserFs</a:t>
            </a:r>
            <a:r>
              <a:rPr lang="pt-BR" sz="1400" dirty="0">
                <a:solidFill>
                  <a:srgbClr val="0B87A1"/>
                </a:solidFill>
              </a:rPr>
              <a:t>, Linux Swap, HFS, HPFS, XFS, UFS, JFS.</a:t>
            </a:r>
            <a:endParaRPr sz="1400" dirty="0">
              <a:solidFill>
                <a:srgbClr val="0B87A1"/>
              </a:solidFill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" name="Google Shape;4110;p39">
            <a:extLst>
              <a:ext uri="{FF2B5EF4-FFF2-40B4-BE49-F238E27FC236}">
                <a16:creationId xmlns:a16="http://schemas.microsoft.com/office/drawing/2014/main" id="{D15C4985-2879-4EDA-B441-ED314202D8A9}"/>
              </a:ext>
            </a:extLst>
          </p:cNvPr>
          <p:cNvGrpSpPr/>
          <p:nvPr/>
        </p:nvGrpSpPr>
        <p:grpSpPr>
          <a:xfrm>
            <a:off x="5777273" y="1049546"/>
            <a:ext cx="347107" cy="420111"/>
            <a:chOff x="584925" y="922575"/>
            <a:chExt cx="415200" cy="502525"/>
          </a:xfrm>
        </p:grpSpPr>
        <p:sp>
          <p:nvSpPr>
            <p:cNvPr id="8" name="Google Shape;4111;p39">
              <a:extLst>
                <a:ext uri="{FF2B5EF4-FFF2-40B4-BE49-F238E27FC236}">
                  <a16:creationId xmlns:a16="http://schemas.microsoft.com/office/drawing/2014/main" id="{04D40AE1-AE55-4D7C-A84C-5AA62ACE4CF8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112;p39">
              <a:extLst>
                <a:ext uri="{FF2B5EF4-FFF2-40B4-BE49-F238E27FC236}">
                  <a16:creationId xmlns:a16="http://schemas.microsoft.com/office/drawing/2014/main" id="{4CB3BD11-E9DD-433C-A2C4-E5DCB76F6BAA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13;p39">
              <a:extLst>
                <a:ext uri="{FF2B5EF4-FFF2-40B4-BE49-F238E27FC236}">
                  <a16:creationId xmlns:a16="http://schemas.microsoft.com/office/drawing/2014/main" id="{A5E99C1D-641F-491A-A4AF-1CA1ED375E5F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CA62C-3F6E-41B3-92D9-02BF7C247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878750"/>
            <a:ext cx="5459820" cy="1159800"/>
          </a:xfrm>
        </p:spPr>
        <p:txBody>
          <a:bodyPr/>
          <a:lstStyle/>
          <a:p>
            <a:r>
              <a:rPr lang="pt-BR" dirty="0"/>
              <a:t>O QUE É UM FILE SYSTEM ?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0158F2-0A75-4626-8583-1B2B2214A6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Esquema do sistema de arquivos</a:t>
            </a:r>
          </a:p>
        </p:txBody>
      </p:sp>
    </p:spTree>
    <p:extLst>
      <p:ext uri="{BB962C8B-B14F-4D97-AF65-F5344CB8AC3E}">
        <p14:creationId xmlns:p14="http://schemas.microsoft.com/office/powerpoint/2010/main" val="371673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3DB58-ACD0-4373-B8C1-7C137A7F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Esquema do sistema de arquivos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3EAD66-4BBB-4AD6-ACDC-A9D2D82A56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MBR</a:t>
            </a:r>
          </a:p>
          <a:p>
            <a:r>
              <a:rPr lang="pt-BR" dirty="0"/>
              <a:t>Bloco de inicialização</a:t>
            </a:r>
          </a:p>
          <a:p>
            <a:r>
              <a:rPr lang="pt-BR" dirty="0"/>
              <a:t>Superbloco </a:t>
            </a:r>
          </a:p>
          <a:p>
            <a:r>
              <a:rPr lang="pt-BR" dirty="0"/>
              <a:t>Gerenciamento de espaço livre</a:t>
            </a:r>
          </a:p>
          <a:p>
            <a:r>
              <a:rPr lang="pt-BR" dirty="0" err="1"/>
              <a:t>I-nodes</a:t>
            </a:r>
            <a:r>
              <a:rPr lang="pt-BR" dirty="0"/>
              <a:t> </a:t>
            </a:r>
          </a:p>
          <a:p>
            <a:r>
              <a:rPr lang="pt-BR" dirty="0"/>
              <a:t>Diretório-raiz</a:t>
            </a:r>
          </a:p>
          <a:p>
            <a:r>
              <a:rPr lang="pt-BR" dirty="0"/>
              <a:t> Arquivos e diretórios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DD45DDD-961E-432A-8D88-C51C82E7C46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t-BR" dirty="0"/>
              <a:t>&gt;&gt;&gt; Tabela de partição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6E4949-814C-458D-BFA5-6CADD13F8C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04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CA62C-3F6E-41B3-92D9-02BF7C247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878750"/>
            <a:ext cx="5459820" cy="1159800"/>
          </a:xfrm>
        </p:spPr>
        <p:txBody>
          <a:bodyPr/>
          <a:lstStyle/>
          <a:p>
            <a:r>
              <a:rPr lang="pt-BR" dirty="0"/>
              <a:t>O QUE É UM FILE SYSTEM ?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0158F2-0A75-4626-8583-1B2B2214A6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I-Nodes</a:t>
            </a:r>
          </a:p>
        </p:txBody>
      </p:sp>
    </p:spTree>
    <p:extLst>
      <p:ext uri="{BB962C8B-B14F-4D97-AF65-F5344CB8AC3E}">
        <p14:creationId xmlns:p14="http://schemas.microsoft.com/office/powerpoint/2010/main" val="16321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3D5E1-6FED-45C7-ABB4-E3DD6FD6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I-Nodes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5FEB1E-67EB-4E29-990B-E5AC383549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Index-node</a:t>
            </a:r>
          </a:p>
          <a:p>
            <a:r>
              <a:rPr lang="pt-BR" dirty="0"/>
              <a:t>N bytes</a:t>
            </a:r>
          </a:p>
          <a:p>
            <a:r>
              <a:rPr lang="pt-BR" dirty="0"/>
              <a:t>K arquivos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EA647A-3949-41E4-BA27-49BB2983B23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t-BR" dirty="0"/>
              <a:t>&gt;&gt;&gt; Atributos e endereços</a:t>
            </a:r>
          </a:p>
          <a:p>
            <a:r>
              <a:rPr lang="pt-BR" dirty="0"/>
              <a:t>&gt;&gt;&gt; </a:t>
            </a:r>
            <a:r>
              <a:rPr lang="pt-BR" dirty="0" err="1"/>
              <a:t>Kn</a:t>
            </a:r>
            <a:r>
              <a:rPr lang="pt-BR" dirty="0"/>
              <a:t> bytes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A1715B4-70F1-4AA3-BE9A-F217909390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538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CA62C-3F6E-41B3-92D9-02BF7C247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878750"/>
            <a:ext cx="5459820" cy="1159800"/>
          </a:xfrm>
        </p:spPr>
        <p:txBody>
          <a:bodyPr/>
          <a:lstStyle/>
          <a:p>
            <a:r>
              <a:rPr lang="pt-BR" dirty="0"/>
              <a:t>O QUE É UM FILE SYSTEM ?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0158F2-0A75-4626-8583-1B2B2214A6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Diretórios</a:t>
            </a:r>
          </a:p>
        </p:txBody>
      </p:sp>
    </p:spTree>
    <p:extLst>
      <p:ext uri="{BB962C8B-B14F-4D97-AF65-F5344CB8AC3E}">
        <p14:creationId xmlns:p14="http://schemas.microsoft.com/office/powerpoint/2010/main" val="69120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57935-BD09-4FC0-8C77-C87EF1FFB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Diretórios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8FAE5D-1587-4793-ABBB-595A01654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Utiliza o caminho informado pelo usuário</a:t>
            </a:r>
          </a:p>
          <a:p>
            <a:r>
              <a:rPr lang="pt-BR" dirty="0"/>
              <a:t>Localização de blocos</a:t>
            </a:r>
          </a:p>
          <a:p>
            <a:r>
              <a:rPr lang="pt-BR" dirty="0"/>
              <a:t>Mapear o nome do arquivo em ASCII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E59CE6-2DC2-400E-B74C-6E6213D4969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pt-BR" dirty="0"/>
              <a:t>&gt;&gt;&gt; Encontrar a entrada de diretório de disco</a:t>
            </a:r>
          </a:p>
          <a:p>
            <a:r>
              <a:rPr lang="pt-BR" dirty="0"/>
              <a:t>&gt;&gt;&gt; </a:t>
            </a:r>
            <a:r>
              <a:rPr lang="pt-BR" dirty="0" err="1"/>
              <a:t>I-nodes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5C3665-1155-420E-A445-E2CD4788DE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245998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239</Words>
  <Application>Microsoft Office PowerPoint</Application>
  <PresentationFormat>Apresentação na tela (16:9)</PresentationFormat>
  <Paragraphs>62</Paragraphs>
  <Slides>13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Titillium Web</vt:lpstr>
      <vt:lpstr>Titillium Web Light</vt:lpstr>
      <vt:lpstr>Dosis Light</vt:lpstr>
      <vt:lpstr>Arial</vt:lpstr>
      <vt:lpstr>Mowbray template</vt:lpstr>
      <vt:lpstr>ENIGMA FILE SYSTEM</vt:lpstr>
      <vt:lpstr>ENIGMA FILE SYSTEM</vt:lpstr>
      <vt:lpstr>O QUE É UM FILE SYSTEM ?</vt:lpstr>
      <vt:lpstr>O QUE É UM FILE SYSTEM ? </vt:lpstr>
      <vt:lpstr>Esquema do sistema de arquivos</vt:lpstr>
      <vt:lpstr>O QUE É UM FILE SYSTEM ? </vt:lpstr>
      <vt:lpstr>I-Nodes</vt:lpstr>
      <vt:lpstr>O QUE É UM FILE SYSTEM ? </vt:lpstr>
      <vt:lpstr>Diretórios</vt:lpstr>
      <vt:lpstr>O QUE É UM FILE SYSTEM ? </vt:lpstr>
      <vt:lpstr>Implementação</vt:lpstr>
      <vt:lpstr>Implementação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ENIGMA FILE SYSTEM</dc:title>
  <dc:creator>Rodrigo de Andrade Rolim Bem</dc:creator>
  <cp:lastModifiedBy>Rodrigo de Andrade Rolim Bem</cp:lastModifiedBy>
  <cp:revision>15</cp:revision>
  <dcterms:modified xsi:type="dcterms:W3CDTF">2019-06-26T23:51:31Z</dcterms:modified>
</cp:coreProperties>
</file>