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e2c062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e2c062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e2c0625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e2c0625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e2c0625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e2c0625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e2c0625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6e2c0625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Socororo testando essa anotações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e2c0625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e2c0625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Socororo testando essa anotações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e2c0625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6e2c0625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Socororo testando essa anotações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QUICKSORT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Ewelly Fabiane Cunha de Sousa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Miller Raycell Monteiro Correia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quicksort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37775"/>
            <a:ext cx="487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Criado por Charles Anthony Richard Hoard em 1960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Propôs o algoritmo para realizar a tradução de um dicionário do russo para o inglês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Publicou o algoritmo em 1962 após melhoramentos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600" y="1866900"/>
            <a:ext cx="2189750" cy="21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do quicksort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42950"/>
            <a:ext cx="48663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Algoritmo baseado no método de divisão e conquista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 algoritmo funciona escolhendo um pivô, que </a:t>
            </a:r>
            <a:r>
              <a:rPr lang="pt-BR" sz="1500">
                <a:solidFill>
                  <a:srgbClr val="000000"/>
                </a:solidFill>
              </a:rPr>
              <a:t>separa</a:t>
            </a:r>
            <a:r>
              <a:rPr lang="pt-BR" sz="1500">
                <a:solidFill>
                  <a:srgbClr val="000000"/>
                </a:solidFill>
              </a:rPr>
              <a:t> o vetor em duas partições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earranja</a:t>
            </a: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 a lista de forma que todos os elementos anteriores ao pivô sejam menores que ele, e todos os elementos posteriores ao pivô sejam maiores que ele. Ao fim do processo o pivô estará em sua posição final e haverá duas sub listas não ordenadas. Essa operação é denominada </a:t>
            </a:r>
            <a:r>
              <a:rPr i="1" lang="pt-BR" sz="1500">
                <a:solidFill>
                  <a:srgbClr val="000000"/>
                </a:solidFill>
                <a:highlight>
                  <a:srgbClr val="FFFFFF"/>
                </a:highlight>
              </a:rPr>
              <a:t>partição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Recursivamente ordene a sub lista dos elementos menores e a </a:t>
            </a: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sublista</a:t>
            </a: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</a:rPr>
              <a:t> dos elementos maiores;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850" y="1952600"/>
            <a:ext cx="2667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2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 código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347750"/>
            <a:ext cx="350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algorithm quicksort(A, lo, hi) is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if lo &lt; hi then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 := particiona(A, lo, hi)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lo, p – 1)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p + 1, hi)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422150" y="1011825"/>
            <a:ext cx="39027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algorithm particiona(A, lo, hi) is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pivot := A[hi]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i := lo - 1    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for j := lo to hi - 1 do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A[j] &lt; pivot then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:= i + 1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swap A[i] with A[j]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if pivot &lt; A[i + 1] then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swap A[i + 1] with A[hi]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 + 1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53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</a:t>
            </a:r>
            <a:r>
              <a:rPr lang="pt-BR"/>
              <a:t> da função de tempo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347750"/>
            <a:ext cx="7505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T(n) &lt;= 2T(n/2) + Θ(n)</a:t>
            </a:r>
            <a:endParaRPr i="1" sz="2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&lt;= 2T(n/2) + n</a:t>
            </a:r>
            <a:endParaRPr i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	&lt;= 2[2T(n/2/2) + n/2] + n</a:t>
            </a:r>
            <a:endParaRPr i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	</a:t>
            </a:r>
            <a:r>
              <a:rPr i="1" lang="pt-BR" sz="2800"/>
              <a:t>&lt;= 4T(n/4) + n + n</a:t>
            </a:r>
            <a:endParaRPr i="1" sz="2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800"/>
              <a:t>&lt;= 4[2T(n/4/2) + n/4] + n + n</a:t>
            </a:r>
            <a:endParaRPr i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3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da função de tempo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347750"/>
            <a:ext cx="7505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&lt;= 8T(n/8) + n + n + n</a:t>
            </a:r>
            <a:endParaRPr i="1" sz="2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&lt;= 2</a:t>
            </a:r>
            <a:r>
              <a:rPr baseline="30000" i="1" lang="pt-BR" sz="2800"/>
              <a:t>k</a:t>
            </a:r>
            <a:r>
              <a:rPr i="1" lang="pt-BR" sz="2800"/>
              <a:t>T(n/2</a:t>
            </a:r>
            <a:r>
              <a:rPr baseline="30000" i="1" lang="pt-BR" sz="2800"/>
              <a:t>k</a:t>
            </a:r>
            <a:r>
              <a:rPr i="1" lang="pt-BR" sz="2800"/>
              <a:t>) + kn				,com n = 2</a:t>
            </a:r>
            <a:r>
              <a:rPr baseline="30000" i="1" lang="pt-BR" sz="2800"/>
              <a:t>k</a:t>
            </a:r>
            <a:endParaRPr baseline="30000" i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	&lt;= nT(n/n) + kn					, k = lg(n)</a:t>
            </a:r>
            <a:endParaRPr i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800"/>
              <a:t>	&lt;= nT(1) + nlgn					,T(1) = 0</a:t>
            </a:r>
            <a:endParaRPr i="1"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800"/>
              <a:t>T(n) &lt;= nlgn</a:t>
            </a:r>
            <a:endParaRPr i="1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53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da função de tempo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347750"/>
            <a:ext cx="7505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T(n) &lt;= nlgn</a:t>
            </a:r>
            <a:endParaRPr i="1"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/>
              <a:t>Complexidade = </a:t>
            </a:r>
            <a:r>
              <a:rPr i="1" lang="pt-BR" sz="2800"/>
              <a:t>O(nlgn)</a:t>
            </a:r>
            <a:endParaRPr i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