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bin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9dd3f45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9dd3f45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9dd3f45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9dd3f45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9dd3f45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9dd3f45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a3f36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a3f36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13334" y="601723"/>
            <a:ext cx="64779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bin"/>
              <a:buNone/>
              <a:defRPr sz="5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13335" y="2648403"/>
            <a:ext cx="64779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1812375" y="246980"/>
            <a:ext cx="37305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078248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813335" y="2646407"/>
            <a:ext cx="64779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3395890" y="-795351"/>
            <a:ext cx="2588100" cy="7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5937790" y="1740880"/>
            <a:ext cx="34950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2271827" y="-589070"/>
            <a:ext cx="3495000" cy="5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7079333" y="599230"/>
            <a:ext cx="0" cy="34950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090679" y="1317098"/>
            <a:ext cx="6482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bin"/>
              <a:buNone/>
              <a:defRPr sz="2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090679" y="2854646"/>
            <a:ext cx="64728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342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090679" y="2853739"/>
            <a:ext cx="64728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086913" y="603667"/>
            <a:ext cx="72042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085498" y="1508158"/>
            <a:ext cx="3483900" cy="25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810328" y="1513007"/>
            <a:ext cx="34839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085393" y="603122"/>
            <a:ext cx="72057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085393" y="1514662"/>
            <a:ext cx="34839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085393" y="2118202"/>
            <a:ext cx="3483900" cy="1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09272" y="1517252"/>
            <a:ext cx="3483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809272" y="2116118"/>
            <a:ext cx="34839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083503" y="599230"/>
            <a:ext cx="24549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782786" y="599231"/>
            <a:ext cx="45093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083503" y="2404118"/>
            <a:ext cx="2456400" cy="1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086210" y="2404118"/>
            <a:ext cx="24522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608040" y="361628"/>
            <a:ext cx="3055950" cy="3861900"/>
            <a:chOff x="7477387" y="482170"/>
            <a:chExt cx="4074600" cy="5149200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088404" y="847135"/>
            <a:ext cx="41493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6093292" y="841906"/>
            <a:ext cx="2093400" cy="289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087747" y="2359494"/>
            <a:ext cx="4143300" cy="15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085537" y="4102392"/>
            <a:ext cx="4145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085537" y="238980"/>
            <a:ext cx="4155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085537" y="2357704"/>
            <a:ext cx="4145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14607"/>
            <a:ext cx="9144000" cy="30795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aplicacao-de-visao-computacional-com-openc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v-python-tutroals.readthedocs.io/en/latest/py_tutorials/py_tutorials.html" TargetMode="External"/><Relationship Id="rId4" Type="http://schemas.openxmlformats.org/officeDocument/2006/relationships/hyperlink" Target="https://www.ebah.com.br/content/ABAAAg8sYAH/introducao-ao-open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466875" y="1041450"/>
            <a:ext cx="6477900" cy="733200"/>
          </a:xfrm>
          <a:prstGeom prst="rect">
            <a:avLst/>
          </a:prstGeom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OpenCV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369389" y="3027458"/>
            <a:ext cx="2664434" cy="12964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Alunos: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	Miller Raycell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	Rodrigo de Andrade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102009" y="443464"/>
            <a:ext cx="7202400" cy="78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Surgimento</a:t>
            </a:r>
            <a:endParaRPr sz="3600"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405850" y="1301425"/>
            <a:ext cx="8594700" cy="318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</a:rPr>
              <a:t>A intel no ano 2000  criou a</a:t>
            </a:r>
            <a:r>
              <a:rPr lang="pt-BR" sz="1800" b="1">
                <a:solidFill>
                  <a:srgbClr val="222222"/>
                </a:solidFill>
              </a:rPr>
              <a:t> </a:t>
            </a:r>
            <a:r>
              <a:rPr lang="pt-BR" sz="1800">
                <a:solidFill>
                  <a:srgbClr val="222222"/>
                </a:solidFill>
              </a:rPr>
              <a:t>OpenCV (</a:t>
            </a:r>
            <a:r>
              <a:rPr lang="pt-BR" sz="1800" i="1">
                <a:solidFill>
                  <a:srgbClr val="222222"/>
                </a:solidFill>
              </a:rPr>
              <a:t>Open Source Computer Vision Library</a:t>
            </a:r>
            <a:r>
              <a:rPr lang="pt-BR" sz="1800">
                <a:solidFill>
                  <a:srgbClr val="222222"/>
                </a:solidFill>
              </a:rPr>
              <a:t>).</a:t>
            </a:r>
            <a:endParaRPr sz="18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</a:rPr>
              <a:t>Foi uma proposta da Intel Research de melhorar aplicações de uso intensivo de processamento. Utilizada em Ray Tracing e monitores 3D</a:t>
            </a:r>
            <a:endParaRPr sz="18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Pode-se citar três pessoas que contribuíram enormemente para o desenvolvimento da biblioteca: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Vadim Pisarevsky, que gerenciou, codificou e otimizou uma grande parte da biblioteca;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Victor Eruhimov, que desenvolveu a infraestrutura;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Valerya Kuriakin, que gerenciou o laboratório russo e contribuiu enormemente para o projeto.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Visão Computacional</a:t>
            </a:r>
            <a:endParaRPr sz="360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A visão computacional é o processo de modelagem e replicação da visão humana usando software e hardware</a:t>
            </a:r>
            <a:r>
              <a:rPr lang="pt-BR" sz="1800"/>
              <a:t>, podemos utilizar algoritmos para analisar e descrever qualquer imagem. 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Está cada vez mais comum no controle de qualidade em indústrias e na orientação de robôs.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A visão computacional traz um leque de oportunidades pois suas análises são muito rápidas e de alta precisão, podendo realizar feitos que o olho humano não consegue.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Utilização</a:t>
            </a:r>
            <a:endParaRPr sz="3600"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088675" y="1470250"/>
            <a:ext cx="7202400" cy="358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Inspeção industrial/Controle Qualidade 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Reconhecimento Facial 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Reconhecimento de Gestos 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Aplicações espaciais 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Análise de imagens médicas 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Veículos autônomos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Referências</a:t>
            </a:r>
            <a:endParaRPr sz="360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https://www.embarcados.com.br/aplicacao-de-visao-computacional-com-opencv/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https://www.ebah.com.br/content/ABAAAg8sYAH/introducao-ao-opencv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https://opencv-python-tutroals.readthedocs.io/en/latest/py_tutorials/py_tutorials.html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236</Words>
  <Application>Microsoft Office PowerPoint</Application>
  <PresentationFormat>Apresentação na tela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Cabin</vt:lpstr>
      <vt:lpstr>Galeria</vt:lpstr>
      <vt:lpstr>OpenCV</vt:lpstr>
      <vt:lpstr>Surgimento</vt:lpstr>
      <vt:lpstr>Visão Computacional</vt:lpstr>
      <vt:lpstr>Utilização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cp:lastModifiedBy>Miller Monteiro</cp:lastModifiedBy>
  <cp:revision>2</cp:revision>
  <dcterms:modified xsi:type="dcterms:W3CDTF">2018-11-01T15:37:17Z</dcterms:modified>
</cp:coreProperties>
</file>