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632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826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39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570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074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447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075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7334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54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248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619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99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5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51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060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59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643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38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  <p:sldLayoutId id="2147483941" r:id="rId4"/>
    <p:sldLayoutId id="2147483942" r:id="rId5"/>
    <p:sldLayoutId id="2147483943" r:id="rId6"/>
    <p:sldLayoutId id="2147483944" r:id="rId7"/>
    <p:sldLayoutId id="2147483945" r:id="rId8"/>
    <p:sldLayoutId id="2147483946" r:id="rId9"/>
    <p:sldLayoutId id="2147483947" r:id="rId10"/>
    <p:sldLayoutId id="2147483948" r:id="rId11"/>
    <p:sldLayoutId id="2147483949" r:id="rId12"/>
    <p:sldLayoutId id="2147483950" r:id="rId13"/>
    <p:sldLayoutId id="2147483951" r:id="rId14"/>
    <p:sldLayoutId id="2147483952" r:id="rId15"/>
    <p:sldLayoutId id="2147483953" r:id="rId16"/>
    <p:sldLayoutId id="214748395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9291F81-F2BC-4DF8-B3BC-365EE36DC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3074" y="1208772"/>
            <a:ext cx="7197726" cy="1312486"/>
          </a:xfrm>
        </p:spPr>
        <p:txBody>
          <a:bodyPr/>
          <a:lstStyle/>
          <a:p>
            <a:pPr algn="ctr"/>
            <a:r>
              <a:rPr lang="pt-BR" cap="none" dirty="0">
                <a:latin typeface="Arial" panose="020B0604020202020204" pitchFamily="34" charset="0"/>
                <a:cs typeface="Arial" panose="020B0604020202020204" pitchFamily="34" charset="0"/>
              </a:rPr>
              <a:t>Hotel Sorriso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EE85AB-8925-4B03-8561-40DE192BDC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5930" y="4987801"/>
            <a:ext cx="3590310" cy="1806645"/>
          </a:xfrm>
        </p:spPr>
        <p:txBody>
          <a:bodyPr>
            <a:noAutofit/>
          </a:bodyPr>
          <a:lstStyle/>
          <a:p>
            <a:pPr algn="just"/>
            <a:r>
              <a:rPr lang="pt-BR" sz="2000" cap="none" dirty="0">
                <a:latin typeface="Arial" panose="020B0604020202020204" pitchFamily="34" charset="0"/>
                <a:cs typeface="Arial" panose="020B0604020202020204" pitchFamily="34" charset="0"/>
              </a:rPr>
              <a:t>Equipe:</a:t>
            </a:r>
          </a:p>
          <a:p>
            <a:pPr lvl="1" algn="just"/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Markus Kaul</a:t>
            </a:r>
          </a:p>
          <a:p>
            <a:pPr lvl="1" algn="just"/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Miller </a:t>
            </a:r>
            <a:r>
              <a:rPr lang="pt-B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Raycell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Rodrigo de Andrade</a:t>
            </a:r>
          </a:p>
        </p:txBody>
      </p:sp>
    </p:spTree>
    <p:extLst>
      <p:ext uri="{BB962C8B-B14F-4D97-AF65-F5344CB8AC3E}">
        <p14:creationId xmlns:p14="http://schemas.microsoft.com/office/powerpoint/2010/main" val="3341339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1DA71-8B30-4132-9F62-F04FDFBAF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476500"/>
            <a:ext cx="10018713" cy="1752599"/>
          </a:xfrm>
        </p:spPr>
        <p:txBody>
          <a:bodyPr>
            <a:normAutofit/>
          </a:bodyPr>
          <a:lstStyle/>
          <a:p>
            <a:r>
              <a:rPr lang="pt-BR" sz="5400" dirty="0"/>
              <a:t>OBRIGADO PELA ATENÇÃO</a:t>
            </a:r>
          </a:p>
        </p:txBody>
      </p:sp>
    </p:spTree>
    <p:extLst>
      <p:ext uri="{BB962C8B-B14F-4D97-AF65-F5344CB8AC3E}">
        <p14:creationId xmlns:p14="http://schemas.microsoft.com/office/powerpoint/2010/main" val="3332615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1E31C3-9A83-4DB0-8BF4-EF006F45D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pc="-300" dirty="0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endParaRPr lang="pt-BR" cap="none" spc="-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BEB26A-784B-4737-BEE3-361C4B0F1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1863074"/>
            <a:ext cx="10131425" cy="3649133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Sistema de hotel apelidado de Hotel Sorriso, tem conexão com um banco de dados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postgreesql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onde todas as informações passadas pelo usuário ficam contidas, e utiliza Docker para realizar esta conexão, o sistema dispõe de uma interface bem agradável e fácil de utilizar.  </a:t>
            </a:r>
          </a:p>
        </p:txBody>
      </p:sp>
    </p:spTree>
    <p:extLst>
      <p:ext uri="{BB962C8B-B14F-4D97-AF65-F5344CB8AC3E}">
        <p14:creationId xmlns:p14="http://schemas.microsoft.com/office/powerpoint/2010/main" val="3165774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AB946-1409-44B7-8A11-B14336B92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none" dirty="0">
                <a:latin typeface="Arial" panose="020B0604020202020204" pitchFamily="34" charset="0"/>
                <a:cs typeface="Arial" panose="020B0604020202020204" pitchFamily="34" charset="0"/>
              </a:rPr>
              <a:t>Funcionalidades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E8BC47-20BA-4C1F-A6AD-4CA9D1B1B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7954" y="2211641"/>
            <a:ext cx="10131425" cy="4236293"/>
          </a:xfrm>
        </p:spPr>
        <p:txBody>
          <a:bodyPr>
            <a:normAutofit fontScale="92500" lnSpcReduction="20000"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Função de login, na qual, o usuário entra com as informações: 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Senha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Após o login o usuário do sistema é redirecionado para outra tela que possui as opções: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Sair</a:t>
            </a:r>
          </a:p>
          <a:p>
            <a:pPr lvl="1"/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Checkin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Cadastrar Cliente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Checkout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Quartos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Cadastrar Funcionário(Caso usuário logado seja o gerente)</a:t>
            </a:r>
          </a:p>
          <a:p>
            <a:pPr marL="457200" lvl="1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761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AB946-1409-44B7-8A11-B14336B92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7954" y="258418"/>
            <a:ext cx="10018713" cy="948945"/>
          </a:xfrm>
        </p:spPr>
        <p:txBody>
          <a:bodyPr/>
          <a:lstStyle/>
          <a:p>
            <a:r>
              <a:rPr lang="pt-BR" cap="none" dirty="0">
                <a:latin typeface="Arial" panose="020B0604020202020204" pitchFamily="34" charset="0"/>
                <a:cs typeface="Arial" panose="020B0604020202020204" pitchFamily="34" charset="0"/>
              </a:rPr>
              <a:t>Funcionalidades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E8BC47-20BA-4C1F-A6AD-4CA9D1B1B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7954" y="1367161"/>
            <a:ext cx="10326081" cy="5232421"/>
          </a:xfrm>
        </p:spPr>
        <p:txBody>
          <a:bodyPr>
            <a:normAutofit fontScale="85000" lnSpcReduction="20000"/>
          </a:bodyPr>
          <a:lstStyle/>
          <a:p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Botão “Sair”, o qual encerra o programa imediatamente quando for utilizado.</a:t>
            </a:r>
          </a:p>
          <a:p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Realizar </a:t>
            </a:r>
            <a:r>
              <a:rPr lang="pt-BR" sz="2600" dirty="0" err="1">
                <a:latin typeface="Arial" panose="020B0604020202020204" pitchFamily="34" charset="0"/>
                <a:cs typeface="Arial" panose="020B0604020202020204" pitchFamily="34" charset="0"/>
              </a:rPr>
              <a:t>Checkin</a:t>
            </a: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, que direciona para uma tela onde se pode realizar o </a:t>
            </a:r>
            <a:r>
              <a:rPr lang="pt-BR" sz="2600" dirty="0" err="1">
                <a:latin typeface="Arial" panose="020B0604020202020204" pitchFamily="34" charset="0"/>
                <a:cs typeface="Arial" panose="020B0604020202020204" pitchFamily="34" charset="0"/>
              </a:rPr>
              <a:t>checkin</a:t>
            </a: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 preenchendo os campos:</a:t>
            </a:r>
          </a:p>
          <a:p>
            <a:pPr lvl="1"/>
            <a:r>
              <a:rPr lang="pt-BR" sz="2100" dirty="0">
                <a:latin typeface="Arial" panose="020B0604020202020204" pitchFamily="34" charset="0"/>
                <a:cs typeface="Arial" panose="020B0604020202020204" pitchFamily="34" charset="0"/>
              </a:rPr>
              <a:t>CPF</a:t>
            </a:r>
          </a:p>
          <a:p>
            <a:pPr lvl="1"/>
            <a:r>
              <a:rPr lang="pt-BR" sz="2100" dirty="0">
                <a:latin typeface="Arial" panose="020B0604020202020204" pitchFamily="34" charset="0"/>
                <a:cs typeface="Arial" panose="020B0604020202020204" pitchFamily="34" charset="0"/>
              </a:rPr>
              <a:t>Tipo de Quarto</a:t>
            </a:r>
          </a:p>
          <a:p>
            <a:pPr lvl="1"/>
            <a:r>
              <a:rPr lang="pt-BR" sz="2100" dirty="0">
                <a:latin typeface="Arial" panose="020B0604020202020204" pitchFamily="34" charset="0"/>
                <a:cs typeface="Arial" panose="020B0604020202020204" pitchFamily="34" charset="0"/>
              </a:rPr>
              <a:t>Data de Entrada</a:t>
            </a:r>
          </a:p>
          <a:p>
            <a:pPr lvl="1"/>
            <a:r>
              <a:rPr lang="pt-BR" sz="2100" dirty="0">
                <a:latin typeface="Arial" panose="020B0604020202020204" pitchFamily="34" charset="0"/>
                <a:cs typeface="Arial" panose="020B0604020202020204" pitchFamily="34" charset="0"/>
              </a:rPr>
              <a:t>Data de Saída</a:t>
            </a:r>
          </a:p>
          <a:p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Na tela de Realizar </a:t>
            </a:r>
            <a:r>
              <a:rPr lang="pt-BR" sz="2600" dirty="0" err="1">
                <a:latin typeface="Arial" panose="020B0604020202020204" pitchFamily="34" charset="0"/>
                <a:cs typeface="Arial" panose="020B0604020202020204" pitchFamily="34" charset="0"/>
              </a:rPr>
              <a:t>checkin</a:t>
            </a: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 também tem existe possibilidades de cadastrar um cliente novo com as informações:</a:t>
            </a:r>
          </a:p>
          <a:p>
            <a:pPr lvl="1"/>
            <a:r>
              <a:rPr lang="pt-BR" sz="2100" dirty="0">
                <a:latin typeface="Arial" panose="020B0604020202020204" pitchFamily="34" charset="0"/>
                <a:cs typeface="Arial" panose="020B0604020202020204" pitchFamily="34" charset="0"/>
              </a:rPr>
              <a:t>CEP</a:t>
            </a:r>
          </a:p>
          <a:p>
            <a:pPr lvl="1"/>
            <a:r>
              <a:rPr lang="pt-BR" sz="2100" dirty="0"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</a:p>
          <a:p>
            <a:pPr lvl="1"/>
            <a:r>
              <a:rPr lang="pt-BR" sz="2100" dirty="0">
                <a:latin typeface="Arial" panose="020B0604020202020204" pitchFamily="34" charset="0"/>
                <a:cs typeface="Arial" panose="020B0604020202020204" pitchFamily="34" charset="0"/>
              </a:rPr>
              <a:t>RG</a:t>
            </a:r>
          </a:p>
          <a:p>
            <a:pPr lvl="1"/>
            <a:r>
              <a:rPr lang="pt-BR" sz="2100" dirty="0">
                <a:latin typeface="Arial" panose="020B0604020202020204" pitchFamily="34" charset="0"/>
                <a:cs typeface="Arial" panose="020B0604020202020204" pitchFamily="34" charset="0"/>
              </a:rPr>
              <a:t>Telefone</a:t>
            </a:r>
          </a:p>
          <a:p>
            <a:pPr lvl="1"/>
            <a:r>
              <a:rPr lang="pt-BR" sz="2100" dirty="0">
                <a:latin typeface="Arial" panose="020B0604020202020204" pitchFamily="34" charset="0"/>
                <a:cs typeface="Arial" panose="020B0604020202020204" pitchFamily="34" charset="0"/>
              </a:rPr>
              <a:t>Endereço</a:t>
            </a:r>
          </a:p>
        </p:txBody>
      </p:sp>
    </p:spTree>
    <p:extLst>
      <p:ext uri="{BB962C8B-B14F-4D97-AF65-F5344CB8AC3E}">
        <p14:creationId xmlns:p14="http://schemas.microsoft.com/office/powerpoint/2010/main" val="1430389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AB946-1409-44B7-8A11-B14336B92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563" y="473765"/>
            <a:ext cx="10018713" cy="1752599"/>
          </a:xfrm>
        </p:spPr>
        <p:txBody>
          <a:bodyPr/>
          <a:lstStyle/>
          <a:p>
            <a:r>
              <a:rPr lang="pt-BR" cap="none" dirty="0">
                <a:latin typeface="Arial" panose="020B0604020202020204" pitchFamily="34" charset="0"/>
                <a:cs typeface="Arial" panose="020B0604020202020204" pitchFamily="34" charset="0"/>
              </a:rPr>
              <a:t>Funcionalidades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E8BC47-20BA-4C1F-A6AD-4CA9D1B1B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887" y="2132128"/>
            <a:ext cx="10131425" cy="3649133"/>
          </a:xfrm>
        </p:spPr>
        <p:txBody>
          <a:bodyPr>
            <a:normAutofit/>
          </a:bodyPr>
          <a:lstStyle/>
          <a:p>
            <a:pPr lvl="1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Realizar Checkout, onde é encerrado o período de estadia do cliente e gerado o valora ser pago, possui:</a:t>
            </a:r>
          </a:p>
          <a:p>
            <a:pPr lvl="2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Campo de buscar CPF</a:t>
            </a:r>
          </a:p>
          <a:p>
            <a:pPr lvl="2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Campo que retorna o valor a ser pago</a:t>
            </a:r>
          </a:p>
          <a:p>
            <a:pPr lvl="2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Forma de pagamento</a:t>
            </a:r>
          </a:p>
          <a:p>
            <a:pPr marL="914400" lvl="2" indent="0">
              <a:buNone/>
            </a:pPr>
            <a:endParaRPr lang="pt-BR" sz="2000" dirty="0"/>
          </a:p>
          <a:p>
            <a:pPr marL="914400" lvl="2" indent="0">
              <a:buNone/>
            </a:pPr>
            <a:endParaRPr lang="pt-BR" sz="2000" dirty="0"/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0900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AB946-1409-44B7-8A11-B14336B92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none" dirty="0">
                <a:latin typeface="Arial" panose="020B0604020202020204" pitchFamily="34" charset="0"/>
                <a:cs typeface="Arial" panose="020B0604020202020204" pitchFamily="34" charset="0"/>
              </a:rPr>
              <a:t>Funcionalidades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61012732-E496-4D7C-A3A0-15EBA4809327}"/>
              </a:ext>
            </a:extLst>
          </p:cNvPr>
          <p:cNvSpPr txBox="1">
            <a:spLocks/>
          </p:cNvSpPr>
          <p:nvPr/>
        </p:nvSpPr>
        <p:spPr>
          <a:xfrm>
            <a:off x="1030287" y="2718786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Quartos, onde são listados todos os quartos do hotel, e possui:</a:t>
            </a:r>
          </a:p>
          <a:p>
            <a:pPr lvl="2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Campo de buscar pelo número do quarto</a:t>
            </a:r>
          </a:p>
          <a:p>
            <a:pPr lvl="2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Campo de status (“Indisponível”, “Disponível”)</a:t>
            </a:r>
          </a:p>
          <a:p>
            <a:pPr lvl="2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Data de liberação, caso esteja indisponível</a:t>
            </a:r>
          </a:p>
          <a:p>
            <a:pPr marL="914400" lvl="2" indent="0">
              <a:buFont typeface="Arial"/>
              <a:buNone/>
            </a:pPr>
            <a:endParaRPr lang="pt-BR" sz="2000" dirty="0"/>
          </a:p>
          <a:p>
            <a:pPr marL="914400" lvl="2" indent="0">
              <a:buFont typeface="Arial"/>
              <a:buNone/>
            </a:pPr>
            <a:endParaRPr lang="pt-BR" sz="2000" dirty="0"/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2794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19DFDA-46AA-4147-A8DB-F1A362436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Funcionalidades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F1AD73-986B-451C-8043-29A64D8DB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16425"/>
            <a:ext cx="10018713" cy="4202130"/>
          </a:xfrm>
        </p:spPr>
        <p:txBody>
          <a:bodyPr>
            <a:normAutofit fontScale="92500" lnSpcReduction="10000"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Cadastrar funcionário, direciona para uma tela de cadastro de um novo recepcionista no sistema, contendo os campos: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CPF;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Nome;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RG.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Telefone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Endereço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Salário</a:t>
            </a: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As alterações são salvas no banco de dados na tabela Recepcionista. </a:t>
            </a:r>
          </a:p>
        </p:txBody>
      </p:sp>
    </p:spTree>
    <p:extLst>
      <p:ext uri="{BB962C8B-B14F-4D97-AF65-F5344CB8AC3E}">
        <p14:creationId xmlns:p14="http://schemas.microsoft.com/office/powerpoint/2010/main" val="3359382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FFC623-3361-4219-9363-50B0D6606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none" dirty="0">
                <a:latin typeface="Arial" panose="020B0604020202020204" pitchFamily="34" charset="0"/>
                <a:cs typeface="Arial" panose="020B0604020202020204" pitchFamily="34" charset="0"/>
              </a:rPr>
              <a:t>Limitações do Sistema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E0DC09-99F6-4D6C-877D-952822C2F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205" y="1562099"/>
            <a:ext cx="10305820" cy="3649133"/>
          </a:xfrm>
        </p:spPr>
        <p:txBody>
          <a:bodyPr>
            <a:norm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Problema no banco de dados realizando alocação, devido ter chave repetida. </a:t>
            </a:r>
          </a:p>
        </p:txBody>
      </p:sp>
    </p:spTree>
    <p:extLst>
      <p:ext uri="{BB962C8B-B14F-4D97-AF65-F5344CB8AC3E}">
        <p14:creationId xmlns:p14="http://schemas.microsoft.com/office/powerpoint/2010/main" val="792397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52C211-9B14-4BFA-869D-9263E0C70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none" dirty="0">
                <a:latin typeface="Arial" panose="020B0604020202020204" pitchFamily="34" charset="0"/>
                <a:cs typeface="Arial" panose="020B0604020202020204" pitchFamily="34" charset="0"/>
              </a:rPr>
              <a:t>Codificação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7D00FC-D6C4-49D6-8A02-9D805F945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9287" y="2111824"/>
            <a:ext cx="9836255" cy="3649133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software foi feito em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Vue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com auxilio da IDE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VSCode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o acesso ao banco de dados ocorre através do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Postgreesql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rodando em um container Docker.</a:t>
            </a:r>
          </a:p>
        </p:txBody>
      </p:sp>
    </p:spTree>
    <p:extLst>
      <p:ext uri="{BB962C8B-B14F-4D97-AF65-F5344CB8AC3E}">
        <p14:creationId xmlns:p14="http://schemas.microsoft.com/office/powerpoint/2010/main" val="27817067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502</TotalTime>
  <Words>350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Paralaxe</vt:lpstr>
      <vt:lpstr>Hotel Sorriso</vt:lpstr>
      <vt:lpstr>Definição</vt:lpstr>
      <vt:lpstr>Funcionalidades</vt:lpstr>
      <vt:lpstr>Funcionalidades</vt:lpstr>
      <vt:lpstr>Funcionalidades</vt:lpstr>
      <vt:lpstr>Funcionalidades</vt:lpstr>
      <vt:lpstr>Funcionalidades</vt:lpstr>
      <vt:lpstr>Limitações do Sistema</vt:lpstr>
      <vt:lpstr>Codificação</vt:lpstr>
      <vt:lpstr>OBRIGADO PELA ATENÇÃO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Exstorage</dc:title>
  <dc:creator>Tarlison Sander</dc:creator>
  <cp:lastModifiedBy>Rodrigo de Andrade Rolim Bem</cp:lastModifiedBy>
  <cp:revision>37</cp:revision>
  <dcterms:created xsi:type="dcterms:W3CDTF">2018-11-19T19:31:42Z</dcterms:created>
  <dcterms:modified xsi:type="dcterms:W3CDTF">2019-10-30T13:52:25Z</dcterms:modified>
</cp:coreProperties>
</file>