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837C6A5-E4C5-4F1D-AF56-9A785EC04C8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34F9406-5C99-423D-A197-8E7D1CC3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498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C6A5-E4C5-4F1D-AF56-9A785EC04C8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9406-5C99-423D-A197-8E7D1CC3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C6A5-E4C5-4F1D-AF56-9A785EC04C8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9406-5C99-423D-A197-8E7D1CC3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8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C6A5-E4C5-4F1D-AF56-9A785EC04C8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9406-5C99-423D-A197-8E7D1CC3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8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837C6A5-E4C5-4F1D-AF56-9A785EC04C8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34F9406-5C99-423D-A197-8E7D1CC3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548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C6A5-E4C5-4F1D-AF56-9A785EC04C8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9406-5C99-423D-A197-8E7D1CC3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3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C6A5-E4C5-4F1D-AF56-9A785EC04C8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9406-5C99-423D-A197-8E7D1CC3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44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C6A5-E4C5-4F1D-AF56-9A785EC04C8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9406-5C99-423D-A197-8E7D1CC3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9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C6A5-E4C5-4F1D-AF56-9A785EC04C8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9406-5C99-423D-A197-8E7D1CC3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73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C6A5-E4C5-4F1D-AF56-9A785EC04C8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4F9406-5C99-423D-A197-8E7D1CC3AC9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253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837C6A5-E4C5-4F1D-AF56-9A785EC04C8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4F9406-5C99-423D-A197-8E7D1CC3AC9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914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837C6A5-E4C5-4F1D-AF56-9A785EC04C8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34F9406-5C99-423D-A197-8E7D1CC3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4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686A-64E7-46A4-B5BB-63016D28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1" y="1452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Babu </a:t>
            </a:r>
            <a:r>
              <a:rPr lang="en-US" dirty="0" err="1">
                <a:latin typeface="Berlin Sans FB Demi" panose="020E0802020502020306" pitchFamily="34" charset="0"/>
              </a:rPr>
              <a:t>banarasi</a:t>
            </a:r>
            <a:r>
              <a:rPr lang="en-US" dirty="0">
                <a:latin typeface="Berlin Sans FB Demi" panose="020E0802020502020306" pitchFamily="34" charset="0"/>
              </a:rPr>
              <a:t> das university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4646-A8A1-41FC-804E-C5D23C26C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700" y="3867990"/>
            <a:ext cx="9070848" cy="457201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>
                <a:latin typeface="Berlin Sans FB Demi" panose="020E0802020502020306" pitchFamily="34" charset="0"/>
              </a:rPr>
              <a:t>Name : Deepanshu Yadav</a:t>
            </a:r>
          </a:p>
          <a:p>
            <a:r>
              <a:rPr lang="en-US" sz="5600" dirty="0">
                <a:latin typeface="Berlin Sans FB Demi" panose="020E0802020502020306" pitchFamily="34" charset="0"/>
              </a:rPr>
              <a:t>course : </a:t>
            </a:r>
            <a:r>
              <a:rPr lang="en-US" sz="5600" dirty="0" err="1">
                <a:latin typeface="Berlin Sans FB Demi" panose="020E0802020502020306" pitchFamily="34" charset="0"/>
              </a:rPr>
              <a:t>B.Tech</a:t>
            </a:r>
            <a:endParaRPr lang="en-US" sz="5600" dirty="0">
              <a:latin typeface="Berlin Sans FB Demi" panose="020E0802020502020306" pitchFamily="34" charset="0"/>
            </a:endParaRPr>
          </a:p>
          <a:p>
            <a:r>
              <a:rPr lang="en-US" sz="5600" dirty="0">
                <a:latin typeface="Berlin Sans FB Demi" panose="020E0802020502020306" pitchFamily="34" charset="0"/>
              </a:rPr>
              <a:t>Branch : </a:t>
            </a:r>
            <a:r>
              <a:rPr lang="en-US" sz="5600" dirty="0" err="1">
                <a:latin typeface="Berlin Sans FB Demi" panose="020E0802020502020306" pitchFamily="34" charset="0"/>
              </a:rPr>
              <a:t>cse</a:t>
            </a:r>
            <a:r>
              <a:rPr lang="en-US" sz="5600" dirty="0">
                <a:latin typeface="Berlin Sans FB Demi" panose="020E0802020502020306" pitchFamily="34" charset="0"/>
              </a:rPr>
              <a:t> A.I 13</a:t>
            </a:r>
          </a:p>
          <a:p>
            <a:r>
              <a:rPr lang="en-US" sz="5600" dirty="0">
                <a:latin typeface="Berlin Sans FB Demi" panose="020E0802020502020306" pitchFamily="34" charset="0"/>
              </a:rPr>
              <a:t>Subject : </a:t>
            </a:r>
            <a:r>
              <a:rPr lang="en-US" sz="5600" dirty="0" err="1">
                <a:latin typeface="Berlin Sans FB Demi" panose="020E0802020502020306" pitchFamily="34" charset="0"/>
              </a:rPr>
              <a:t>foit</a:t>
            </a:r>
            <a:endParaRPr lang="en-US" sz="56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8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75E0-DCF3-4B1D-9E04-B87F9C04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- commerce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36B85-5C82-4B8C-AACF-DDA51429E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A483-90AC-4D38-BD5D-01288651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 Banking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85389-3548-4093-BC15-89A0117EE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Banking is highly competitive today. To survive in this growing </a:t>
            </a:r>
            <a:r>
              <a:rPr lang="en-US" dirty="0" err="1"/>
              <a:t>competive</a:t>
            </a:r>
            <a:r>
              <a:rPr lang="en-US" dirty="0"/>
              <a:t> world I.T is the best tool for it .</a:t>
            </a:r>
          </a:p>
          <a:p>
            <a:endParaRPr lang="en-US" dirty="0"/>
          </a:p>
          <a:p>
            <a:r>
              <a:rPr lang="en-US" dirty="0"/>
              <a:t>E banking have made the world easy for banking works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Increased the </a:t>
            </a:r>
            <a:r>
              <a:rPr lang="en-US" dirty="0" err="1"/>
              <a:t>transpirancy</a:t>
            </a:r>
            <a:r>
              <a:rPr lang="en-US" dirty="0"/>
              <a:t> of the money flow </a:t>
            </a:r>
          </a:p>
          <a:p>
            <a:endParaRPr lang="en-US" dirty="0"/>
          </a:p>
          <a:p>
            <a:r>
              <a:rPr lang="en-US" dirty="0" err="1"/>
              <a:t>Relaible</a:t>
            </a:r>
            <a:r>
              <a:rPr lang="en-US" dirty="0"/>
              <a:t> in any aspects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11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D37F-12AC-412A-B1DC-D01EA1D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192D5-3DBD-4653-B2CB-4AB692F0E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secure platform for the customers.</a:t>
            </a:r>
          </a:p>
          <a:p>
            <a:endParaRPr lang="en-US" dirty="0"/>
          </a:p>
          <a:p>
            <a:r>
              <a:rPr lang="en-US" dirty="0"/>
              <a:t>24/7 services are available.</a:t>
            </a:r>
          </a:p>
          <a:p>
            <a:endParaRPr lang="en-US" dirty="0"/>
          </a:p>
          <a:p>
            <a:r>
              <a:rPr lang="en-US" dirty="0"/>
              <a:t>Can link multiple bank accounts to the platform.</a:t>
            </a:r>
          </a:p>
          <a:p>
            <a:endParaRPr lang="en-US" dirty="0"/>
          </a:p>
          <a:p>
            <a:r>
              <a:rPr lang="en-US" dirty="0"/>
              <a:t>Pre- authorized bill and merchant payments.</a:t>
            </a:r>
          </a:p>
          <a:p>
            <a:endParaRPr lang="en-US" dirty="0"/>
          </a:p>
          <a:p>
            <a:r>
              <a:rPr lang="en-US" dirty="0"/>
              <a:t>Fast and free of charge.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39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56EA-354C-47B8-8B47-9149CA1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Amazon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8F70-2C35-487F-B477-1E28D19AE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304 million active users in the world at present.</a:t>
            </a:r>
          </a:p>
          <a:p>
            <a:endParaRPr lang="en-US" dirty="0"/>
          </a:p>
          <a:p>
            <a:r>
              <a:rPr lang="en-US" dirty="0"/>
              <a:t>Marketing place for many different products.</a:t>
            </a:r>
          </a:p>
          <a:p>
            <a:endParaRPr lang="en-US" dirty="0"/>
          </a:p>
          <a:p>
            <a:r>
              <a:rPr lang="en-US" dirty="0"/>
              <a:t>Books and Electronic items are also present.</a:t>
            </a:r>
          </a:p>
          <a:p>
            <a:endParaRPr lang="en-US" dirty="0"/>
          </a:p>
          <a:p>
            <a:r>
              <a:rPr lang="en-US" dirty="0"/>
              <a:t>You can use to sell as well as buy goods here.</a:t>
            </a:r>
          </a:p>
          <a:p>
            <a:endParaRPr lang="en-US" dirty="0"/>
          </a:p>
          <a:p>
            <a:r>
              <a:rPr lang="en-US" dirty="0"/>
              <a:t>It acts as a link between customers and the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09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9F62-B53C-419C-A7B0-78821FAD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PayPal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932A-BEFA-4BBB-971B-4860FD86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the biggest market leader in terms of online payments.</a:t>
            </a:r>
          </a:p>
          <a:p>
            <a:endParaRPr lang="en-US" dirty="0"/>
          </a:p>
          <a:p>
            <a:r>
              <a:rPr lang="en-US" dirty="0"/>
              <a:t>Secure transfers between the users.</a:t>
            </a:r>
          </a:p>
          <a:p>
            <a:endParaRPr lang="en-US" dirty="0"/>
          </a:p>
          <a:p>
            <a:r>
              <a:rPr lang="en-US" dirty="0"/>
              <a:t>Convenient to use .</a:t>
            </a:r>
          </a:p>
          <a:p>
            <a:endParaRPr lang="en-US" dirty="0"/>
          </a:p>
          <a:p>
            <a:r>
              <a:rPr lang="en-US" dirty="0"/>
              <a:t>Hassie free subscription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55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64</TotalTime>
  <Words>191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Berlin Sans FB Demi</vt:lpstr>
      <vt:lpstr>Century Gothic</vt:lpstr>
      <vt:lpstr>Garamond</vt:lpstr>
      <vt:lpstr>Savon</vt:lpstr>
      <vt:lpstr>Babu banarasi das university </vt:lpstr>
      <vt:lpstr>E - commerce</vt:lpstr>
      <vt:lpstr>Online  Banking  </vt:lpstr>
      <vt:lpstr>UPI</vt:lpstr>
      <vt:lpstr>Amazon </vt:lpstr>
      <vt:lpstr>PayPal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Babu banarasi das university</dc:title>
  <dc:creator>ROG</dc:creator>
  <cp:lastModifiedBy>ROG</cp:lastModifiedBy>
  <cp:revision>8</cp:revision>
  <dcterms:created xsi:type="dcterms:W3CDTF">2023-06-29T11:43:27Z</dcterms:created>
  <dcterms:modified xsi:type="dcterms:W3CDTF">2023-07-16T11:41:52Z</dcterms:modified>
</cp:coreProperties>
</file>